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18"/>
  </p:notesMasterIdLst>
  <p:sldIdLst>
    <p:sldId id="757" r:id="rId2"/>
    <p:sldId id="258" r:id="rId3"/>
    <p:sldId id="292" r:id="rId4"/>
    <p:sldId id="293" r:id="rId5"/>
    <p:sldId id="294" r:id="rId6"/>
    <p:sldId id="756" r:id="rId7"/>
    <p:sldId id="313" r:id="rId8"/>
    <p:sldId id="266" r:id="rId9"/>
    <p:sldId id="751" r:id="rId10"/>
    <p:sldId id="287" r:id="rId11"/>
    <p:sldId id="752" r:id="rId12"/>
    <p:sldId id="267" r:id="rId13"/>
    <p:sldId id="753" r:id="rId14"/>
    <p:sldId id="754" r:id="rId15"/>
    <p:sldId id="755" r:id="rId16"/>
    <p:sldId id="34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42625-CE34-45CD-9FFC-89323D467D94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511D1-39FF-413B-BBA7-BF7C8E5C7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07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0AAE1-AF17-41FD-A2A4-2F05F25490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13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393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156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768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075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5203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6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829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80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05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22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20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9" name="Google Shape;8409;g13d8de14309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0" name="Google Shape;8410;g13d8de14309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989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7" name="Google Shape;7487;g13cfddbaeb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8" name="Google Shape;7488;g13cfddbaeb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704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2" name="Google Shape;8392;g13d8de14309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3" name="Google Shape;8393;g13d8de14309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57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47B9-EF48-4DA0-8E49-EAEDFA41E4C9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411B-9A73-4AAD-9E55-A963FEA6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47B9-EF48-4DA0-8E49-EAEDFA41E4C9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411B-9A73-4AAD-9E55-A963FEA6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54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47B9-EF48-4DA0-8E49-EAEDFA41E4C9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411B-9A73-4AAD-9E55-A963FEA6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06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p14"/>
          <p:cNvSpPr txBox="1">
            <a:spLocks noGrp="1"/>
          </p:cNvSpPr>
          <p:nvPr>
            <p:ph type="title"/>
          </p:nvPr>
        </p:nvSpPr>
        <p:spPr>
          <a:xfrm>
            <a:off x="3012767" y="4060000"/>
            <a:ext cx="8228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306" name="Google Shape;3306;p14"/>
          <p:cNvSpPr txBox="1">
            <a:spLocks noGrp="1"/>
          </p:cNvSpPr>
          <p:nvPr>
            <p:ph type="subTitle" idx="1"/>
          </p:nvPr>
        </p:nvSpPr>
        <p:spPr>
          <a:xfrm>
            <a:off x="3012796" y="2088800"/>
            <a:ext cx="82284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8228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4"/>
          <p:cNvSpPr txBox="1">
            <a:spLocks noGrp="1"/>
          </p:cNvSpPr>
          <p:nvPr>
            <p:ph type="body" idx="1"/>
          </p:nvPr>
        </p:nvSpPr>
        <p:spPr>
          <a:xfrm>
            <a:off x="960000" y="1616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5001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" name="Google Shape;5017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18" name="Google Shape;5018;p19"/>
          <p:cNvSpPr txBox="1">
            <a:spLocks noGrp="1"/>
          </p:cNvSpPr>
          <p:nvPr>
            <p:ph type="title" idx="2"/>
          </p:nvPr>
        </p:nvSpPr>
        <p:spPr>
          <a:xfrm>
            <a:off x="1302733" y="2480733"/>
            <a:ext cx="274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19" name="Google Shape;5019;p19"/>
          <p:cNvSpPr txBox="1">
            <a:spLocks noGrp="1"/>
          </p:cNvSpPr>
          <p:nvPr>
            <p:ph type="subTitle" idx="1"/>
          </p:nvPr>
        </p:nvSpPr>
        <p:spPr>
          <a:xfrm>
            <a:off x="1302733" y="3007400"/>
            <a:ext cx="274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0" name="Google Shape;5020;p19"/>
          <p:cNvSpPr txBox="1">
            <a:spLocks noGrp="1"/>
          </p:cNvSpPr>
          <p:nvPr>
            <p:ph type="title" idx="3"/>
          </p:nvPr>
        </p:nvSpPr>
        <p:spPr>
          <a:xfrm>
            <a:off x="4670569" y="2480733"/>
            <a:ext cx="274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21" name="Google Shape;5021;p19"/>
          <p:cNvSpPr txBox="1">
            <a:spLocks noGrp="1"/>
          </p:cNvSpPr>
          <p:nvPr>
            <p:ph type="subTitle" idx="4"/>
          </p:nvPr>
        </p:nvSpPr>
        <p:spPr>
          <a:xfrm>
            <a:off x="4670581" y="3007400"/>
            <a:ext cx="274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2" name="Google Shape;5022;p19"/>
          <p:cNvSpPr txBox="1">
            <a:spLocks noGrp="1"/>
          </p:cNvSpPr>
          <p:nvPr>
            <p:ph type="title" idx="5"/>
          </p:nvPr>
        </p:nvSpPr>
        <p:spPr>
          <a:xfrm>
            <a:off x="1302733" y="4391800"/>
            <a:ext cx="274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23" name="Google Shape;5023;p19"/>
          <p:cNvSpPr txBox="1">
            <a:spLocks noGrp="1"/>
          </p:cNvSpPr>
          <p:nvPr>
            <p:ph type="subTitle" idx="6"/>
          </p:nvPr>
        </p:nvSpPr>
        <p:spPr>
          <a:xfrm>
            <a:off x="1302733" y="4918600"/>
            <a:ext cx="274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4" name="Google Shape;5024;p19"/>
          <p:cNvSpPr txBox="1">
            <a:spLocks noGrp="1"/>
          </p:cNvSpPr>
          <p:nvPr>
            <p:ph type="title" idx="7"/>
          </p:nvPr>
        </p:nvSpPr>
        <p:spPr>
          <a:xfrm>
            <a:off x="4724579" y="4391800"/>
            <a:ext cx="274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25" name="Google Shape;5025;p19"/>
          <p:cNvSpPr txBox="1">
            <a:spLocks noGrp="1"/>
          </p:cNvSpPr>
          <p:nvPr>
            <p:ph type="subTitle" idx="8"/>
          </p:nvPr>
        </p:nvSpPr>
        <p:spPr>
          <a:xfrm>
            <a:off x="4724580" y="4918600"/>
            <a:ext cx="274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6" name="Google Shape;5026;p19"/>
          <p:cNvSpPr txBox="1">
            <a:spLocks noGrp="1"/>
          </p:cNvSpPr>
          <p:nvPr>
            <p:ph type="title" idx="9"/>
          </p:nvPr>
        </p:nvSpPr>
        <p:spPr>
          <a:xfrm>
            <a:off x="8146433" y="2480600"/>
            <a:ext cx="274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27" name="Google Shape;5027;p19"/>
          <p:cNvSpPr txBox="1">
            <a:spLocks noGrp="1"/>
          </p:cNvSpPr>
          <p:nvPr>
            <p:ph type="subTitle" idx="13"/>
          </p:nvPr>
        </p:nvSpPr>
        <p:spPr>
          <a:xfrm>
            <a:off x="8146433" y="3007400"/>
            <a:ext cx="274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8" name="Google Shape;5028;p19"/>
          <p:cNvSpPr txBox="1">
            <a:spLocks noGrp="1"/>
          </p:cNvSpPr>
          <p:nvPr>
            <p:ph type="title" idx="14"/>
          </p:nvPr>
        </p:nvSpPr>
        <p:spPr>
          <a:xfrm>
            <a:off x="8146433" y="4391800"/>
            <a:ext cx="274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29" name="Google Shape;5029;p19"/>
          <p:cNvSpPr txBox="1">
            <a:spLocks noGrp="1"/>
          </p:cNvSpPr>
          <p:nvPr>
            <p:ph type="subTitle" idx="15"/>
          </p:nvPr>
        </p:nvSpPr>
        <p:spPr>
          <a:xfrm>
            <a:off x="8146433" y="4918600"/>
            <a:ext cx="274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4394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1" name="Google Shape;6211;p22"/>
          <p:cNvSpPr txBox="1">
            <a:spLocks noGrp="1"/>
          </p:cNvSpPr>
          <p:nvPr>
            <p:ph type="title"/>
          </p:nvPr>
        </p:nvSpPr>
        <p:spPr>
          <a:xfrm>
            <a:off x="960000" y="604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471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47B9-EF48-4DA0-8E49-EAEDFA41E4C9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411B-9A73-4AAD-9E55-A963FEA6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47B9-EF48-4DA0-8E49-EAEDFA41E4C9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411B-9A73-4AAD-9E55-A963FEA6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3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47B9-EF48-4DA0-8E49-EAEDFA41E4C9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411B-9A73-4AAD-9E55-A963FEA6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9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47B9-EF48-4DA0-8E49-EAEDFA41E4C9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411B-9A73-4AAD-9E55-A963FEA6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0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47B9-EF48-4DA0-8E49-EAEDFA41E4C9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411B-9A73-4AAD-9E55-A963FEA6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14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47B9-EF48-4DA0-8E49-EAEDFA41E4C9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411B-9A73-4AAD-9E55-A963FEA6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47B9-EF48-4DA0-8E49-EAEDFA41E4C9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411B-9A73-4AAD-9E55-A963FEA6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47B9-EF48-4DA0-8E49-EAEDFA41E4C9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411B-9A73-4AAD-9E55-A963FEA6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16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747B9-EF48-4DA0-8E49-EAEDFA41E4C9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0411B-9A73-4AAD-9E55-A963FEA6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5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microsoft.com/office/2007/relationships/hdphoto" Target="../media/hdphoto1.wdp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3.png"/><Relationship Id="rId4" Type="http://schemas.microsoft.com/office/2007/relationships/media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png"/><Relationship Id="rId18" Type="http://schemas.microsoft.com/office/2007/relationships/hdphoto" Target="../media/hdphoto1.wdp"/><Relationship Id="rId3" Type="http://schemas.openxmlformats.org/officeDocument/2006/relationships/audio" Target="NULL" TargetMode="External"/><Relationship Id="rId21" Type="http://schemas.openxmlformats.org/officeDocument/2006/relationships/image" Target="../media/image14.png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10" Type="http://schemas.openxmlformats.org/officeDocument/2006/relationships/slide" Target="slide5.xml"/><Relationship Id="rId19" Type="http://schemas.openxmlformats.org/officeDocument/2006/relationships/image" Target="../media/image16.png"/><Relationship Id="rId4" Type="http://schemas.microsoft.com/office/2007/relationships/media" Target="../media/media2.mp3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.png"/><Relationship Id="rId18" Type="http://schemas.microsoft.com/office/2007/relationships/hdphoto" Target="../media/hdphoto2.wdp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9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openxmlformats.org/officeDocument/2006/relationships/image" Target="../media/image21.png"/><Relationship Id="rId4" Type="http://schemas.microsoft.com/office/2007/relationships/media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04A23B-30C7-918B-2A37-EA579A142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6068AC-B79A-963C-3642-D516FDC5E0F5}"/>
              </a:ext>
            </a:extLst>
          </p:cNvPr>
          <p:cNvSpPr txBox="1"/>
          <p:nvPr/>
        </p:nvSpPr>
        <p:spPr>
          <a:xfrm>
            <a:off x="2534654" y="2357826"/>
            <a:ext cx="7122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           VỀ DỰ GIỜ THĂM LỚP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AAA060-8924-4292-9BC5-F029059F0835}"/>
              </a:ext>
            </a:extLst>
          </p:cNvPr>
          <p:cNvSpPr txBox="1"/>
          <p:nvPr/>
        </p:nvSpPr>
        <p:spPr>
          <a:xfrm>
            <a:off x="3785936" y="3834063"/>
            <a:ext cx="5358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 Toán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: Hàng và lớp (T1)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4C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: Nguyễn Thị Lục</a:t>
            </a:r>
          </a:p>
        </p:txBody>
      </p:sp>
    </p:spTree>
    <p:extLst>
      <p:ext uri="{BB962C8B-B14F-4D97-AF65-F5344CB8AC3E}">
        <p14:creationId xmlns:p14="http://schemas.microsoft.com/office/powerpoint/2010/main" val="1568405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8143;p35">
            <a:extLst>
              <a:ext uri="{FF2B5EF4-FFF2-40B4-BE49-F238E27FC236}">
                <a16:creationId xmlns:a16="http://schemas.microsoft.com/office/drawing/2014/main" id="{DDC5583E-9A28-D8C1-61B5-827F9298A5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1004" y="3291191"/>
            <a:ext cx="2321169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514 293</a:t>
            </a:r>
            <a:endParaRPr sz="40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Google Shape;8143;p35">
            <a:extLst>
              <a:ext uri="{FF2B5EF4-FFF2-40B4-BE49-F238E27FC236}">
                <a16:creationId xmlns:a16="http://schemas.microsoft.com/office/drawing/2014/main" id="{7ECFFC2C-CDBD-E054-5877-8AA71E8EED77}"/>
              </a:ext>
            </a:extLst>
          </p:cNvPr>
          <p:cNvSpPr txBox="1">
            <a:spLocks/>
          </p:cNvSpPr>
          <p:nvPr/>
        </p:nvSpPr>
        <p:spPr>
          <a:xfrm>
            <a:off x="3381920" y="2166603"/>
            <a:ext cx="8810080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000" kern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 trăm mười bốn nghìn hai trăm chín mươi ba.</a:t>
            </a:r>
          </a:p>
        </p:txBody>
      </p:sp>
      <p:cxnSp>
        <p:nvCxnSpPr>
          <p:cNvPr id="2" name="Google Shape;8482;p41">
            <a:extLst>
              <a:ext uri="{FF2B5EF4-FFF2-40B4-BE49-F238E27FC236}">
                <a16:creationId xmlns:a16="http://schemas.microsoft.com/office/drawing/2014/main" id="{5878A68C-4846-66EC-F756-719F0A3E559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03385" y="2166603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8143;p35">
            <a:extLst>
              <a:ext uri="{FF2B5EF4-FFF2-40B4-BE49-F238E27FC236}">
                <a16:creationId xmlns:a16="http://schemas.microsoft.com/office/drawing/2014/main" id="{483B6968-AC5D-A4D7-131E-8EE8CEEF02B8}"/>
              </a:ext>
            </a:extLst>
          </p:cNvPr>
          <p:cNvSpPr txBox="1">
            <a:spLocks/>
          </p:cNvSpPr>
          <p:nvPr/>
        </p:nvSpPr>
        <p:spPr>
          <a:xfrm>
            <a:off x="2561885" y="1403003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000" ker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Hàng nghìn</a:t>
            </a:r>
          </a:p>
        </p:txBody>
      </p:sp>
      <p:cxnSp>
        <p:nvCxnSpPr>
          <p:cNvPr id="7" name="Google Shape;8484;p41">
            <a:extLst>
              <a:ext uri="{FF2B5EF4-FFF2-40B4-BE49-F238E27FC236}">
                <a16:creationId xmlns:a16="http://schemas.microsoft.com/office/drawing/2014/main" id="{B92D83EA-712F-845A-3A47-715B453B234E}"/>
              </a:ext>
            </a:extLst>
          </p:cNvPr>
          <p:cNvCxnSpPr>
            <a:cxnSpLocks/>
          </p:cNvCxnSpPr>
          <p:nvPr/>
        </p:nvCxnSpPr>
        <p:spPr>
          <a:xfrm rot="10800000">
            <a:off x="1203384" y="4261233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8143;p35">
            <a:extLst>
              <a:ext uri="{FF2B5EF4-FFF2-40B4-BE49-F238E27FC236}">
                <a16:creationId xmlns:a16="http://schemas.microsoft.com/office/drawing/2014/main" id="{D8F547A8-6C83-8321-D280-97255708ADF2}"/>
              </a:ext>
            </a:extLst>
          </p:cNvPr>
          <p:cNvSpPr txBox="1">
            <a:spLocks/>
          </p:cNvSpPr>
          <p:nvPr/>
        </p:nvSpPr>
        <p:spPr>
          <a:xfrm>
            <a:off x="2561885" y="4792707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000" kern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 nghìn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CB8B8E-A523-63DE-4FB3-E509F79FC8D2}"/>
              </a:ext>
            </a:extLst>
          </p:cNvPr>
          <p:cNvSpPr txBox="1"/>
          <p:nvPr/>
        </p:nvSpPr>
        <p:spPr>
          <a:xfrm>
            <a:off x="371060" y="463827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Toán: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18903-81C9-7DA6-B7D1-55096C2C4485}"/>
              </a:ext>
            </a:extLst>
          </p:cNvPr>
          <p:cNvSpPr txBox="1"/>
          <p:nvPr/>
        </p:nvSpPr>
        <p:spPr>
          <a:xfrm>
            <a:off x="4121427" y="576229"/>
            <a:ext cx="3299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VÀ LỚP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A48B03-3DA4-C705-0BC6-5D61FB8D9E9B}"/>
              </a:ext>
            </a:extLst>
          </p:cNvPr>
          <p:cNvSpPr txBox="1"/>
          <p:nvPr/>
        </p:nvSpPr>
        <p:spPr>
          <a:xfrm>
            <a:off x="3962402" y="73128"/>
            <a:ext cx="5433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11 tháng 10 năm 2024</a:t>
            </a:r>
          </a:p>
        </p:txBody>
      </p:sp>
    </p:spTree>
    <p:extLst>
      <p:ext uri="{BB962C8B-B14F-4D97-AF65-F5344CB8AC3E}">
        <p14:creationId xmlns:p14="http://schemas.microsoft.com/office/powerpoint/2010/main" val="3862072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4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45DBF-AADF-DD02-E2D9-19BC082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9E6C4E-4E33-2CDE-7A1D-ECDD255F1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77" y="3496322"/>
            <a:ext cx="2188654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2827412" y="277402"/>
            <a:ext cx="7153621" cy="638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3333" b="1" kern="0" dirty="0">
                <a:solidFill>
                  <a:srgbClr val="5F54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Hoàn thành bảng sau.</a:t>
            </a:r>
            <a:endParaRPr sz="3333" b="1" kern="0" dirty="0">
              <a:solidFill>
                <a:srgbClr val="5F54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C0CC9B3-9B86-5F63-24F0-8A7064D0E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622027"/>
              </p:ext>
            </p:extLst>
          </p:nvPr>
        </p:nvGraphicFramePr>
        <p:xfrm>
          <a:off x="208908" y="1198374"/>
          <a:ext cx="11774183" cy="5556917"/>
        </p:xfrm>
        <a:graphic>
          <a:graphicData uri="http://schemas.openxmlformats.org/drawingml/2006/table">
            <a:tbl>
              <a:tblPr firstRow="1" bandRow="1"/>
              <a:tblGrid>
                <a:gridCol w="3598943">
                  <a:extLst>
                    <a:ext uri="{9D8B030D-6E8A-4147-A177-3AD203B41FA5}">
                      <a16:colId xmlns:a16="http://schemas.microsoft.com/office/drawing/2014/main" val="425599369"/>
                    </a:ext>
                  </a:extLst>
                </a:gridCol>
                <a:gridCol w="1471089">
                  <a:extLst>
                    <a:ext uri="{9D8B030D-6E8A-4147-A177-3AD203B41FA5}">
                      <a16:colId xmlns:a16="http://schemas.microsoft.com/office/drawing/2014/main" val="2718646055"/>
                    </a:ext>
                  </a:extLst>
                </a:gridCol>
                <a:gridCol w="1342933">
                  <a:extLst>
                    <a:ext uri="{9D8B030D-6E8A-4147-A177-3AD203B41FA5}">
                      <a16:colId xmlns:a16="http://schemas.microsoft.com/office/drawing/2014/main" val="2397905025"/>
                    </a:ext>
                  </a:extLst>
                </a:gridCol>
                <a:gridCol w="1564120">
                  <a:extLst>
                    <a:ext uri="{9D8B030D-6E8A-4147-A177-3AD203B41FA5}">
                      <a16:colId xmlns:a16="http://schemas.microsoft.com/office/drawing/2014/main" val="43171460"/>
                    </a:ext>
                  </a:extLst>
                </a:gridCol>
                <a:gridCol w="1216538">
                  <a:extLst>
                    <a:ext uri="{9D8B030D-6E8A-4147-A177-3AD203B41FA5}">
                      <a16:colId xmlns:a16="http://schemas.microsoft.com/office/drawing/2014/main" val="4124050054"/>
                    </a:ext>
                  </a:extLst>
                </a:gridCol>
                <a:gridCol w="1200737">
                  <a:extLst>
                    <a:ext uri="{9D8B030D-6E8A-4147-A177-3AD203B41FA5}">
                      <a16:colId xmlns:a16="http://schemas.microsoft.com/office/drawing/2014/main" val="485701667"/>
                    </a:ext>
                  </a:extLst>
                </a:gridCol>
                <a:gridCol w="1379823">
                  <a:extLst>
                    <a:ext uri="{9D8B030D-6E8A-4147-A177-3AD203B41FA5}">
                      <a16:colId xmlns:a16="http://schemas.microsoft.com/office/drawing/2014/main" val="2567021439"/>
                    </a:ext>
                  </a:extLst>
                </a:gridCol>
              </a:tblGrid>
              <a:tr h="555035">
                <a:tc rowSpan="2"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Viết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Lớp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Lớp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đơn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vị</a:t>
                      </a:r>
                      <a:endParaRPr lang="en-US" sz="2700" b="1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352936"/>
                  </a:ext>
                </a:extLst>
              </a:tr>
              <a:tr h="140893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trăm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chục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trăm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chục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đơn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vị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101042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377 931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330455"/>
                  </a:ext>
                </a:extLst>
              </a:tr>
              <a:tr h="903165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84571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6 030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819634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251527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D4DE9680-B5FF-1F3D-0DCA-647B972E07A4}"/>
              </a:ext>
            </a:extLst>
          </p:cNvPr>
          <p:cNvSpPr txBox="1"/>
          <p:nvPr/>
        </p:nvSpPr>
        <p:spPr>
          <a:xfrm>
            <a:off x="4119936" y="3201642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0FFCB0-6A01-ADCB-00FD-97223CD56530}"/>
              </a:ext>
            </a:extLst>
          </p:cNvPr>
          <p:cNvSpPr txBox="1"/>
          <p:nvPr/>
        </p:nvSpPr>
        <p:spPr>
          <a:xfrm>
            <a:off x="5599415" y="3211917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2610BC-7770-0B51-4F47-9D7A1027C8EF}"/>
              </a:ext>
            </a:extLst>
          </p:cNvPr>
          <p:cNvSpPr txBox="1"/>
          <p:nvPr/>
        </p:nvSpPr>
        <p:spPr>
          <a:xfrm>
            <a:off x="7027523" y="3191369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43EF96-C497-990D-7008-68EDEAA97649}"/>
              </a:ext>
            </a:extLst>
          </p:cNvPr>
          <p:cNvSpPr txBox="1"/>
          <p:nvPr/>
        </p:nvSpPr>
        <p:spPr>
          <a:xfrm>
            <a:off x="8393986" y="3201643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CC5BDC-1BBA-F653-C57B-B821E2E43E00}"/>
              </a:ext>
            </a:extLst>
          </p:cNvPr>
          <p:cNvSpPr txBox="1"/>
          <p:nvPr/>
        </p:nvSpPr>
        <p:spPr>
          <a:xfrm>
            <a:off x="9524144" y="3211917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694FD1-9BFF-9D9E-AB49-059E84AB111D}"/>
              </a:ext>
            </a:extLst>
          </p:cNvPr>
          <p:cNvSpPr txBox="1"/>
          <p:nvPr/>
        </p:nvSpPr>
        <p:spPr>
          <a:xfrm>
            <a:off x="10890607" y="3181095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2C2E3B-78A5-327A-99EF-30662EDDDDDA}"/>
              </a:ext>
            </a:extLst>
          </p:cNvPr>
          <p:cNvSpPr txBox="1"/>
          <p:nvPr/>
        </p:nvSpPr>
        <p:spPr>
          <a:xfrm>
            <a:off x="339047" y="4064671"/>
            <a:ext cx="3359650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92 340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E7B520-CA33-B347-FA36-56D2490788C5}"/>
              </a:ext>
            </a:extLst>
          </p:cNvPr>
          <p:cNvSpPr txBox="1"/>
          <p:nvPr/>
        </p:nvSpPr>
        <p:spPr>
          <a:xfrm>
            <a:off x="6965877" y="4989345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0C46E1-1F8E-96A4-187D-D6C8836A01A0}"/>
              </a:ext>
            </a:extLst>
          </p:cNvPr>
          <p:cNvSpPr txBox="1"/>
          <p:nvPr/>
        </p:nvSpPr>
        <p:spPr>
          <a:xfrm>
            <a:off x="8342614" y="5009893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3FF095-2DAC-3F8E-32CF-58096D495F78}"/>
              </a:ext>
            </a:extLst>
          </p:cNvPr>
          <p:cNvSpPr txBox="1"/>
          <p:nvPr/>
        </p:nvSpPr>
        <p:spPr>
          <a:xfrm>
            <a:off x="9596061" y="4968796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899D05-A354-9F41-AB12-997F7E095011}"/>
              </a:ext>
            </a:extLst>
          </p:cNvPr>
          <p:cNvSpPr txBox="1"/>
          <p:nvPr/>
        </p:nvSpPr>
        <p:spPr>
          <a:xfrm>
            <a:off x="10931702" y="4989344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4680C5-5B3E-E6BE-6B8A-606B648AF9AA}"/>
              </a:ext>
            </a:extLst>
          </p:cNvPr>
          <p:cNvSpPr txBox="1"/>
          <p:nvPr/>
        </p:nvSpPr>
        <p:spPr>
          <a:xfrm>
            <a:off x="452063" y="5924294"/>
            <a:ext cx="3359650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454 004</a:t>
            </a:r>
          </a:p>
        </p:txBody>
      </p:sp>
    </p:spTree>
    <p:extLst>
      <p:ext uri="{BB962C8B-B14F-4D97-AF65-F5344CB8AC3E}">
        <p14:creationId xmlns:p14="http://schemas.microsoft.com/office/powerpoint/2010/main" val="3337238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1541124" y="277402"/>
            <a:ext cx="10325528" cy="121235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3333" b="1" kern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lang="en-US" sz="3333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2: </a:t>
            </a:r>
            <a:r>
              <a:rPr lang="en-US" sz="3333" b="1" kern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Đọc</a:t>
            </a:r>
            <a:r>
              <a:rPr lang="en-US" sz="3333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các</a:t>
            </a:r>
            <a:r>
              <a:rPr lang="en-US" sz="3333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333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lang="en-US" sz="3333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và</a:t>
            </a:r>
            <a:r>
              <a:rPr lang="en-US" sz="3333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cho</a:t>
            </a:r>
            <a:r>
              <a:rPr lang="en-US" sz="3333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biết</a:t>
            </a:r>
            <a:r>
              <a:rPr lang="en-US" sz="3333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lang="en-US" sz="3333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333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 ở </a:t>
            </a:r>
            <a:r>
              <a:rPr lang="en-US" sz="3333" b="1" kern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lang="en-US" sz="3333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333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lang="en-US" sz="3333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333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lang="en-US" sz="3333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333" b="1" kern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333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lang="en-US" sz="3333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78CB6C-E0C7-FD46-27A3-4263508D0D22}"/>
              </a:ext>
            </a:extLst>
          </p:cNvPr>
          <p:cNvSpPr/>
          <p:nvPr/>
        </p:nvSpPr>
        <p:spPr>
          <a:xfrm>
            <a:off x="1613044" y="2034282"/>
            <a:ext cx="2609636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172 938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1F7309-7F71-F395-C78C-1D5EA51DD22D}"/>
              </a:ext>
            </a:extLst>
          </p:cNvPr>
          <p:cNvSpPr/>
          <p:nvPr/>
        </p:nvSpPr>
        <p:spPr>
          <a:xfrm>
            <a:off x="4589272" y="2065105"/>
            <a:ext cx="2571817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827 389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912CE7-C9A0-FB02-4573-4FC5346E9F90}"/>
              </a:ext>
            </a:extLst>
          </p:cNvPr>
          <p:cNvSpPr/>
          <p:nvPr/>
        </p:nvSpPr>
        <p:spPr>
          <a:xfrm>
            <a:off x="7679909" y="2044557"/>
            <a:ext cx="2470960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163 222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3C31C1-487F-7542-6465-A1DF9C4E82DA}"/>
              </a:ext>
            </a:extLst>
          </p:cNvPr>
          <p:cNvSpPr/>
          <p:nvPr/>
        </p:nvSpPr>
        <p:spPr>
          <a:xfrm>
            <a:off x="3976099" y="3462392"/>
            <a:ext cx="2486345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390 227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6ECD394-B00D-9137-81DE-7A2B4038F83D}"/>
              </a:ext>
            </a:extLst>
          </p:cNvPr>
          <p:cNvSpPr/>
          <p:nvPr/>
        </p:nvSpPr>
        <p:spPr>
          <a:xfrm>
            <a:off x="6904235" y="3482941"/>
            <a:ext cx="2414426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862 003</a:t>
            </a:r>
          </a:p>
        </p:txBody>
      </p:sp>
    </p:spTree>
    <p:extLst>
      <p:ext uri="{BB962C8B-B14F-4D97-AF65-F5344CB8AC3E}">
        <p14:creationId xmlns:p14="http://schemas.microsoft.com/office/powerpoint/2010/main" val="1313219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BE6E23AD-D541-9670-A8C5-663DBF2183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728365"/>
              </p:ext>
            </p:extLst>
          </p:nvPr>
        </p:nvGraphicFramePr>
        <p:xfrm>
          <a:off x="698643" y="719665"/>
          <a:ext cx="10870056" cy="564491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05510">
                  <a:extLst>
                    <a:ext uri="{9D8B030D-6E8A-4147-A177-3AD203B41FA5}">
                      <a16:colId xmlns:a16="http://schemas.microsoft.com/office/drawing/2014/main" val="4218501137"/>
                    </a:ext>
                  </a:extLst>
                </a:gridCol>
                <a:gridCol w="4582274">
                  <a:extLst>
                    <a:ext uri="{9D8B030D-6E8A-4147-A177-3AD203B41FA5}">
                      <a16:colId xmlns:a16="http://schemas.microsoft.com/office/drawing/2014/main" val="3265724693"/>
                    </a:ext>
                  </a:extLst>
                </a:gridCol>
                <a:gridCol w="2321960">
                  <a:extLst>
                    <a:ext uri="{9D8B030D-6E8A-4147-A177-3AD203B41FA5}">
                      <a16:colId xmlns:a16="http://schemas.microsoft.com/office/drawing/2014/main" val="1443276117"/>
                    </a:ext>
                  </a:extLst>
                </a:gridCol>
                <a:gridCol w="2260312">
                  <a:extLst>
                    <a:ext uri="{9D8B030D-6E8A-4147-A177-3AD203B41FA5}">
                      <a16:colId xmlns:a16="http://schemas.microsoft.com/office/drawing/2014/main" val="112852568"/>
                    </a:ext>
                  </a:extLst>
                </a:gridCol>
              </a:tblGrid>
              <a:tr h="94000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28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28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Có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chữ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số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3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thuộc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hàng</a:t>
                      </a:r>
                      <a:endParaRPr lang="en-US" sz="28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Có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chữ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số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3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thuộc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lớp</a:t>
                      </a:r>
                      <a:endParaRPr lang="en-US" sz="28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953528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172 938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2806587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827 389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4363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163 222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646692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390 227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235890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862 003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99855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4E1BBE9-E39F-C085-3858-F0E424B43B3E}"/>
              </a:ext>
            </a:extLst>
          </p:cNvPr>
          <p:cNvSpPr txBox="1"/>
          <p:nvPr/>
        </p:nvSpPr>
        <p:spPr>
          <a:xfrm>
            <a:off x="2517169" y="1726058"/>
            <a:ext cx="44487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235E43-3AC8-A1D0-AA46-1CF9C543D2CF}"/>
              </a:ext>
            </a:extLst>
          </p:cNvPr>
          <p:cNvSpPr txBox="1"/>
          <p:nvPr/>
        </p:nvSpPr>
        <p:spPr>
          <a:xfrm>
            <a:off x="7530958" y="1808252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Chục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AEF9AF-9CD8-B7C7-DB5D-04B6AB595F9B}"/>
              </a:ext>
            </a:extLst>
          </p:cNvPr>
          <p:cNvSpPr txBox="1"/>
          <p:nvPr/>
        </p:nvSpPr>
        <p:spPr>
          <a:xfrm>
            <a:off x="9441951" y="1869897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610B4D-6F65-4E66-1A78-166371125E63}"/>
              </a:ext>
            </a:extLst>
          </p:cNvPr>
          <p:cNvSpPr txBox="1"/>
          <p:nvPr/>
        </p:nvSpPr>
        <p:spPr>
          <a:xfrm>
            <a:off x="2424702" y="2712377"/>
            <a:ext cx="46028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B505C8-5673-F111-15E6-ED81CB3E809A}"/>
              </a:ext>
            </a:extLst>
          </p:cNvPr>
          <p:cNvSpPr txBox="1"/>
          <p:nvPr/>
        </p:nvSpPr>
        <p:spPr>
          <a:xfrm>
            <a:off x="7500136" y="2784297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BF90D-F499-3D31-DAB3-D6B4DFCD9B46}"/>
              </a:ext>
            </a:extLst>
          </p:cNvPr>
          <p:cNvSpPr txBox="1"/>
          <p:nvPr/>
        </p:nvSpPr>
        <p:spPr>
          <a:xfrm>
            <a:off x="9411129" y="2845942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1D999D-8599-20EB-E09C-5F9F539EA096}"/>
              </a:ext>
            </a:extLst>
          </p:cNvPr>
          <p:cNvSpPr txBox="1"/>
          <p:nvPr/>
        </p:nvSpPr>
        <p:spPr>
          <a:xfrm>
            <a:off x="2486347" y="3667873"/>
            <a:ext cx="46028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8F7140-3A06-636E-D3A8-D7F6A59192D5}"/>
              </a:ext>
            </a:extLst>
          </p:cNvPr>
          <p:cNvSpPr txBox="1"/>
          <p:nvPr/>
        </p:nvSpPr>
        <p:spPr>
          <a:xfrm>
            <a:off x="7561781" y="3739793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26D974-BB82-0FFD-86D7-505E1B9B9B48}"/>
              </a:ext>
            </a:extLst>
          </p:cNvPr>
          <p:cNvSpPr txBox="1"/>
          <p:nvPr/>
        </p:nvSpPr>
        <p:spPr>
          <a:xfrm>
            <a:off x="9472774" y="3719245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7AB906-43CE-1317-D32F-67B4593E65BE}"/>
              </a:ext>
            </a:extLst>
          </p:cNvPr>
          <p:cNvSpPr txBox="1"/>
          <p:nvPr/>
        </p:nvSpPr>
        <p:spPr>
          <a:xfrm>
            <a:off x="2496621" y="4602821"/>
            <a:ext cx="46028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31F8A4-C226-630E-8F84-528ECB6E04DE}"/>
              </a:ext>
            </a:extLst>
          </p:cNvPr>
          <p:cNvSpPr txBox="1"/>
          <p:nvPr/>
        </p:nvSpPr>
        <p:spPr>
          <a:xfrm>
            <a:off x="7561781" y="4500080"/>
            <a:ext cx="15308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D6915A-D06B-863C-A9CA-CAB1FAA5FBEB}"/>
              </a:ext>
            </a:extLst>
          </p:cNvPr>
          <p:cNvSpPr txBox="1"/>
          <p:nvPr/>
        </p:nvSpPr>
        <p:spPr>
          <a:xfrm>
            <a:off x="9483048" y="4654193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D9469E-C640-ACEB-EF98-5A4868AEC1CA}"/>
              </a:ext>
            </a:extLst>
          </p:cNvPr>
          <p:cNvSpPr txBox="1"/>
          <p:nvPr/>
        </p:nvSpPr>
        <p:spPr>
          <a:xfrm>
            <a:off x="2547992" y="5486398"/>
            <a:ext cx="43254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linh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F89912-4B2F-3C80-D78F-D056A658C81E}"/>
              </a:ext>
            </a:extLst>
          </p:cNvPr>
          <p:cNvSpPr txBox="1"/>
          <p:nvPr/>
        </p:nvSpPr>
        <p:spPr>
          <a:xfrm>
            <a:off x="7582330" y="5650785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A96613-D467-6B18-4605-502B07C96C34}"/>
              </a:ext>
            </a:extLst>
          </p:cNvPr>
          <p:cNvSpPr txBox="1"/>
          <p:nvPr/>
        </p:nvSpPr>
        <p:spPr>
          <a:xfrm>
            <a:off x="9534419" y="5537770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78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1541124" y="277402"/>
            <a:ext cx="10325528" cy="121235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3333" b="1" kern="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lang="en-US" sz="3333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3: </a:t>
            </a:r>
            <a:r>
              <a:rPr lang="vi-VN" sz="3333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Tìm giá trị theo vị trí của chữ số được gạch chân ở mỗi số (theo mẫu)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6E8DD8E-2D6B-E5B0-3952-E2CD01CF2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650115"/>
              </p:ext>
            </p:extLst>
          </p:nvPr>
        </p:nvGraphicFramePr>
        <p:xfrm>
          <a:off x="950913" y="1962364"/>
          <a:ext cx="10290175" cy="3256908"/>
        </p:xfrm>
        <a:graphic>
          <a:graphicData uri="http://schemas.openxmlformats.org/drawingml/2006/table">
            <a:tbl>
              <a:tblPr/>
              <a:tblGrid>
                <a:gridCol w="2058035">
                  <a:extLst>
                    <a:ext uri="{9D8B030D-6E8A-4147-A177-3AD203B41FA5}">
                      <a16:colId xmlns:a16="http://schemas.microsoft.com/office/drawing/2014/main" val="1095357429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val="173516298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val="2903255765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val="835184709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val="3351742991"/>
                    </a:ext>
                  </a:extLst>
                </a:gridCol>
              </a:tblGrid>
              <a:tr h="162845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</a:t>
                      </a:r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820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0 003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36 772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256 83</a:t>
                      </a:r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726074"/>
                  </a:ext>
                </a:extLst>
              </a:tr>
              <a:tr h="1628454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Giá trị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64932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406F8C4-7198-15E7-5379-4C213D7DED84}"/>
              </a:ext>
            </a:extLst>
          </p:cNvPr>
          <p:cNvSpPr txBox="1"/>
          <p:nvPr/>
        </p:nvSpPr>
        <p:spPr>
          <a:xfrm>
            <a:off x="5106255" y="3972204"/>
            <a:ext cx="1972639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1B525-06D4-8B61-8D49-050943C29288}"/>
              </a:ext>
            </a:extLst>
          </p:cNvPr>
          <p:cNvSpPr txBox="1"/>
          <p:nvPr/>
        </p:nvSpPr>
        <p:spPr>
          <a:xfrm>
            <a:off x="7150812" y="4003026"/>
            <a:ext cx="1972639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700 000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F0D094-1A3F-E793-3BF5-1FBFC9F351AC}"/>
              </a:ext>
            </a:extLst>
          </p:cNvPr>
          <p:cNvSpPr txBox="1"/>
          <p:nvPr/>
        </p:nvSpPr>
        <p:spPr>
          <a:xfrm>
            <a:off x="9328933" y="3972204"/>
            <a:ext cx="1777431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32938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DF06F-C8D1-40EA-A236-34B0F0EEB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F5B50-CB3D-4EB7-83C8-E3DB1BADD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94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985116" y="1147158"/>
            <a:ext cx="369742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883025" cy="1213969"/>
            <a:chOff x="374847" y="4019550"/>
            <a:chExt cx="2912269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404631" y="4300538"/>
              <a:ext cx="1882485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750 003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969599" cy="1213970"/>
            <a:chOff x="374847" y="4019551"/>
            <a:chExt cx="2977199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04618" y="4336256"/>
              <a:ext cx="204742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700 503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705 003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42947" y="993787"/>
                <a:ext cx="704019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436143" y="476250"/>
              <a:ext cx="4402931" cy="1731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7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5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05" y="45736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3" y="4815762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01" y="481576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0A0C12-6523-42CF-8638-72BBB8243C7B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3882" y="1185924"/>
            <a:ext cx="3774957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506 002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915748" cy="1213970"/>
            <a:chOff x="374847" y="4019551"/>
            <a:chExt cx="2936811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999896" cy="561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500 062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500 602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599267" y="220868"/>
            <a:ext cx="8576733" cy="3411332"/>
            <a:chOff x="1949450" y="165651"/>
            <a:chExt cx="6432550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49450" y="683368"/>
              <a:ext cx="1511300" cy="1506538"/>
              <a:chOff x="1949450" y="683368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9450" y="683368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69277" y="985334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49330" y="570002"/>
              <a:ext cx="4765542" cy="10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alt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5 </a:t>
              </a:r>
              <a:r>
                <a:rPr lang="en-US" alt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alt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alt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6 </a:t>
              </a:r>
              <a:r>
                <a:rPr lang="en-US" alt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alt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alt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alt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alt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6EB42546-C469-4665-A389-1DF62A4F9E0C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60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2388" y="1184430"/>
            <a:ext cx="3771970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200 505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200 050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200 005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515821" y="220868"/>
            <a:ext cx="8660179" cy="3411332"/>
            <a:chOff x="1886866" y="165651"/>
            <a:chExt cx="6495134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886866" y="691631"/>
              <a:ext cx="1511300" cy="1506538"/>
              <a:chOff x="1886866" y="691631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866" y="691631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609851" y="883877"/>
              <a:ext cx="476554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2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8B504012-580D-4EFE-AA16-F1CA642F10F1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587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6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6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B4257A-A22B-A7F0-6603-FF9EF09D765C}"/>
              </a:ext>
            </a:extLst>
          </p:cNvPr>
          <p:cNvSpPr txBox="1"/>
          <p:nvPr/>
        </p:nvSpPr>
        <p:spPr>
          <a:xfrm>
            <a:off x="291548" y="490331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Toán: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0CACA7-E919-7899-E710-53891A1F40E9}"/>
              </a:ext>
            </a:extLst>
          </p:cNvPr>
          <p:cNvSpPr txBox="1"/>
          <p:nvPr/>
        </p:nvSpPr>
        <p:spPr>
          <a:xfrm>
            <a:off x="4041915" y="602733"/>
            <a:ext cx="3299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VÀ LỚP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A395E34F-13A9-7F7E-3921-C8C0B9763C7B}"/>
              </a:ext>
            </a:extLst>
          </p:cNvPr>
          <p:cNvSpPr txBox="1"/>
          <p:nvPr/>
        </p:nvSpPr>
        <p:spPr>
          <a:xfrm>
            <a:off x="2205117" y="163679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669025-3771-E847-CAAD-71EE7D35F9AC}"/>
              </a:ext>
            </a:extLst>
          </p:cNvPr>
          <p:cNvSpPr txBox="1"/>
          <p:nvPr/>
        </p:nvSpPr>
        <p:spPr>
          <a:xfrm>
            <a:off x="1725112" y="2786121"/>
            <a:ext cx="92211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lớp triệu, lớp nghìn, lớp đơn vị.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các hàng tương ứng trong mỗi lớp.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được, viết được, đọc được các số tròn chục triệu, tròn trăm triệu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B8B81B-20F8-A5EE-9CF0-C9D17CE29567}"/>
              </a:ext>
            </a:extLst>
          </p:cNvPr>
          <p:cNvSpPr txBox="1"/>
          <p:nvPr/>
        </p:nvSpPr>
        <p:spPr>
          <a:xfrm>
            <a:off x="3962402" y="73128"/>
            <a:ext cx="5433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11 tháng 10 năm 2024</a:t>
            </a:r>
          </a:p>
        </p:txBody>
      </p:sp>
    </p:spTree>
    <p:extLst>
      <p:ext uri="{BB962C8B-B14F-4D97-AF65-F5344CB8AC3E}">
        <p14:creationId xmlns:p14="http://schemas.microsoft.com/office/powerpoint/2010/main" val="36260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143541-FC42-2C40-0981-B42C13E1B2F0}"/>
              </a:ext>
            </a:extLst>
          </p:cNvPr>
          <p:cNvSpPr/>
          <p:nvPr/>
        </p:nvSpPr>
        <p:spPr>
          <a:xfrm>
            <a:off x="1397286" y="0"/>
            <a:ext cx="10822002" cy="685800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5345E8-200A-F24B-B7C2-CF0233285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996" y="2494241"/>
            <a:ext cx="7582113" cy="4196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C5300E-CBA3-069F-F1D3-9325ADE7D9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1828" y="1125953"/>
            <a:ext cx="2104336" cy="945426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1C9383B7-39EE-D419-83AF-B4B64971D6D5}"/>
              </a:ext>
            </a:extLst>
          </p:cNvPr>
          <p:cNvSpPr/>
          <p:nvPr/>
        </p:nvSpPr>
        <p:spPr>
          <a:xfrm>
            <a:off x="5095981" y="1212350"/>
            <a:ext cx="3020603" cy="1284270"/>
          </a:xfrm>
          <a:prstGeom prst="wedgeRoundRectCallout">
            <a:avLst>
              <a:gd name="adj1" fmla="val -3504"/>
              <a:gd name="adj2" fmla="val 67717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514 293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06EA94A1-E279-B124-5043-0D3BF226392E}"/>
              </a:ext>
            </a:extLst>
          </p:cNvPr>
          <p:cNvSpPr/>
          <p:nvPr/>
        </p:nvSpPr>
        <p:spPr>
          <a:xfrm>
            <a:off x="1397286" y="2137024"/>
            <a:ext cx="3236360" cy="1284270"/>
          </a:xfrm>
          <a:prstGeom prst="wedgeRoundRectCallout">
            <a:avLst>
              <a:gd name="adj1" fmla="val -3504"/>
              <a:gd name="adj2" fmla="val 67717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5, 1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BB1B9FB-5231-7DEE-9AB9-712916750599}"/>
              </a:ext>
            </a:extLst>
          </p:cNvPr>
          <p:cNvSpPr/>
          <p:nvPr/>
        </p:nvSpPr>
        <p:spPr>
          <a:xfrm>
            <a:off x="8096036" y="2784296"/>
            <a:ext cx="3349375" cy="1284270"/>
          </a:xfrm>
          <a:prstGeom prst="wedgeRoundRectCallout">
            <a:avLst>
              <a:gd name="adj1" fmla="val -33096"/>
              <a:gd name="adj2" fmla="val 108517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2, 9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B7F886-867F-3C12-65FB-5A061D49A450}"/>
              </a:ext>
            </a:extLst>
          </p:cNvPr>
          <p:cNvSpPr txBox="1"/>
          <p:nvPr/>
        </p:nvSpPr>
        <p:spPr>
          <a:xfrm>
            <a:off x="3962402" y="73128"/>
            <a:ext cx="5433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11 tháng 10 năm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DAE023-C783-A4A2-85A7-22D89E531882}"/>
              </a:ext>
            </a:extLst>
          </p:cNvPr>
          <p:cNvSpPr txBox="1"/>
          <p:nvPr/>
        </p:nvSpPr>
        <p:spPr>
          <a:xfrm>
            <a:off x="4890055" y="602733"/>
            <a:ext cx="3299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VÀ LỚP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0D5855-AFD6-3DD9-38B1-19736C25D7D1}"/>
              </a:ext>
            </a:extLst>
          </p:cNvPr>
          <p:cNvSpPr txBox="1"/>
          <p:nvPr/>
        </p:nvSpPr>
        <p:spPr>
          <a:xfrm>
            <a:off x="417954" y="602733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Toán: </a:t>
            </a:r>
          </a:p>
        </p:txBody>
      </p:sp>
    </p:spTree>
    <p:extLst>
      <p:ext uri="{BB962C8B-B14F-4D97-AF65-F5344CB8AC3E}">
        <p14:creationId xmlns:p14="http://schemas.microsoft.com/office/powerpoint/2010/main" val="1211749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3" name="Google Shape;8413;p39"/>
          <p:cNvSpPr txBox="1">
            <a:spLocks noGrp="1"/>
          </p:cNvSpPr>
          <p:nvPr>
            <p:ph type="subTitle" idx="1"/>
          </p:nvPr>
        </p:nvSpPr>
        <p:spPr>
          <a:xfrm>
            <a:off x="7521199" y="3802660"/>
            <a:ext cx="3642207" cy="131361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en-US" sz="5333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err="1"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endParaRPr sz="5333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Google Shape;8413;p39">
            <a:extLst>
              <a:ext uri="{FF2B5EF4-FFF2-40B4-BE49-F238E27FC236}">
                <a16:creationId xmlns:a16="http://schemas.microsoft.com/office/drawing/2014/main" id="{705FC3B7-FA8C-6C66-4114-EEA94C55C971}"/>
              </a:ext>
            </a:extLst>
          </p:cNvPr>
          <p:cNvSpPr txBox="1">
            <a:spLocks/>
          </p:cNvSpPr>
          <p:nvPr/>
        </p:nvSpPr>
        <p:spPr>
          <a:xfrm>
            <a:off x="7558530" y="2811947"/>
            <a:ext cx="3939917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vi-VN" sz="5333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 đơn vị</a:t>
            </a:r>
          </a:p>
        </p:txBody>
      </p:sp>
      <p:sp>
        <p:nvSpPr>
          <p:cNvPr id="3" name="Google Shape;8413;p39">
            <a:extLst>
              <a:ext uri="{FF2B5EF4-FFF2-40B4-BE49-F238E27FC236}">
                <a16:creationId xmlns:a16="http://schemas.microsoft.com/office/drawing/2014/main" id="{E23F55EC-0D36-4C15-06ED-7E38D9F7C331}"/>
              </a:ext>
            </a:extLst>
          </p:cNvPr>
          <p:cNvSpPr txBox="1">
            <a:spLocks/>
          </p:cNvSpPr>
          <p:nvPr/>
        </p:nvSpPr>
        <p:spPr>
          <a:xfrm>
            <a:off x="7558529" y="4929272"/>
            <a:ext cx="3523104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en-US" sz="5333" kern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vi-VN" sz="5333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Google Shape;8413;p39">
            <a:extLst>
              <a:ext uri="{FF2B5EF4-FFF2-40B4-BE49-F238E27FC236}">
                <a16:creationId xmlns:a16="http://schemas.microsoft.com/office/drawing/2014/main" id="{770842CE-DB13-14BF-3335-4641C57D70E3}"/>
              </a:ext>
            </a:extLst>
          </p:cNvPr>
          <p:cNvSpPr txBox="1">
            <a:spLocks/>
          </p:cNvSpPr>
          <p:nvPr/>
        </p:nvSpPr>
        <p:spPr>
          <a:xfrm>
            <a:off x="1138820" y="3802660"/>
            <a:ext cx="5529108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vi-VN" sz="5333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8413;p39">
            <a:extLst>
              <a:ext uri="{FF2B5EF4-FFF2-40B4-BE49-F238E27FC236}">
                <a16:creationId xmlns:a16="http://schemas.microsoft.com/office/drawing/2014/main" id="{1AF00D1B-DC4E-C21D-2E2D-2FFA05BB3592}"/>
              </a:ext>
            </a:extLst>
          </p:cNvPr>
          <p:cNvSpPr txBox="1">
            <a:spLocks/>
          </p:cNvSpPr>
          <p:nvPr/>
        </p:nvSpPr>
        <p:spPr>
          <a:xfrm>
            <a:off x="1168596" y="4929272"/>
            <a:ext cx="5468510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vi-VN" sz="5333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Google Shape;8413;p39">
            <a:extLst>
              <a:ext uri="{FF2B5EF4-FFF2-40B4-BE49-F238E27FC236}">
                <a16:creationId xmlns:a16="http://schemas.microsoft.com/office/drawing/2014/main" id="{E80FADB4-374F-12FE-6080-1E9BF9B46208}"/>
              </a:ext>
            </a:extLst>
          </p:cNvPr>
          <p:cNvSpPr txBox="1">
            <a:spLocks/>
          </p:cNvSpPr>
          <p:nvPr/>
        </p:nvSpPr>
        <p:spPr>
          <a:xfrm>
            <a:off x="1093820" y="2672429"/>
            <a:ext cx="4803545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vi-VN" sz="5333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D56EE9-EB49-2291-FDF2-B867910B1BCB}"/>
              </a:ext>
            </a:extLst>
          </p:cNvPr>
          <p:cNvSpPr/>
          <p:nvPr/>
        </p:nvSpPr>
        <p:spPr>
          <a:xfrm>
            <a:off x="1138821" y="2766515"/>
            <a:ext cx="5324409" cy="370166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AEFCC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38EA1A-3A8B-DA3A-8C7A-7FC2CABAC383}"/>
              </a:ext>
            </a:extLst>
          </p:cNvPr>
          <p:cNvSpPr/>
          <p:nvPr/>
        </p:nvSpPr>
        <p:spPr>
          <a:xfrm>
            <a:off x="7466724" y="2766513"/>
            <a:ext cx="3939917" cy="370166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AEFCC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cxnSp>
        <p:nvCxnSpPr>
          <p:cNvPr id="11" name="Google Shape;8598;p44">
            <a:extLst>
              <a:ext uri="{FF2B5EF4-FFF2-40B4-BE49-F238E27FC236}">
                <a16:creationId xmlns:a16="http://schemas.microsoft.com/office/drawing/2014/main" id="{FD06D978-8C89-72AB-57FE-5B9CEB08E3F8}"/>
              </a:ext>
            </a:extLst>
          </p:cNvPr>
          <p:cNvCxnSpPr>
            <a:cxnSpLocks/>
          </p:cNvCxnSpPr>
          <p:nvPr/>
        </p:nvCxnSpPr>
        <p:spPr>
          <a:xfrm>
            <a:off x="3699340" y="2126252"/>
            <a:ext cx="0" cy="600992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Google Shape;8598;p44">
            <a:extLst>
              <a:ext uri="{FF2B5EF4-FFF2-40B4-BE49-F238E27FC236}">
                <a16:creationId xmlns:a16="http://schemas.microsoft.com/office/drawing/2014/main" id="{CA9E4E03-FC6F-7F5E-859A-AD961F2E6075}"/>
              </a:ext>
            </a:extLst>
          </p:cNvPr>
          <p:cNvCxnSpPr>
            <a:cxnSpLocks/>
          </p:cNvCxnSpPr>
          <p:nvPr/>
        </p:nvCxnSpPr>
        <p:spPr>
          <a:xfrm>
            <a:off x="9528488" y="2152760"/>
            <a:ext cx="0" cy="600992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Google Shape;8497;p43">
            <a:extLst>
              <a:ext uri="{FF2B5EF4-FFF2-40B4-BE49-F238E27FC236}">
                <a16:creationId xmlns:a16="http://schemas.microsoft.com/office/drawing/2014/main" id="{CAC3E910-9E1A-C1AD-5DFE-2B2A21914C30}"/>
              </a:ext>
            </a:extLst>
          </p:cNvPr>
          <p:cNvSpPr/>
          <p:nvPr/>
        </p:nvSpPr>
        <p:spPr>
          <a:xfrm>
            <a:off x="1928037" y="1196281"/>
            <a:ext cx="3628587" cy="883836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4000" b="1" kern="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 nghìn</a:t>
            </a:r>
            <a:endParaRPr sz="4000" b="1" kern="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6" name="Google Shape;8497;p43">
            <a:extLst>
              <a:ext uri="{FF2B5EF4-FFF2-40B4-BE49-F238E27FC236}">
                <a16:creationId xmlns:a16="http://schemas.microsoft.com/office/drawing/2014/main" id="{2C1C2A3C-C79C-E476-3995-738A1E6145CC}"/>
              </a:ext>
            </a:extLst>
          </p:cNvPr>
          <p:cNvSpPr/>
          <p:nvPr/>
        </p:nvSpPr>
        <p:spPr>
          <a:xfrm>
            <a:off x="7655501" y="1196280"/>
            <a:ext cx="3628587" cy="855579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4000" b="1" ker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 đơn vị</a:t>
            </a:r>
            <a:endParaRPr sz="4000" b="1" kern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45CE7-F6F1-AD20-36E9-1B7649CBE34E}"/>
              </a:ext>
            </a:extLst>
          </p:cNvPr>
          <p:cNvSpPr txBox="1"/>
          <p:nvPr/>
        </p:nvSpPr>
        <p:spPr>
          <a:xfrm>
            <a:off x="291548" y="490331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Toán: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5CEE29-E526-AC6B-542D-7B27EB0C9593}"/>
              </a:ext>
            </a:extLst>
          </p:cNvPr>
          <p:cNvSpPr txBox="1"/>
          <p:nvPr/>
        </p:nvSpPr>
        <p:spPr>
          <a:xfrm>
            <a:off x="4041915" y="602733"/>
            <a:ext cx="3299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VÀ LỚP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67AB1A-39D9-8B55-9B10-57354A264E7C}"/>
              </a:ext>
            </a:extLst>
          </p:cNvPr>
          <p:cNvSpPr txBox="1"/>
          <p:nvPr/>
        </p:nvSpPr>
        <p:spPr>
          <a:xfrm>
            <a:off x="3962402" y="73128"/>
            <a:ext cx="5433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11 tháng 10 năm 2024</a:t>
            </a:r>
          </a:p>
        </p:txBody>
      </p:sp>
    </p:spTree>
    <p:extLst>
      <p:ext uri="{BB962C8B-B14F-4D97-AF65-F5344CB8AC3E}">
        <p14:creationId xmlns:p14="http://schemas.microsoft.com/office/powerpoint/2010/main" val="4069310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13" grpId="0" build="p"/>
      <p:bldP spid="2" grpId="0"/>
      <p:bldP spid="3" grpId="0"/>
      <p:bldP spid="4" grpId="0"/>
      <p:bldP spid="5" grpId="0"/>
      <p:bldP spid="6" grpId="0"/>
      <p:bldP spid="9" grpId="0" animBg="1"/>
      <p:bldP spid="10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97;p43">
            <a:extLst>
              <a:ext uri="{FF2B5EF4-FFF2-40B4-BE49-F238E27FC236}">
                <a16:creationId xmlns:a16="http://schemas.microsoft.com/office/drawing/2014/main" id="{8120BA18-39EB-1E80-84D1-4735A0A927A9}"/>
              </a:ext>
            </a:extLst>
          </p:cNvPr>
          <p:cNvSpPr/>
          <p:nvPr/>
        </p:nvSpPr>
        <p:spPr>
          <a:xfrm>
            <a:off x="346874" y="3031617"/>
            <a:ext cx="2770727" cy="1001328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4267" b="1" kern="0" dirty="0">
                <a:solidFill>
                  <a:schemeClr val="accent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voon"/>
              </a:rPr>
              <a:t>Ghi nhớ</a:t>
            </a:r>
            <a:endParaRPr sz="4267" b="1" kern="0" dirty="0">
              <a:solidFill>
                <a:schemeClr val="accent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Kavoon"/>
            </a:endParaRPr>
          </a:p>
        </p:txBody>
      </p:sp>
      <p:cxnSp>
        <p:nvCxnSpPr>
          <p:cNvPr id="20" name="Google Shape;8482;p41">
            <a:extLst>
              <a:ext uri="{FF2B5EF4-FFF2-40B4-BE49-F238E27FC236}">
                <a16:creationId xmlns:a16="http://schemas.microsoft.com/office/drawing/2014/main" id="{890D2385-05B3-5CDE-B1DE-507D2058053C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49621" y="2620017"/>
            <a:ext cx="1358499" cy="1134863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8484;p41">
            <a:extLst>
              <a:ext uri="{FF2B5EF4-FFF2-40B4-BE49-F238E27FC236}">
                <a16:creationId xmlns:a16="http://schemas.microsoft.com/office/drawing/2014/main" id="{8065F656-678A-3387-1505-539D9B7F28CC}"/>
              </a:ext>
            </a:extLst>
          </p:cNvPr>
          <p:cNvCxnSpPr>
            <a:cxnSpLocks/>
          </p:cNvCxnSpPr>
          <p:nvPr/>
        </p:nvCxnSpPr>
        <p:spPr>
          <a:xfrm rot="10800000">
            <a:off x="3172859" y="3286572"/>
            <a:ext cx="1358501" cy="1134864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8625;p47">
            <a:extLst>
              <a:ext uri="{FF2B5EF4-FFF2-40B4-BE49-F238E27FC236}">
                <a16:creationId xmlns:a16="http://schemas.microsoft.com/office/drawing/2014/main" id="{606B702D-7E48-986D-3229-FB78D8921BF5}"/>
              </a:ext>
            </a:extLst>
          </p:cNvPr>
          <p:cNvSpPr/>
          <p:nvPr/>
        </p:nvSpPr>
        <p:spPr>
          <a:xfrm>
            <a:off x="3966730" y="1781419"/>
            <a:ext cx="7387824" cy="2032217"/>
          </a:xfrm>
          <a:prstGeom prst="roundRect">
            <a:avLst>
              <a:gd name="adj" fmla="val 50000"/>
            </a:avLst>
          </a:prstGeom>
          <a:noFill/>
          <a:ln>
            <a:noFill/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32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voon"/>
              </a:rPr>
              <a:t>Hàng đơn vị, hàng chục, hàng trăm</a:t>
            </a:r>
            <a:r>
              <a:rPr lang="e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voon"/>
              </a:rPr>
              <a:t> hợp thành </a:t>
            </a:r>
            <a:r>
              <a:rPr lang="es" sz="32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voon"/>
              </a:rPr>
              <a:t>lớp đơn vị.</a:t>
            </a:r>
            <a:endParaRPr sz="3200" b="1" u="sng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Kavoon"/>
            </a:endParaRPr>
          </a:p>
        </p:txBody>
      </p:sp>
      <p:sp>
        <p:nvSpPr>
          <p:cNvPr id="29" name="Google Shape;8625;p47">
            <a:extLst>
              <a:ext uri="{FF2B5EF4-FFF2-40B4-BE49-F238E27FC236}">
                <a16:creationId xmlns:a16="http://schemas.microsoft.com/office/drawing/2014/main" id="{ED98901F-4DED-4B01-BA92-F25D8E02527B}"/>
              </a:ext>
            </a:extLst>
          </p:cNvPr>
          <p:cNvSpPr/>
          <p:nvPr/>
        </p:nvSpPr>
        <p:spPr>
          <a:xfrm>
            <a:off x="4094923" y="3359361"/>
            <a:ext cx="7327945" cy="2273661"/>
          </a:xfrm>
          <a:prstGeom prst="roundRect">
            <a:avLst>
              <a:gd name="adj" fmla="val 50000"/>
            </a:avLst>
          </a:prstGeom>
          <a:noFill/>
          <a:ln>
            <a:noFill/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32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voon"/>
              </a:rPr>
              <a:t>Hàng nghìn, hàng chục nghìn, hàng trăm nghìn</a:t>
            </a:r>
            <a:r>
              <a:rPr lang="e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voon"/>
              </a:rPr>
              <a:t> hợp thành </a:t>
            </a:r>
            <a:r>
              <a:rPr lang="es" sz="32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Kavoon"/>
              </a:rPr>
              <a:t>lớp nghìn.</a:t>
            </a:r>
            <a:endParaRPr sz="3200" b="1" u="sng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Kavoo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A5E27-E78F-ABA6-55A9-632864FA7CD6}"/>
              </a:ext>
            </a:extLst>
          </p:cNvPr>
          <p:cNvSpPr txBox="1"/>
          <p:nvPr/>
        </p:nvSpPr>
        <p:spPr>
          <a:xfrm>
            <a:off x="344556" y="450575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Toán: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90996-4D3F-AC99-775D-BEADB577D3AC}"/>
              </a:ext>
            </a:extLst>
          </p:cNvPr>
          <p:cNvSpPr txBox="1"/>
          <p:nvPr/>
        </p:nvSpPr>
        <p:spPr>
          <a:xfrm>
            <a:off x="4094923" y="562977"/>
            <a:ext cx="3299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VÀ LỚP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7A78CC-CD87-1E34-1EA7-3755B8E805A4}"/>
              </a:ext>
            </a:extLst>
          </p:cNvPr>
          <p:cNvSpPr txBox="1"/>
          <p:nvPr/>
        </p:nvSpPr>
        <p:spPr>
          <a:xfrm>
            <a:off x="3962402" y="73128"/>
            <a:ext cx="5433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11 tháng 10 năm 2024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</TotalTime>
  <Words>623</Words>
  <Application>Microsoft Office PowerPoint</Application>
  <PresentationFormat>Widescreen</PresentationFormat>
  <Paragraphs>168</Paragraphs>
  <Slides>16</Slides>
  <Notes>15</Notes>
  <HiddenSlides>0</HiddenSlides>
  <MMClips>18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UTM Avo</vt:lpstr>
      <vt:lpstr>Arial</vt:lpstr>
      <vt:lpstr>Calibri</vt:lpstr>
      <vt:lpstr>Calibri Light</vt:lpstr>
      <vt:lpstr>Cambria</vt:lpstr>
      <vt:lpstr>Roboto Condensed Light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514 293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lục nguyễn</dc:creator>
  <cp:lastModifiedBy>lục nguyễn</cp:lastModifiedBy>
  <cp:revision>8</cp:revision>
  <dcterms:created xsi:type="dcterms:W3CDTF">2024-07-23T08:54:33Z</dcterms:created>
  <dcterms:modified xsi:type="dcterms:W3CDTF">2024-10-15T09:50:28Z</dcterms:modified>
</cp:coreProperties>
</file>