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FFC1D-C6F7-49D7-8687-0EF124BE5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CFB2F-04E1-4CA2-91B3-BD2E829C7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AA9DF-3DFA-4DFE-A11E-E6BD5CA8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E37DB-0007-41A3-94D5-52B1868D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BF63-05A5-448A-B0C1-ED013A51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7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CE575-2E08-4A8F-BD1E-293F368BE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7AD9C-7316-4546-9CD2-186D1D79B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FEE4F-6EC6-4484-8D77-2F1A86A7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1F319-2FFC-4ED9-8FD7-C427AAF73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9FE4-EB9C-4D71-A6A9-84377F67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9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A62774-40C4-4705-95BA-40314611F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4C970-0088-45E9-91B2-5C67A4235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B55B9-94BF-42A9-BC07-D9D8FDFD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6635-A0D3-4FA0-8E51-D168D2D39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2474B-9784-4F9F-BE04-B1D43DFD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8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5E5EE-0D80-4B57-AF48-42CD656C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BB85-8492-4FE9-BF90-FC91A741D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0AF40-3124-41EC-B01E-0163686A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B4FEA-8445-4B98-96F4-9E52BBE6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3F013-D03A-4E44-963D-A6BD761F1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7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C5A0-35AB-44B8-9E18-A3C5623D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D88C4-9B05-4791-BCAE-F49FDE5F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15A15-07FF-4335-B075-FD0E9CDB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682A1-CF87-47C0-BFA2-148ADB3B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92DBE-926A-4978-8C81-AB8939A7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C58B1-E1B3-4AF7-8312-92149D89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CBE1-D51A-4EEE-B47F-C8682275AD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ED15D-10FA-4496-9EA6-BB44E20B0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DFBCB-A73D-4F78-B1B3-9396B548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56AFD-E04C-4D41-B428-803CA1F6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F1361-7F9C-472F-B5CF-981FDDC6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0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896FD-0AD7-48F2-8A91-ACF0C1D6C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7FC4C-D7C5-4D69-BF14-16A628E10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69DE8-14A8-4358-B498-A414CC433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309D9-F967-41BA-A30E-D487A387E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8ECE19-E07C-4ACF-8AA5-F9780A46C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F1E7B5-BDE9-4076-88C4-FA05156D9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70BE66-6915-4B68-B828-E51915E8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E07A4D-59C5-4023-BAFB-3925E992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7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DB5C0-1EFA-42B3-AA59-A9A0099B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49466-0718-4256-9F41-F3D0FE51C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0E5A2-8D86-4116-8C19-16579CEEA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B79C0-C60F-49B8-B1B8-E1794F72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5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6969F-1B40-48D6-B6CB-392CCFA59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DAA44-5227-431D-A708-75BCCD0B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4B6D3-97EE-449E-8FE5-168D8277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6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3B00F-AEE2-465E-A9DA-EDC4CF6D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955F2-3D8E-4B3C-B2F4-0CBDABA4D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D630D-0EEA-4ACD-8EB3-5FBC0ABA7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DAF3C-DA06-4BD7-B635-89A09FA01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1303F-C079-4332-82B7-3B9B2F05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C3C9F-3D32-45E4-9549-CF7D8188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0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49E66-943E-449C-9AA0-55117A80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C7B936-06FA-4316-B339-709DBEA8E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79645-02EE-4C05-AB27-86F57A108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64E9F-1456-4C40-873D-A4924DA4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B3555-21B4-4DBB-BBDD-2E778C31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07D68-0B9B-4793-ACF2-A095B111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7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376B53-B0AC-4716-A76E-AD3BD6FC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8892F-E074-4181-8766-323D54BF8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E4C80-E78E-4AF5-BCEE-E42CF23DE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A368D-702A-4E8D-B5F4-9FAF47F3648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D94CF-5952-4FD2-A62A-A1AA939F4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A01CD-93C8-47BF-B700-21D26BE92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19EE3-A50F-496C-8249-D6E9F8D4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8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ệt Nam Ơi  Full HD Official MV_v720P">
            <a:hlinkClick r:id="" action="ppaction://media"/>
            <a:extLst>
              <a:ext uri="{FF2B5EF4-FFF2-40B4-BE49-F238E27FC236}">
                <a16:creationId xmlns:a16="http://schemas.microsoft.com/office/drawing/2014/main" id="{6E39DAC1-18BC-4F65-A66E-B11072A172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2024-10-16T07:39:19Z</dcterms:created>
  <dcterms:modified xsi:type="dcterms:W3CDTF">2024-10-16T07:41:49Z</dcterms:modified>
</cp:coreProperties>
</file>