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4"/>
  </p:notesMasterIdLst>
  <p:sldIdLst>
    <p:sldId id="424" r:id="rId3"/>
    <p:sldId id="362" r:id="rId4"/>
    <p:sldId id="256" r:id="rId5"/>
    <p:sldId id="429" r:id="rId6"/>
    <p:sldId id="381" r:id="rId7"/>
    <p:sldId id="428" r:id="rId8"/>
    <p:sldId id="387" r:id="rId9"/>
    <p:sldId id="413" r:id="rId10"/>
    <p:sldId id="448" r:id="rId11"/>
    <p:sldId id="433" r:id="rId12"/>
    <p:sldId id="449" r:id="rId13"/>
    <p:sldId id="434" r:id="rId14"/>
    <p:sldId id="450" r:id="rId15"/>
    <p:sldId id="435" r:id="rId16"/>
    <p:sldId id="451" r:id="rId17"/>
    <p:sldId id="436" r:id="rId18"/>
    <p:sldId id="412" r:id="rId19"/>
    <p:sldId id="438" r:id="rId20"/>
    <p:sldId id="453" r:id="rId21"/>
    <p:sldId id="454" r:id="rId22"/>
    <p:sldId id="397" r:id="rId23"/>
    <p:sldId id="431" r:id="rId24"/>
    <p:sldId id="432" r:id="rId25"/>
    <p:sldId id="439" r:id="rId26"/>
    <p:sldId id="452" r:id="rId27"/>
    <p:sldId id="444" r:id="rId28"/>
    <p:sldId id="443" r:id="rId29"/>
    <p:sldId id="442" r:id="rId30"/>
    <p:sldId id="441" r:id="rId31"/>
    <p:sldId id="440" r:id="rId32"/>
    <p:sldId id="455" r:id="rId33"/>
  </p:sldIdLst>
  <p:sldSz cx="9144000" cy="6858000" type="screen4x3"/>
  <p:notesSz cx="6858000" cy="9144000"/>
  <p:embeddedFontLst>
    <p:embeddedFont>
      <p:font typeface="HP-087" panose="020B0604020202020204"/>
      <p:bold r:id="rId35"/>
    </p:embeddedFont>
    <p:embeddedFont>
      <p:font typeface="HP001 4H Normal" panose="020B0604020202020204" charset="0"/>
      <p:regular r:id="rId36"/>
    </p:embeddedFont>
    <p:embeddedFont>
      <p:font typeface=".VnAvant" panose="020B7200000000000000" pitchFamily="34" charset="0"/>
      <p:regular r:id="rId37"/>
      <p:bold r:id="rId38"/>
      <p:italic r:id="rId39"/>
      <p:boldItalic r:id="rId40"/>
    </p:embeddedFont>
    <p:embeddedFont>
      <p:font typeface=".VnCooper" panose="020B7200000000000000" pitchFamily="3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HP001 4 hàng" panose="020B0604020202020204" charset="0"/>
      <p:regular r:id="rId46"/>
      <p:bold r:id="rId47"/>
    </p:embeddedFont>
    <p:embeddedFont>
      <p:font typeface="Arial Rounded MT Bold" panose="020F0704030504030204" pitchFamily="34" charset="0"/>
      <p:regular r:id="rId48"/>
    </p:embeddedFont>
    <p:embeddedFont>
      <p:font typeface="VNI-Avo" pitchFamily="2" charset="0"/>
      <p:regular r:id="rId49"/>
      <p:bold r:id="rId50"/>
      <p:italic r:id="rId51"/>
      <p:boldItalic r:id="rId52"/>
    </p:embeddedFont>
  </p:embeddedFontLst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8000"/>
    <a:srgbClr val="00FF00"/>
    <a:srgbClr val="009900"/>
    <a:srgbClr val="99FF33"/>
    <a:srgbClr val="FFFF99"/>
    <a:srgbClr val="FF9999"/>
    <a:srgbClr val="000099"/>
    <a:srgbClr val="FFFF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81" d="100"/>
          <a:sy n="81" d="100"/>
        </p:scale>
        <p:origin x="157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gs" Target="tags/tag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20/10/2024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23.jpeg"/><Relationship Id="rId3" Type="http://schemas.openxmlformats.org/officeDocument/2006/relationships/audio" Target="../media/media1.mp3"/><Relationship Id="rId7" Type="http://schemas.openxmlformats.org/officeDocument/2006/relationships/image" Target="../media/image19.png"/><Relationship Id="rId12" Type="http://schemas.openxmlformats.org/officeDocument/2006/relationships/image" Target="../media/image22.gif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11" Type="http://schemas.openxmlformats.org/officeDocument/2006/relationships/image" Target="../media/image21.jpeg"/><Relationship Id="rId5" Type="http://schemas.openxmlformats.org/officeDocument/2006/relationships/image" Target="../media/image17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0.gif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55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Kết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nối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thức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với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cuộc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sống</a:t>
            </a:r>
            <a:endParaRPr lang="en-US" sz="3500" b="1" dirty="0" smtClean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 smtClean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36536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90600" y="5105400"/>
            <a:ext cx="594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VNI-Avo" pitchFamily="2" charset="0"/>
              </a:rPr>
              <a:t>        </a:t>
            </a:r>
            <a:endParaRPr lang="en-US" sz="6000"/>
          </a:p>
        </p:txBody>
      </p:sp>
      <p:pic>
        <p:nvPicPr>
          <p:cNvPr id="5122" name="Picture 2" descr="C:\Users\Administrator\Desktop\ca m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1"/>
            <a:ext cx="8229600" cy="478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0" y="5105400"/>
            <a:ext cx="5821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2060"/>
                </a:solidFill>
                <a:latin typeface="VNI-Avo" pitchFamily="2" charset="0"/>
              </a:rPr>
              <a:t>caù meø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199043156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90600" y="5105400"/>
            <a:ext cx="5943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VNI-Avo" pitchFamily="2" charset="0"/>
              </a:rPr>
              <a:t>        </a:t>
            </a:r>
            <a:endParaRPr lang="en-US" sz="6000"/>
          </a:p>
        </p:txBody>
      </p:sp>
      <p:pic>
        <p:nvPicPr>
          <p:cNvPr id="5122" name="Picture 2" descr="C:\Users\Administrator\Desktop\ca m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1"/>
            <a:ext cx="8229600" cy="478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0" y="5105400"/>
            <a:ext cx="5821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002060"/>
                </a:solidFill>
                <a:latin typeface="VNI-Avo" pitchFamily="2" charset="0"/>
              </a:rPr>
              <a:t>caù </a:t>
            </a:r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6000" b="1">
                <a:solidFill>
                  <a:srgbClr val="002060"/>
                </a:solidFill>
                <a:latin typeface="VNI-Avo" pitchFamily="2" charset="0"/>
              </a:rPr>
              <a:t>eø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114304108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86200"/>
          </a:xfrm>
        </p:spPr>
        <p:txBody>
          <a:bodyPr/>
          <a:lstStyle/>
          <a:p>
            <a:endParaRPr lang="en-US"/>
          </a:p>
        </p:txBody>
      </p:sp>
      <p:pic>
        <p:nvPicPr>
          <p:cNvPr id="6146" name="Picture 2" descr="C:\Users\Administrator\Desktop\la 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534400" cy="481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19400" y="6248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0" y="6172200"/>
            <a:ext cx="3962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smtClean="0">
                <a:solidFill>
                  <a:srgbClr val="002060"/>
                </a:solidFill>
                <a:latin typeface="VNI-Avo" pitchFamily="2" charset="0"/>
              </a:rPr>
              <a:t>        </a:t>
            </a:r>
            <a:endParaRPr lang="en-US" sz="45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9400" y="5562600"/>
            <a:ext cx="3962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VNI-Avo" pitchFamily="2" charset="0"/>
              </a:rPr>
              <a:t>laù me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39941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86200"/>
          </a:xfrm>
        </p:spPr>
        <p:txBody>
          <a:bodyPr/>
          <a:lstStyle/>
          <a:p>
            <a:endParaRPr lang="en-US"/>
          </a:p>
        </p:txBody>
      </p:sp>
      <p:pic>
        <p:nvPicPr>
          <p:cNvPr id="6146" name="Picture 2" descr="C:\Users\Administrator\Desktop\la 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534400" cy="481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19400" y="62484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0" y="6172200"/>
            <a:ext cx="3962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smtClean="0">
                <a:solidFill>
                  <a:srgbClr val="002060"/>
                </a:solidFill>
                <a:latin typeface="VNI-Avo" pitchFamily="2" charset="0"/>
              </a:rPr>
              <a:t>        </a:t>
            </a:r>
            <a:endParaRPr lang="en-US" sz="45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9400" y="5562600"/>
            <a:ext cx="3962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>
                <a:solidFill>
                  <a:srgbClr val="002060"/>
                </a:solidFill>
                <a:latin typeface="VNI-Avo" pitchFamily="2" charset="0"/>
              </a:rPr>
              <a:t>laù </a:t>
            </a:r>
            <a:r>
              <a:rPr lang="en-US" sz="5000" b="1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5000" b="1">
                <a:solidFill>
                  <a:srgbClr val="002060"/>
                </a:solidFill>
                <a:latin typeface="VNI-Avo" pitchFamily="2" charset="0"/>
              </a:rPr>
              <a:t>e</a:t>
            </a:r>
            <a:endParaRPr lang="en-US" sz="50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5182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6000" b="1">
                <a:solidFill>
                  <a:srgbClr val="002060"/>
                </a:solidFill>
                <a:latin typeface="VNI-Avo" pitchFamily="2" charset="0"/>
              </a:rPr>
              <a:t>nô </a:t>
            </a:r>
            <a:r>
              <a:rPr lang="en-US" sz="6000" b="1" smtClean="0">
                <a:solidFill>
                  <a:srgbClr val="002060"/>
                </a:solidFill>
                <a:latin typeface="VNI-Avo" pitchFamily="2" charset="0"/>
              </a:rPr>
              <a:t>ñoû            ca </a:t>
            </a:r>
            <a:r>
              <a:rPr lang="en-US" sz="6000" b="1">
                <a:solidFill>
                  <a:srgbClr val="002060"/>
                </a:solidFill>
                <a:latin typeface="VNI-Avo" pitchFamily="2" charset="0"/>
              </a:rPr>
              <a:t>noâ</a:t>
            </a:r>
          </a:p>
          <a:p>
            <a:endParaRPr lang="en-US" b="1">
              <a:solidFill>
                <a:srgbClr val="002060"/>
              </a:solidFill>
              <a:latin typeface="VNI-Avo" pitchFamily="2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52900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n</a:t>
            </a:r>
            <a:r>
              <a:rPr lang="en-US" sz="6000" b="1">
                <a:solidFill>
                  <a:srgbClr val="002060"/>
                </a:solidFill>
                <a:latin typeface="VNI-Avo" pitchFamily="2" charset="0"/>
              </a:rPr>
              <a:t>ô </a:t>
            </a:r>
            <a:r>
              <a:rPr lang="en-US" sz="6000" b="1" smtClean="0">
                <a:solidFill>
                  <a:srgbClr val="002060"/>
                </a:solidFill>
                <a:latin typeface="VNI-Avo" pitchFamily="2" charset="0"/>
              </a:rPr>
              <a:t>ñoû            ca </a:t>
            </a:r>
            <a:r>
              <a:rPr lang="en-US" sz="6000" b="1">
                <a:solidFill>
                  <a:srgbClr val="FF0000"/>
                </a:solidFill>
                <a:latin typeface="VNI-Avo" pitchFamily="2" charset="0"/>
              </a:rPr>
              <a:t>n</a:t>
            </a:r>
            <a:r>
              <a:rPr lang="en-US" sz="6000" b="1">
                <a:solidFill>
                  <a:srgbClr val="002060"/>
                </a:solidFill>
                <a:latin typeface="VNI-Avo" pitchFamily="2" charset="0"/>
              </a:rPr>
              <a:t>oâ</a:t>
            </a:r>
          </a:p>
          <a:p>
            <a:endParaRPr lang="en-US" b="1">
              <a:solidFill>
                <a:srgbClr val="002060"/>
              </a:solidFill>
              <a:latin typeface="VNI-Avo" pitchFamily="2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8408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Administrator\Downloads\ca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534399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33878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2667000" y="3673805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laù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me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A4DF458-3055-4B3F-866F-46EC19EDE607}"/>
              </a:ext>
            </a:extLst>
          </p:cNvPr>
          <p:cNvSpPr txBox="1"/>
          <p:nvPr/>
        </p:nvSpPr>
        <p:spPr>
          <a:xfrm>
            <a:off x="-54818" y="3679501"/>
            <a:ext cx="24062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caù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meø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4724400" y="3627390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nô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ñoû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111221A-FF24-40FC-B40B-711A589D4C2F}"/>
              </a:ext>
            </a:extLst>
          </p:cNvPr>
          <p:cNvSpPr txBox="1"/>
          <p:nvPr/>
        </p:nvSpPr>
        <p:spPr>
          <a:xfrm>
            <a:off x="7005045" y="3581400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ca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noâ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9" b="14398"/>
          <a:stretch/>
        </p:blipFill>
        <p:spPr bwMode="auto">
          <a:xfrm>
            <a:off x="4852494" y="2649175"/>
            <a:ext cx="1322311" cy="861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/>
          <a:stretch/>
        </p:blipFill>
        <p:spPr bwMode="auto">
          <a:xfrm>
            <a:off x="518737" y="2462624"/>
            <a:ext cx="1259121" cy="1234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8"/>
          <a:stretch/>
        </p:blipFill>
        <p:spPr bwMode="auto">
          <a:xfrm>
            <a:off x="7325255" y="2453230"/>
            <a:ext cx="1361546" cy="95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7"/>
          <a:stretch/>
        </p:blipFill>
        <p:spPr bwMode="auto">
          <a:xfrm>
            <a:off x="3006436" y="2682269"/>
            <a:ext cx="1336963" cy="102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21250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5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936623" y="68580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6499332" y="712076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EA4DF458-3055-4B3F-866F-46EC19EDE607}"/>
              </a:ext>
            </a:extLst>
          </p:cNvPr>
          <p:cNvSpPr txBox="1"/>
          <p:nvPr/>
        </p:nvSpPr>
        <p:spPr>
          <a:xfrm>
            <a:off x="153036" y="4942715"/>
            <a:ext cx="8609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</a:p>
          <a:p>
            <a:r>
              <a:rPr lang="en-US" sz="4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 mè        lá me      nơ đỏ      ca nô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444051" y="1595304"/>
            <a:ext cx="3250275" cy="2053521"/>
            <a:chOff x="518834" y="2659797"/>
            <a:chExt cx="3250275" cy="2053521"/>
          </a:xfrm>
        </p:grpSpPr>
        <p:grpSp>
          <p:nvGrpSpPr>
            <p:cNvPr id="43" name="Group 42"/>
            <p:cNvGrpSpPr/>
            <p:nvPr/>
          </p:nvGrpSpPr>
          <p:grpSpPr>
            <a:xfrm>
              <a:off x="518834" y="2659797"/>
              <a:ext cx="3250275" cy="2008910"/>
              <a:chOff x="304800" y="1752600"/>
              <a:chExt cx="3250275" cy="2008910"/>
            </a:xfrm>
          </p:grpSpPr>
          <p:sp>
            <p:nvSpPr>
              <p:cNvPr id="56" name="Rectangle 55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2725167" y="284711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1142966" y="281128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m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1606867" y="3882321"/>
              <a:ext cx="17345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m</a:t>
              </a:r>
              <a:r>
                <a:rPr lang="en-US" sz="4800" b="1" dirty="0" err="1" smtClean="0">
                  <a:latin typeface="VNI-Avo" pitchFamily="2" charset="0"/>
                </a:rPr>
                <a:t>eï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105400" y="1639915"/>
            <a:ext cx="3250275" cy="2008910"/>
            <a:chOff x="5105400" y="2707681"/>
            <a:chExt cx="3250275" cy="2008910"/>
          </a:xfrm>
        </p:grpSpPr>
        <p:grpSp>
          <p:nvGrpSpPr>
            <p:cNvPr id="60" name="Group 59"/>
            <p:cNvGrpSpPr/>
            <p:nvPr/>
          </p:nvGrpSpPr>
          <p:grpSpPr>
            <a:xfrm>
              <a:off x="5105400" y="2707681"/>
              <a:ext cx="3250275" cy="2008910"/>
              <a:chOff x="304800" y="1752600"/>
              <a:chExt cx="3250275" cy="2008910"/>
            </a:xfrm>
          </p:grpSpPr>
          <p:sp>
            <p:nvSpPr>
              <p:cNvPr id="64" name="Rectangle 63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5501640" y="284711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n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6351108" y="3849268"/>
              <a:ext cx="11083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n</a:t>
              </a:r>
              <a:r>
                <a:rPr lang="en-US" sz="4800" b="1" dirty="0" err="1" smtClean="0">
                  <a:latin typeface="VNI-Avo" pitchFamily="2" charset="0"/>
                </a:rPr>
                <a:t>ô</a:t>
              </a:r>
              <a:endParaRPr lang="en-US" sz="4800" b="1" dirty="0">
                <a:latin typeface="VNI-Avo" pitchFamily="2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A07FC7F5-9EE6-44BB-B5A8-FB54F63BE291}"/>
                </a:ext>
              </a:extLst>
            </p:cNvPr>
            <p:cNvSpPr txBox="1"/>
            <p:nvPr/>
          </p:nvSpPr>
          <p:spPr>
            <a:xfrm flipH="1">
              <a:off x="7309443" y="2866091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ô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75213" y="4572000"/>
            <a:ext cx="82353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</a:t>
            </a:r>
            <a:r>
              <a:rPr lang="en-US" sz="5000" smtClean="0">
                <a:solidFill>
                  <a:srgbClr val="002060"/>
                </a:solidFill>
              </a:rPr>
              <a:t>    </a:t>
            </a:r>
            <a:r>
              <a:rPr lang="en-US" sz="50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     mỡ     na     nề    nở</a:t>
            </a:r>
            <a:endParaRPr lang="en-US" sz="50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10378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1" grpId="0"/>
      <p:bldP spid="32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875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533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Khởi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00CC"/>
                </a:solidFill>
              </a:rPr>
              <a:t>động</a:t>
            </a:r>
            <a:r>
              <a:rPr lang="en-US" b="1" dirty="0">
                <a:solidFill>
                  <a:srgbClr val="0000CC"/>
                </a:solidFill>
              </a:rPr>
              <a:t>!</a:t>
            </a:r>
            <a:endParaRPr lang="vi-VN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ạc thiếu nhi vui nhộn cho bé- Tập thể dục buổi sá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578" y="0"/>
            <a:ext cx="8991600" cy="6126163"/>
          </a:xfrm>
        </p:spPr>
      </p:pic>
    </p:spTree>
    <p:extLst>
      <p:ext uri="{BB962C8B-B14F-4D97-AF65-F5344CB8AC3E}">
        <p14:creationId xmlns:p14="http://schemas.microsoft.com/office/powerpoint/2010/main" val="28019475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95800" y="2221607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6EF2F6-B451-4B52-AD23-531928932983}"/>
              </a:ext>
            </a:extLst>
          </p:cNvPr>
          <p:cNvSpPr txBox="1"/>
          <p:nvPr/>
        </p:nvSpPr>
        <p:spPr>
          <a:xfrm>
            <a:off x="607404" y="1359278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71600" y="262192"/>
            <a:ext cx="6794103" cy="5529008"/>
            <a:chOff x="1984962" y="654848"/>
            <a:chExt cx="4938667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143" b="92857" l="212" r="100000">
                          <a14:foregroundMark x1="46186" y1="7143" x2="48729" y2="39286"/>
                          <a14:foregroundMark x1="16949" y1="33036" x2="14407" y2="71875"/>
                          <a14:foregroundMark x1="16949" y1="63839" x2="19280" y2="72098"/>
                          <a14:foregroundMark x1="8475" y1="60938" x2="25636" y2="62500"/>
                          <a14:foregroundMark x1="6356" y1="69196" x2="25212" y2="73661"/>
                          <a14:foregroundMark x1="7415" y1="74777" x2="20551" y2="88839"/>
                          <a14:foregroundMark x1="12924" y1="86830" x2="12500" y2="89509"/>
                          <a14:foregroundMark x1="18008" y1="66518" x2="28814" y2="66295"/>
                          <a14:foregroundMark x1="16102" y1="58036" x2="30720" y2="60045"/>
                          <a14:foregroundMark x1="19068" y1="67634" x2="28602" y2="70982"/>
                          <a14:foregroundMark x1="15254" y1="58482" x2="6356" y2="59152"/>
                          <a14:foregroundMark x1="6356" y1="61161" x2="9534" y2="71429"/>
                          <a14:foregroundMark x1="13136" y1="89955" x2="21822" y2="90402"/>
                          <a14:foregroundMark x1="75000" y1="91071" x2="79237" y2="91071"/>
                          <a14:foregroundMark x1="86653" y1="91741" x2="89407" y2="92411"/>
                          <a14:foregroundMark x1="20551" y1="91071" x2="23305" y2="90402"/>
                          <a14:backgroundMark x1="42797" y1="17188" x2="54449" y2="17188"/>
                          <a14:backgroundMark x1="49364" y1="16071" x2="49364" y2="24777"/>
                          <a14:backgroundMark x1="48729" y1="5580" x2="40466" y2="8259"/>
                          <a14:backgroundMark x1="40678" y1="21205" x2="48305" y2="27902"/>
                          <a14:backgroundMark x1="43432" y1="22545" x2="48729" y2="22768"/>
                          <a14:backgroundMark x1="44280" y1="20759" x2="49153" y2="20089"/>
                          <a14:backgroundMark x1="44915" y1="20089" x2="49364" y2="23438"/>
                          <a14:backgroundMark x1="60805" y1="38393" x2="60805" y2="38393"/>
                          <a14:backgroundMark x1="35805" y1="36830" x2="35805" y2="36830"/>
                          <a14:backgroundMark x1="35805" y1="28571" x2="61017" y2="28571"/>
                          <a14:backgroundMark x1="45763" y1="8259" x2="48305" y2="36607"/>
                          <a14:backgroundMark x1="49153" y1="39286" x2="46186" y2="8259"/>
                          <a14:backgroundMark x1="46822" y1="27009" x2="48941" y2="38393"/>
                          <a14:backgroundMark x1="49153" y1="38839" x2="49153" y2="38839"/>
                          <a14:backgroundMark x1="49364" y1="37946" x2="49364" y2="37946"/>
                          <a14:backgroundMark x1="49364" y1="37277" x2="49364" y2="37277"/>
                          <a14:backgroundMark x1="48729" y1="36384" x2="48729" y2="36384"/>
                          <a14:backgroundMark x1="48729" y1="36161" x2="48305" y2="35268"/>
                          <a14:backgroundMark x1="46822" y1="33259" x2="46822" y2="33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1984962" y="654848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99073F2D-E93A-4FAF-8CBF-914F81ED48DE}"/>
                </a:ext>
              </a:extLst>
            </p:cNvPr>
            <p:cNvSpPr/>
            <p:nvPr/>
          </p:nvSpPr>
          <p:spPr>
            <a:xfrm>
              <a:off x="2359478" y="2954514"/>
              <a:ext cx="924261" cy="12051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9600" dirty="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j</a:t>
              </a: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99073F2D-E93A-4FAF-8CBF-914F81ED48DE}"/>
                </a:ext>
              </a:extLst>
            </p:cNvPr>
            <p:cNvSpPr/>
            <p:nvPr/>
          </p:nvSpPr>
          <p:spPr>
            <a:xfrm>
              <a:off x="5426075" y="3093258"/>
              <a:ext cx="1497554" cy="14296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1500" dirty="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w</a:t>
              </a:r>
              <a:r>
                <a:rPr lang="en-US" sz="9600" dirty="0" smtClean="0">
                  <a:solidFill>
                    <a:srgbClr val="FF0000"/>
                  </a:solidFill>
                  <a:latin typeface="HP001 4H Normal" pitchFamily="34" charset="0"/>
                  <a:cs typeface="Arial" pitchFamily="34" charset="0"/>
                </a:rPr>
                <a:t> </a:t>
              </a:r>
              <a:r>
                <a:rPr lang="en-US" sz="9600" dirty="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 </a:t>
              </a: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371600"/>
            <a:ext cx="6019800" cy="3078163"/>
          </a:xfrm>
        </p:spPr>
      </p:pic>
    </p:spTree>
    <p:extLst>
      <p:ext uri="{BB962C8B-B14F-4D97-AF65-F5344CB8AC3E}">
        <p14:creationId xmlns:p14="http://schemas.microsoft.com/office/powerpoint/2010/main" val="244579986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2286000"/>
            <a:ext cx="5227637" cy="2620963"/>
          </a:xfrm>
        </p:spPr>
      </p:pic>
    </p:spTree>
    <p:extLst>
      <p:ext uri="{BB962C8B-B14F-4D97-AF65-F5344CB8AC3E}">
        <p14:creationId xmlns:p14="http://schemas.microsoft.com/office/powerpoint/2010/main" val="36781794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istrator\Desktop\tải xuố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8534400" cy="579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01019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istrator\Desktop\la mo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492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0" y="5410200"/>
            <a:ext cx="4191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smtClean="0"/>
              <a:t>lá mơ</a:t>
            </a:r>
            <a:endParaRPr lang="en-US" sz="5000"/>
          </a:p>
        </p:txBody>
      </p:sp>
    </p:spTree>
    <p:extLst>
      <p:ext uri="{BB962C8B-B14F-4D97-AF65-F5344CB8AC3E}">
        <p14:creationId xmlns:p14="http://schemas.microsoft.com/office/powerpoint/2010/main" val="172342824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Administrator\Desktop\lamno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"/>
            <a:ext cx="8077200" cy="554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5791200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/>
              <a:t>Bó mạ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12069662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Administrator\Desktop\2-1461863890006-850x40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52400"/>
            <a:ext cx="8096250" cy="561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6019800"/>
            <a:ext cx="4648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smtClean="0"/>
              <a:t>Bố mẹ</a:t>
            </a:r>
            <a:endParaRPr lang="en-US" sz="5000"/>
          </a:p>
        </p:txBody>
      </p:sp>
    </p:spTree>
    <p:extLst>
      <p:ext uri="{BB962C8B-B14F-4D97-AF65-F5344CB8AC3E}">
        <p14:creationId xmlns:p14="http://schemas.microsoft.com/office/powerpoint/2010/main" val="354071755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Administrator\Desktop\6a0978c2e6922d7649b5ba95e78958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15340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400" y="5486400"/>
            <a:ext cx="51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/>
              <a:t>   Mũ nỉ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27362355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Administrator\Desktop\HỒ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001000" cy="473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5486400"/>
            <a:ext cx="51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/>
              <a:t>Hé nở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325203112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178227C-E317-47AD-AA37-1621D292DB76}"/>
              </a:ext>
            </a:extLst>
          </p:cNvPr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Trò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chơi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</a:rPr>
              <a:t>Hái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táo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vi-VN" b="1" dirty="0">
              <a:solidFill>
                <a:srgbClr val="FF00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3876" y="3951743"/>
            <a:ext cx="5641124" cy="2601457"/>
            <a:chOff x="231804" y="1045255"/>
            <a:chExt cx="5810066" cy="2779462"/>
          </a:xfrm>
        </p:grpSpPr>
        <p:sp>
          <p:nvSpPr>
            <p:cNvPr id="2" name="Rounded Rectangle 1"/>
            <p:cNvSpPr/>
            <p:nvPr/>
          </p:nvSpPr>
          <p:spPr>
            <a:xfrm>
              <a:off x="231804" y="1045255"/>
              <a:ext cx="5810066" cy="2779462"/>
            </a:xfrm>
            <a:prstGeom prst="roundRect">
              <a:avLst/>
            </a:prstGeom>
            <a:solidFill>
              <a:srgbClr val="99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       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VNI-Avo" pitchFamily="2" charset="0"/>
                </a:rPr>
                <a:t>Haõy</a:t>
              </a:r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VNI-Avo" pitchFamily="2" charset="0"/>
                </a:rPr>
                <a:t>ñoïc</a:t>
              </a:r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VNI-Avo" pitchFamily="2" charset="0"/>
                </a:rPr>
                <a:t>naøo</a:t>
              </a:r>
              <a:endParaRPr lang="en-US" sz="4000" b="1" dirty="0" smtClean="0">
                <a:solidFill>
                  <a:schemeClr val="tx2">
                    <a:lumMod val="50000"/>
                  </a:schemeClr>
                </a:solidFill>
                <a:latin typeface="VNI-Avo" pitchFamily="2" charset="0"/>
              </a:endParaRPr>
            </a:p>
            <a:p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huù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heà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     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laù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khoâ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</a:p>
            <a:p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chôï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caù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     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bôø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hoà</a:t>
              </a:r>
              <a:endParaRPr lang="en-US" sz="4000" b="1" dirty="0" smtClean="0">
                <a:solidFill>
                  <a:schemeClr val="tx2">
                    <a:lumMod val="50000"/>
                  </a:schemeClr>
                </a:solidFill>
                <a:latin typeface="VNI-Avo" pitchFamily="2" charset="0"/>
              </a:endParaRPr>
            </a:p>
            <a:p>
              <a:endParaRPr lang="en-US" sz="4000" dirty="0">
                <a:latin typeface="VNI-Avo" pitchFamily="2" charset="0"/>
              </a:endParaRP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7895" l="9690" r="96512">
                          <a14:foregroundMark x1="23643" y1="72105" x2="40698" y2="81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066800"/>
              <a:ext cx="996276" cy="733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88624" y="4151962"/>
            <a:ext cx="5894828" cy="2401238"/>
            <a:chOff x="244311" y="4309685"/>
            <a:chExt cx="6113445" cy="2438400"/>
          </a:xfrm>
        </p:grpSpPr>
        <p:sp>
          <p:nvSpPr>
            <p:cNvPr id="5" name="Flowchart: Alternate Process 4"/>
            <p:cNvSpPr/>
            <p:nvPr/>
          </p:nvSpPr>
          <p:spPr>
            <a:xfrm>
              <a:off x="244311" y="4309685"/>
              <a:ext cx="6113445" cy="24384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Tìm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vaø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ñoïc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to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nhöõng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caëp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anh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em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sinh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ñoâi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:</a:t>
              </a:r>
            </a:p>
            <a:p>
              <a:r>
                <a:rPr lang="en-US" sz="3600" b="1" dirty="0" smtClean="0">
                  <a:solidFill>
                    <a:schemeClr val="tx1"/>
                  </a:solidFill>
                  <a:latin typeface="VNI-Avo" pitchFamily="2" charset="0"/>
                </a:rPr>
                <a:t>i – I; k – h; H – h; L – l; </a:t>
              </a:r>
            </a:p>
            <a:p>
              <a:r>
                <a:rPr lang="en-US" sz="4000" b="1" dirty="0" smtClean="0">
                  <a:solidFill>
                    <a:schemeClr val="tx1"/>
                  </a:solidFill>
                  <a:latin typeface="VNI-Avo" pitchFamily="2" charset="0"/>
                </a:rPr>
                <a:t>U – u; ö - Ö</a:t>
              </a:r>
              <a:endParaRPr lang="en-US" sz="4000" b="1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0000" r="100000">
                          <a14:foregroundMark x1="52857" y1="84375" x2="52857" y2="84375"/>
                          <a14:foregroundMark x1="37857" y1="8482" x2="37857" y2="8482"/>
                          <a14:foregroundMark x1="40000" y1="893" x2="40000" y2="8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28" y="4364202"/>
              <a:ext cx="512344" cy="818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169" name="Group 7168"/>
          <p:cNvGrpSpPr/>
          <p:nvPr/>
        </p:nvGrpSpPr>
        <p:grpSpPr>
          <a:xfrm>
            <a:off x="367375" y="4161794"/>
            <a:ext cx="5412111" cy="2364218"/>
            <a:chOff x="103928" y="1140982"/>
            <a:chExt cx="5412111" cy="2364218"/>
          </a:xfrm>
        </p:grpSpPr>
        <p:sp>
          <p:nvSpPr>
            <p:cNvPr id="7168" name="Flowchart: Alternate Process 7167"/>
            <p:cNvSpPr/>
            <p:nvPr/>
          </p:nvSpPr>
          <p:spPr>
            <a:xfrm>
              <a:off x="152400" y="1143000"/>
              <a:ext cx="5363639" cy="2362200"/>
            </a:xfrm>
            <a:prstGeom prst="flowChartAlternate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    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Haõy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ñoïc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naøo</a:t>
              </a:r>
              <a:endParaRPr lang="en-US" sz="3600" b="1" dirty="0" smtClean="0">
                <a:solidFill>
                  <a:srgbClr val="FF0000"/>
                </a:solidFill>
                <a:latin typeface="VNI-Avo" pitchFamily="2" charset="0"/>
              </a:endParaRPr>
            </a:p>
            <a:p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  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che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oâ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        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caù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döõ</a:t>
              </a:r>
              <a:endParaRPr lang="en-US" sz="3600" b="1" dirty="0" smtClean="0">
                <a:solidFill>
                  <a:schemeClr val="tx2">
                    <a:lumMod val="50000"/>
                  </a:schemeClr>
                </a:solidFill>
                <a:latin typeface="VNI-Avo" pitchFamily="2" charset="0"/>
              </a:endParaRPr>
            </a:p>
            <a:p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Chò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cho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beù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caù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côø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.</a:t>
              </a:r>
              <a:endParaRPr lang="en-US" sz="3600" b="1" dirty="0">
                <a:solidFill>
                  <a:schemeClr val="tx2">
                    <a:lumMod val="50000"/>
                  </a:schemeClr>
                </a:solidFill>
                <a:latin typeface="VNI-Avo" pitchFamily="2" charset="0"/>
              </a:endParaRPr>
            </a:p>
          </p:txBody>
        </p:sp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8947" l="9690" r="8953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28" y="1140982"/>
              <a:ext cx="1231972" cy="9075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172" name="Group 7171"/>
          <p:cNvGrpSpPr/>
          <p:nvPr/>
        </p:nvGrpSpPr>
        <p:grpSpPr>
          <a:xfrm>
            <a:off x="292718" y="4035086"/>
            <a:ext cx="5433297" cy="2362200"/>
            <a:chOff x="-64300" y="1103962"/>
            <a:chExt cx="5433297" cy="2362200"/>
          </a:xfrm>
        </p:grpSpPr>
        <p:sp>
          <p:nvSpPr>
            <p:cNvPr id="7171" name="Flowchart: Alternate Process 7170"/>
            <p:cNvSpPr/>
            <p:nvPr/>
          </p:nvSpPr>
          <p:spPr>
            <a:xfrm>
              <a:off x="-64300" y="1103962"/>
              <a:ext cx="5433297" cy="2362200"/>
            </a:xfrm>
            <a:prstGeom prst="flowChartAlternateProcess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3600" dirty="0" smtClean="0">
                  <a:latin typeface="VNI-Avo" pitchFamily="2" charset="0"/>
                </a:rPr>
                <a:t>    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Ñoá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vui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?</a:t>
              </a:r>
            </a:p>
            <a:p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Teân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moät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con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vaät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leo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treøo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raát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gioûi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baét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ñaàu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baèng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kh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?</a:t>
              </a:r>
              <a:endParaRPr lang="en-US" sz="3600" b="1" dirty="0">
                <a:solidFill>
                  <a:schemeClr val="tx2">
                    <a:lumMod val="50000"/>
                  </a:schemeClr>
                </a:solidFill>
                <a:latin typeface="VNI-Avo" pitchFamily="2" charset="0"/>
              </a:endParaRPr>
            </a:p>
          </p:txBody>
        </p:sp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1287" y1="33152" x2="35149" y2="23913"/>
                          <a14:foregroundMark x1="63861" y1="29348" x2="81188" y2="32609"/>
                          <a14:foregroundMark x1="23267" y1="48370" x2="38614" y2="62500"/>
                          <a14:foregroundMark x1="22277" y1="51087" x2="25743" y2="67935"/>
                          <a14:foregroundMark x1="57921" y1="44565" x2="75248" y2="44565"/>
                          <a14:foregroundMark x1="60396" y1="44565" x2="55446" y2="65217"/>
                          <a14:backgroundMark x1="73267" y1="35326" x2="77723" y2="36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6" y="1295400"/>
              <a:ext cx="884434" cy="805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00" b="98875" l="669" r="98997">
                        <a14:foregroundMark x1="41806" y1="38375" x2="31773" y2="3625"/>
                        <a14:foregroundMark x1="94482" y1="19625" x2="98997" y2="22250"/>
                        <a14:foregroundMark x1="7358" y1="12750" x2="6187" y2="27375"/>
                        <a14:foregroundMark x1="2007" y1="28000" x2="1338" y2="31375"/>
                        <a14:foregroundMark x1="2508" y1="34625" x2="836" y2="37500"/>
                        <a14:foregroundMark x1="45318" y1="50375" x2="52007" y2="53375"/>
                        <a14:foregroundMark x1="56522" y1="47625" x2="54348" y2="59125"/>
                        <a14:foregroundMark x1="58863" y1="51250" x2="58194" y2="57625"/>
                        <a14:foregroundMark x1="45652" y1="49250" x2="44482" y2="59000"/>
                        <a14:foregroundMark x1="42642" y1="49375" x2="40803" y2="57125"/>
                        <a14:foregroundMark x1="50836" y1="91000" x2="52508" y2="96125"/>
                        <a14:foregroundMark x1="31605" y1="96750" x2="34783" y2="97500"/>
                        <a14:foregroundMark x1="18562" y1="96125" x2="13712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61" y="1464935"/>
            <a:ext cx="3717777" cy="497361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506FB48A-A8F8-4672-AB81-54C7F7FEAEDB}"/>
              </a:ext>
            </a:extLst>
          </p:cNvPr>
          <p:cNvGrpSpPr/>
          <p:nvPr/>
        </p:nvGrpSpPr>
        <p:grpSpPr>
          <a:xfrm>
            <a:off x="5873056" y="3290750"/>
            <a:ext cx="825901" cy="1101201"/>
            <a:chOff x="5191587" y="2179964"/>
            <a:chExt cx="1101201" cy="1101201"/>
          </a:xfrm>
        </p:grpSpPr>
        <p:pic>
          <p:nvPicPr>
            <p:cNvPr id="25" name="tao 1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06FB48A-A8F8-4672-AB81-54C7F7FEAEDB}"/>
              </a:ext>
            </a:extLst>
          </p:cNvPr>
          <p:cNvGrpSpPr/>
          <p:nvPr/>
        </p:nvGrpSpPr>
        <p:grpSpPr>
          <a:xfrm>
            <a:off x="7372414" y="1923751"/>
            <a:ext cx="825901" cy="1101201"/>
            <a:chOff x="5191587" y="2179964"/>
            <a:chExt cx="1101201" cy="1101201"/>
          </a:xfrm>
        </p:grpSpPr>
        <p:pic>
          <p:nvPicPr>
            <p:cNvPr id="29" name="tao 1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06FB48A-A8F8-4672-AB81-54C7F7FEAEDB}"/>
              </a:ext>
            </a:extLst>
          </p:cNvPr>
          <p:cNvGrpSpPr/>
          <p:nvPr/>
        </p:nvGrpSpPr>
        <p:grpSpPr>
          <a:xfrm>
            <a:off x="6092142" y="1872172"/>
            <a:ext cx="825901" cy="1101201"/>
            <a:chOff x="5191587" y="2179964"/>
            <a:chExt cx="1101201" cy="1101201"/>
          </a:xfrm>
        </p:grpSpPr>
        <p:pic>
          <p:nvPicPr>
            <p:cNvPr id="22" name="tao 1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06FB48A-A8F8-4672-AB81-54C7F7FEAEDB}"/>
              </a:ext>
            </a:extLst>
          </p:cNvPr>
          <p:cNvGrpSpPr/>
          <p:nvPr/>
        </p:nvGrpSpPr>
        <p:grpSpPr>
          <a:xfrm>
            <a:off x="8341900" y="3057946"/>
            <a:ext cx="825901" cy="1101201"/>
            <a:chOff x="5191587" y="2179964"/>
            <a:chExt cx="1101201" cy="1101201"/>
          </a:xfrm>
        </p:grpSpPr>
        <p:pic>
          <p:nvPicPr>
            <p:cNvPr id="11" name="tao 1" descr="A close up of a logo&#10;&#10;Description automatically generated">
              <a:extLst>
                <a:ext uri="{FF2B5EF4-FFF2-40B4-BE49-F238E27FC236}">
                  <a16:creationId xmlns:a16="http://schemas.microsoft.com/office/drawing/2014/main" xmlns="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18355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59259E-6 L 0.0316 0.541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333 0.3777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04774 0.6131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" y="3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0.0217 0.4490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Administrator\Desktop\4-con-giap-kiem-tien-cuc-dinh-an-tet-2019-sang-chanh-no-n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534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5856962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smtClean="0"/>
              <a:t>No nê</a:t>
            </a:r>
            <a:endParaRPr lang="en-US" sz="6000"/>
          </a:p>
        </p:txBody>
      </p:sp>
    </p:spTree>
    <p:extLst>
      <p:ext uri="{BB962C8B-B14F-4D97-AF65-F5344CB8AC3E}">
        <p14:creationId xmlns:p14="http://schemas.microsoft.com/office/powerpoint/2010/main" val="146289344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1143000"/>
            <a:ext cx="8381999" cy="466725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758659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0" y="-1905000"/>
            <a:ext cx="9524999" cy="8153400"/>
            <a:chOff x="-3012880" y="1620838"/>
            <a:chExt cx="3462506" cy="1689921"/>
          </a:xfrm>
        </p:grpSpPr>
        <p:grpSp>
          <p:nvGrpSpPr>
            <p:cNvPr id="5" name="Group 4"/>
            <p:cNvGrpSpPr/>
            <p:nvPr/>
          </p:nvGrpSpPr>
          <p:grpSpPr>
            <a:xfrm>
              <a:off x="-3012880" y="1620838"/>
              <a:ext cx="3324006" cy="1689921"/>
              <a:chOff x="1736725" y="1620838"/>
              <a:chExt cx="3324006" cy="1689921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071" b="60056"/>
              <a:stretch/>
            </p:blipFill>
            <p:spPr bwMode="auto">
              <a:xfrm>
                <a:off x="1736725" y="1620838"/>
                <a:ext cx="3324006" cy="16899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Rectangle 7"/>
              <p:cNvSpPr/>
              <p:nvPr/>
            </p:nvSpPr>
            <p:spPr bwMode="auto">
              <a:xfrm>
                <a:off x="2057400" y="2209800"/>
                <a:ext cx="762000" cy="255998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6" name="Rectangle 16"/>
            <p:cNvSpPr/>
            <p:nvPr/>
          </p:nvSpPr>
          <p:spPr bwMode="auto">
            <a:xfrm>
              <a:off x="-3012880" y="1620838"/>
              <a:ext cx="3462506" cy="533783"/>
            </a:xfrm>
            <a:custGeom>
              <a:avLst/>
              <a:gdLst>
                <a:gd name="connsiteX0" fmla="*/ 0 w 2403280"/>
                <a:gd name="connsiteY0" fmla="*/ 0 h 512762"/>
                <a:gd name="connsiteX1" fmla="*/ 2403280 w 2403280"/>
                <a:gd name="connsiteY1" fmla="*/ 0 h 512762"/>
                <a:gd name="connsiteX2" fmla="*/ 2403280 w 2403280"/>
                <a:gd name="connsiteY2" fmla="*/ 512762 h 512762"/>
                <a:gd name="connsiteX3" fmla="*/ 0 w 2403280"/>
                <a:gd name="connsiteY3" fmla="*/ 512762 h 512762"/>
                <a:gd name="connsiteX4" fmla="*/ 0 w 2403280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403280 w 3107473"/>
                <a:gd name="connsiteY2" fmla="*/ 512762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403280 w 3107473"/>
                <a:gd name="connsiteY2" fmla="*/ 512762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453343 w 3107473"/>
                <a:gd name="connsiteY2" fmla="*/ 512762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524862 w 3107473"/>
                <a:gd name="connsiteY2" fmla="*/ 502555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7473" h="512762">
                  <a:moveTo>
                    <a:pt x="0" y="0"/>
                  </a:moveTo>
                  <a:lnTo>
                    <a:pt x="3107473" y="0"/>
                  </a:lnTo>
                  <a:cubicBezTo>
                    <a:pt x="3030397" y="339086"/>
                    <a:pt x="2759593" y="331634"/>
                    <a:pt x="2524862" y="502555"/>
                  </a:cubicBezTo>
                  <a:lnTo>
                    <a:pt x="0" y="512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10258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000" cy="5333999"/>
            <a:chOff x="-3012880" y="1620838"/>
            <a:chExt cx="3324006" cy="1689921"/>
          </a:xfrm>
        </p:grpSpPr>
        <p:grpSp>
          <p:nvGrpSpPr>
            <p:cNvPr id="7" name="Group 6"/>
            <p:cNvGrpSpPr/>
            <p:nvPr/>
          </p:nvGrpSpPr>
          <p:grpSpPr>
            <a:xfrm>
              <a:off x="-3012880" y="1620838"/>
              <a:ext cx="3324006" cy="1689921"/>
              <a:chOff x="1736725" y="1620838"/>
              <a:chExt cx="3324006" cy="1689921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071" b="60056"/>
              <a:stretch/>
            </p:blipFill>
            <p:spPr bwMode="auto">
              <a:xfrm>
                <a:off x="1736725" y="1620838"/>
                <a:ext cx="3324006" cy="16899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Rectangle 3"/>
              <p:cNvSpPr/>
              <p:nvPr/>
            </p:nvSpPr>
            <p:spPr bwMode="auto">
              <a:xfrm>
                <a:off x="2057400" y="2209800"/>
                <a:ext cx="762000" cy="255998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 bwMode="auto">
            <a:xfrm>
              <a:off x="-3012880" y="1620838"/>
              <a:ext cx="3107473" cy="533783"/>
            </a:xfrm>
            <a:custGeom>
              <a:avLst/>
              <a:gdLst>
                <a:gd name="connsiteX0" fmla="*/ 0 w 2403280"/>
                <a:gd name="connsiteY0" fmla="*/ 0 h 512762"/>
                <a:gd name="connsiteX1" fmla="*/ 2403280 w 2403280"/>
                <a:gd name="connsiteY1" fmla="*/ 0 h 512762"/>
                <a:gd name="connsiteX2" fmla="*/ 2403280 w 2403280"/>
                <a:gd name="connsiteY2" fmla="*/ 512762 h 512762"/>
                <a:gd name="connsiteX3" fmla="*/ 0 w 2403280"/>
                <a:gd name="connsiteY3" fmla="*/ 512762 h 512762"/>
                <a:gd name="connsiteX4" fmla="*/ 0 w 2403280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403280 w 3107473"/>
                <a:gd name="connsiteY2" fmla="*/ 512762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403280 w 3107473"/>
                <a:gd name="connsiteY2" fmla="*/ 512762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453343 w 3107473"/>
                <a:gd name="connsiteY2" fmla="*/ 512762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524862 w 3107473"/>
                <a:gd name="connsiteY2" fmla="*/ 502555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7473" h="512762">
                  <a:moveTo>
                    <a:pt x="0" y="0"/>
                  </a:moveTo>
                  <a:lnTo>
                    <a:pt x="3107473" y="0"/>
                  </a:lnTo>
                  <a:cubicBezTo>
                    <a:pt x="3030397" y="339086"/>
                    <a:pt x="2759593" y="331634"/>
                    <a:pt x="2524862" y="502555"/>
                  </a:cubicBezTo>
                  <a:lnTo>
                    <a:pt x="0" y="512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5748" y="76200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0886" y="5715000"/>
            <a:ext cx="8982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4800" b="1" dirty="0" err="1" smtClean="0">
                <a:latin typeface="VNI-Avo" pitchFamily="2" charset="0"/>
              </a:rPr>
              <a:t>eï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4800" b="1" dirty="0" err="1" smtClean="0">
                <a:latin typeface="VNI-Avo" pitchFamily="2" charset="0"/>
              </a:rPr>
              <a:t>ua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</a:t>
            </a:r>
            <a:r>
              <a:rPr lang="en-US" sz="4800" b="1" dirty="0" err="1" smtClean="0">
                <a:latin typeface="VNI-Avo" pitchFamily="2" charset="0"/>
              </a:rPr>
              <a:t>ô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cho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Haø</a:t>
            </a:r>
            <a:r>
              <a:rPr lang="en-US" sz="4800" b="1" dirty="0" smtClean="0">
                <a:latin typeface="VNI-Avo" pitchFamily="2" charset="0"/>
              </a:rPr>
              <a:t>.</a:t>
            </a:r>
            <a:endParaRPr lang="en-US" sz="48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0033CC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0033CC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16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6718" y="357360"/>
            <a:ext cx="61077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M m        N  </a:t>
            </a:r>
            <a:r>
              <a:rPr lang="en-US" sz="4800" b="1" smtClean="0">
                <a:solidFill>
                  <a:schemeClr val="bg1"/>
                </a:solidFill>
                <a:latin typeface="VNI-Avo" pitchFamily="2" charset="0"/>
              </a:rPr>
              <a:t>n</a:t>
            </a:r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endParaRPr lang="en-US" sz="60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33513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1936623" y="1414584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6499332" y="144086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68989" y="2326667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2675322" y="251398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1093121" y="247815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1580802" y="3527790"/>
            <a:ext cx="1734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4800" b="1" dirty="0" err="1" smtClean="0">
                <a:latin typeface="VNI-Avo" pitchFamily="2" charset="0"/>
              </a:rPr>
              <a:t>eï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105400" y="2319741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5501640" y="245917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6351108" y="3461328"/>
            <a:ext cx="1108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</a:t>
            </a:r>
            <a:r>
              <a:rPr lang="en-US" sz="4800" b="1" dirty="0" err="1" smtClean="0">
                <a:latin typeface="VNI-Avo" pitchFamily="2" charset="0"/>
              </a:rPr>
              <a:t>ô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A07FC7F5-9EE6-44BB-B5A8-FB54F63BE291}"/>
              </a:ext>
            </a:extLst>
          </p:cNvPr>
          <p:cNvSpPr txBox="1"/>
          <p:nvPr/>
        </p:nvSpPr>
        <p:spPr>
          <a:xfrm flipH="1">
            <a:off x="7309443" y="2478151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1" grpId="0"/>
      <p:bldP spid="49" grpId="0"/>
      <p:bldP spid="50" grpId="0"/>
      <p:bldP spid="53" grpId="0"/>
      <p:bldP spid="52" grpId="0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619030B4-C97F-49DD-918B-81558A7FD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216002"/>
              </p:ext>
            </p:extLst>
          </p:nvPr>
        </p:nvGraphicFramePr>
        <p:xfrm>
          <a:off x="436974" y="1827431"/>
          <a:ext cx="8197607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826">
                  <a:extLst>
                    <a:ext uri="{9D8B030D-6E8A-4147-A177-3AD203B41FA5}">
                      <a16:colId xmlns:a16="http://schemas.microsoft.com/office/drawing/2014/main" xmlns="" val="307175313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xmlns="" val="139694219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137889773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73075048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xmlns="" val="271945701"/>
                    </a:ext>
                  </a:extLst>
                </a:gridCol>
                <a:gridCol w="1127436">
                  <a:extLst>
                    <a:ext uri="{9D8B030D-6E8A-4147-A177-3AD203B41FA5}">
                      <a16:colId xmlns:a16="http://schemas.microsoft.com/office/drawing/2014/main" xmlns="" val="21209048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266258085"/>
                    </a:ext>
                  </a:extLst>
                </a:gridCol>
                <a:gridCol w="264484">
                  <a:extLst>
                    <a:ext uri="{9D8B030D-6E8A-4147-A177-3AD203B41FA5}">
                      <a16:colId xmlns:a16="http://schemas.microsoft.com/office/drawing/2014/main" xmlns="" val="1788947495"/>
                    </a:ext>
                  </a:extLst>
                </a:gridCol>
                <a:gridCol w="1294585">
                  <a:extLst>
                    <a:ext uri="{9D8B030D-6E8A-4147-A177-3AD203B41FA5}">
                      <a16:colId xmlns:a16="http://schemas.microsoft.com/office/drawing/2014/main" xmlns="" val="2989170972"/>
                    </a:ext>
                  </a:extLst>
                </a:gridCol>
                <a:gridCol w="229415">
                  <a:extLst>
                    <a:ext uri="{9D8B030D-6E8A-4147-A177-3AD203B41FA5}">
                      <a16:colId xmlns:a16="http://schemas.microsoft.com/office/drawing/2014/main" xmlns="" val="1945771871"/>
                    </a:ext>
                  </a:extLst>
                </a:gridCol>
                <a:gridCol w="1090781">
                  <a:extLst>
                    <a:ext uri="{9D8B030D-6E8A-4147-A177-3AD203B41FA5}">
                      <a16:colId xmlns:a16="http://schemas.microsoft.com/office/drawing/2014/main" xmlns="" val="3772459203"/>
                    </a:ext>
                  </a:extLst>
                </a:gridCol>
              </a:tblGrid>
              <a:tr h="1752600">
                <a:tc>
                  <a:txBody>
                    <a:bodyPr/>
                    <a:lstStyle/>
                    <a:p>
                      <a:r>
                        <a:rPr lang="en-US" sz="360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maù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meï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môõ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ä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na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neà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nôû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1333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212879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619030B4-C97F-49DD-918B-81558A7FD6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0171047"/>
              </p:ext>
            </p:extLst>
          </p:nvPr>
        </p:nvGraphicFramePr>
        <p:xfrm>
          <a:off x="436974" y="1827431"/>
          <a:ext cx="8197607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826">
                  <a:extLst>
                    <a:ext uri="{9D8B030D-6E8A-4147-A177-3AD203B41FA5}">
                      <a16:colId xmlns:a16="http://schemas.microsoft.com/office/drawing/2014/main" xmlns="" val="307175313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xmlns="" val="139694219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137889773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730750489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xmlns="" val="271945701"/>
                    </a:ext>
                  </a:extLst>
                </a:gridCol>
                <a:gridCol w="1127436">
                  <a:extLst>
                    <a:ext uri="{9D8B030D-6E8A-4147-A177-3AD203B41FA5}">
                      <a16:colId xmlns:a16="http://schemas.microsoft.com/office/drawing/2014/main" xmlns="" val="212090484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xmlns="" val="2266258085"/>
                    </a:ext>
                  </a:extLst>
                </a:gridCol>
                <a:gridCol w="264484">
                  <a:extLst>
                    <a:ext uri="{9D8B030D-6E8A-4147-A177-3AD203B41FA5}">
                      <a16:colId xmlns:a16="http://schemas.microsoft.com/office/drawing/2014/main" xmlns="" val="1788947495"/>
                    </a:ext>
                  </a:extLst>
                </a:gridCol>
                <a:gridCol w="1294585">
                  <a:extLst>
                    <a:ext uri="{9D8B030D-6E8A-4147-A177-3AD203B41FA5}">
                      <a16:colId xmlns:a16="http://schemas.microsoft.com/office/drawing/2014/main" xmlns="" val="2989170972"/>
                    </a:ext>
                  </a:extLst>
                </a:gridCol>
                <a:gridCol w="229415">
                  <a:extLst>
                    <a:ext uri="{9D8B030D-6E8A-4147-A177-3AD203B41FA5}">
                      <a16:colId xmlns:a16="http://schemas.microsoft.com/office/drawing/2014/main" xmlns="" val="1945771871"/>
                    </a:ext>
                  </a:extLst>
                </a:gridCol>
                <a:gridCol w="1090781">
                  <a:extLst>
                    <a:ext uri="{9D8B030D-6E8A-4147-A177-3AD203B41FA5}">
                      <a16:colId xmlns:a16="http://schemas.microsoft.com/office/drawing/2014/main" xmlns="" val="3772459203"/>
                    </a:ext>
                  </a:extLst>
                </a:gridCol>
              </a:tblGrid>
              <a:tr h="1752600">
                <a:tc>
                  <a:txBody>
                    <a:bodyPr/>
                    <a:lstStyle/>
                    <a:p>
                      <a:r>
                        <a:rPr lang="en-US" sz="360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m</a:t>
                      </a:r>
                      <a:r>
                        <a:rPr lang="en-US" sz="360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aù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m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eï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smtClean="0">
                          <a:solidFill>
                            <a:srgbClr val="FF0000"/>
                          </a:solidFill>
                          <a:latin typeface="VNI-Avo" pitchFamily="2" charset="0"/>
                        </a:rPr>
                        <a:t>m</a:t>
                      </a:r>
                      <a:r>
                        <a:rPr lang="en-US" sz="360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ôõ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ä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 </a:t>
                      </a:r>
                      <a:r>
                        <a:rPr lang="en-US" sz="3600" smtClean="0">
                          <a:solidFill>
                            <a:srgbClr val="C00000"/>
                          </a:solidFill>
                          <a:latin typeface="VNI-Avo" pitchFamily="2" charset="0"/>
                        </a:rPr>
                        <a:t>n</a:t>
                      </a:r>
                      <a:r>
                        <a:rPr lang="en-US" sz="360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a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C00000"/>
                          </a:solidFill>
                          <a:latin typeface="VNI-Avo" pitchFamily="2" charset="0"/>
                        </a:rPr>
                        <a:t>n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eà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>
                          <a:solidFill>
                            <a:srgbClr val="C00000"/>
                          </a:solidFill>
                          <a:latin typeface="VNI-Avo" pitchFamily="2" charset="0"/>
                        </a:rPr>
                        <a:t>n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ôû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1333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072003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5283</TotalTime>
  <Words>237</Words>
  <Application>Microsoft Office PowerPoint</Application>
  <PresentationFormat>On-screen Show (4:3)</PresentationFormat>
  <Paragraphs>98</Paragraphs>
  <Slides>31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HP-087</vt:lpstr>
      <vt:lpstr>HP001 4H Normal</vt:lpstr>
      <vt:lpstr>.VnAvant</vt:lpstr>
      <vt:lpstr>.VnCooper</vt:lpstr>
      <vt:lpstr>Calibri</vt:lpstr>
      <vt:lpstr>Times New Roman</vt:lpstr>
      <vt:lpstr>HP001 4 hàng</vt:lpstr>
      <vt:lpstr>Arial Rounded MT Bold</vt:lpstr>
      <vt:lpstr>Arial</vt:lpstr>
      <vt:lpstr>VNI-Avo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MINHQUAN.Co.Ltd</cp:lastModifiedBy>
  <cp:revision>347</cp:revision>
  <dcterms:created xsi:type="dcterms:W3CDTF">2006-08-16T00:00:00Z</dcterms:created>
  <dcterms:modified xsi:type="dcterms:W3CDTF">2024-10-20T02:21:23Z</dcterms:modified>
</cp:coreProperties>
</file>