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772D-7C96-45C6-9080-636683A25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1866E-831A-4F7D-BA9C-CBD1BF3F1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C95B7-DA9C-407B-B332-76981B3B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1DA0E-0937-429B-B2E5-2049E696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3FE5-6E9B-469C-A9BF-DB0157D9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ECD9-52DA-4351-A2DA-916B522C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A0D5-61CE-4015-8088-186FC66C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68539-B916-4849-82BE-FE7699E7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CA9A-DE09-4B88-8378-D50F0A2E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031D-ED55-4A80-A20A-0244A644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F02A3-B97C-40CC-9160-86CA40E29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5ACB-E3C8-4C9E-839E-A81C130F4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4CD0-21D9-4D19-A551-4FC3540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8CC8-07C5-410C-9B5E-4B5C4749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34AC-0A76-4218-9A67-AB6724AD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F1A5-E6DC-4264-8532-553DA7BB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0639-2343-4660-A822-C9514431D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CAF7-FF3D-4A4C-BF66-AEB2849A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A1B6-E616-44C7-A137-D17018F0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FCE5-2297-4BA8-95FF-3A72C175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A4FE-13D5-4213-8E9D-67EBD63C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2162B-7B1F-4217-89D6-C2902C42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42A8-AF5A-441E-A094-D835245D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FB13-DBDB-4F79-BAE6-06FCE9D2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7678-7FA7-463A-B721-53B3FF9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B6C8-0281-47EC-94C9-D7D64851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EE0C-105F-498F-8FF2-654EDBF6F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1EF71-F701-45E4-AFED-76C75FFD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E0AF-C780-43DC-B059-CA543E56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DCF43-476D-4CA1-B34F-CA0F7414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52F7-89B1-4203-AA92-F2637964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B552-B2A0-42E4-9BC7-991BB09D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8AB3-B940-41BF-9EDE-B9E51A4D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E9EB6-1174-4E6D-A5C2-A308BFA43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5A157-EAEF-4028-9566-D8B71F446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A3693-FBFD-451A-9CD4-6D069157F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6EE23-3DF7-4B8F-970D-4541276A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BF47B-8D3A-441A-870F-A6262FA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AFF6D-A12B-4654-9350-498598EC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0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BA13-F169-4DE5-BF84-D58DC6E5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FAEE6-6429-430E-BFFB-EF004066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B7474-70F5-4F88-A51B-CEB0B0B9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2EBE6-E0C3-4355-8D94-6802E413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88B43-66FC-4D2E-BA95-6C4179D9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CA4E0-45D8-4769-A72A-D6879108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406FA-5195-4A5B-8F23-2FA69231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23CD-1DC4-4B79-97B3-639418F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FF81E-F0BB-4B46-8FE2-2D27F75E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380F-A12C-4991-BDAC-805982A17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AFEE5-37BA-4BC7-85BA-14F9541A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78AD1-E58C-4B76-81B1-E9DC35FB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798DB-9219-4406-BA8A-1F68D583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9361-4C8E-4F4B-863B-6390F48D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3BE44-37FF-4DF5-9749-A7E7F04E5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28BA2-211A-42E5-AFB6-360E4D1F2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715E-3323-4570-A6D8-C5566D99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67E32-ED2A-42DC-B36F-0EE550CE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4D00-4AE4-4018-BB66-80D2A38B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0DCD4-0D9C-4F98-91BF-94614610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23C3-069C-4AE5-AEE0-4E56CD82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C2D5-AADC-43F8-B61C-5DD9BF194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0656-D77A-4C4C-9698-DBB0BF47CF8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EA1C-45AE-4FDD-B5D2-94E552DA9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5722-8EBF-497C-8FBC-897235A8C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9724-62BA-40EB-8213-BB887B1F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F215-376C-451C-9574-983B628C1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211E1-EA53-413B-8649-DEE351361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hữ L hoa">
            <a:hlinkClick r:id="" action="ppaction://media"/>
            <a:extLst>
              <a:ext uri="{FF2B5EF4-FFF2-40B4-BE49-F238E27FC236}">
                <a16:creationId xmlns:a16="http://schemas.microsoft.com/office/drawing/2014/main" id="{978B0E26-FA78-4301-8908-65459B6E4C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2024-10-23T02:45:56Z</dcterms:created>
  <dcterms:modified xsi:type="dcterms:W3CDTF">2024-10-23T02:47:38Z</dcterms:modified>
</cp:coreProperties>
</file>