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3BD4A-A224-473C-90A5-840A4DB13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A97EA3-0257-4F3E-9200-2E11ECB5B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2B4B0-CDC0-466D-B930-44C5CE6DE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D6D2-84A3-4F63-847D-2F54C18302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AF836-E15F-41A3-B165-A66CCFB25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05D63-ED12-4E39-A38A-A4A802B10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7A78-9A53-453B-B9A3-02E675116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71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32CEB-7C5C-47B0-826B-10B9D4DB6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CC9FDA-7450-4141-85CE-1A07D407EB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11E33-DE82-4E03-85FC-9F00C5319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D6D2-84A3-4F63-847D-2F54C18302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753FE-D08C-4271-9944-C9CEDB45D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09FA0-59FD-4B3B-810D-3E6577148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7A78-9A53-453B-B9A3-02E675116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11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107FDE-7055-45E6-BACA-0803BEE9CD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D72C71-6E73-42E1-862B-06A964B9E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57819-7C38-426A-99B9-07A5A6D31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D6D2-84A3-4F63-847D-2F54C18302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8B979-813D-44DE-89D2-01FD7E1DF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C65FA-728C-4D97-B50F-93045E056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7A78-9A53-453B-B9A3-02E675116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17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CEBD4-444B-4A0C-AF9A-1A8605ADC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E787D-5074-4DCF-80F0-EF365E66A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E6F04-3D98-4853-A7C7-8683404E4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D6D2-84A3-4F63-847D-2F54C18302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9825C-CABD-451B-A50B-AA07880DA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C6663-DA77-4E51-BB0E-3CC39D2FD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7A78-9A53-453B-B9A3-02E675116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12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27EC5-C337-4C39-ADF9-116A53442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CE391-98FF-4330-93CD-8965921AC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3A261-5311-4578-821A-7662AA2F0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D6D2-84A3-4F63-847D-2F54C18302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BC9F5-4FBE-448F-B18B-919822447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B69CA-AED4-4646-B98E-154DEDBD3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7A78-9A53-453B-B9A3-02E675116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69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BC90B-9645-424E-8935-081CF7CC7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C135E-8384-4ACE-8D76-9C74B66AC6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424F17-14B2-4835-81A9-5702578FF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FB748-8135-4A2F-A923-151843E4B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D6D2-84A3-4F63-847D-2F54C18302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C6942-74A9-49DC-A4AA-69750AC86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93F6C-9310-47AF-8B6D-43423D9E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7A78-9A53-453B-B9A3-02E675116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3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D28A8-851A-43FB-8809-F2BB32A74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BBCFE-069F-47FD-A611-8A944294C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C71FB-3BF7-480C-B5C6-3054CBE7E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3DD893-087A-44A9-BCF5-456E5AD5B3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EB2C0E-DA0B-405D-8614-A062469D02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1E5FA0-67BE-4A59-B4E7-1E24B2A02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D6D2-84A3-4F63-847D-2F54C18302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D1BCD4-6BAD-4FA4-A824-3198C4A25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EFF6D1-4673-4C8C-9B69-9D9506367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7A78-9A53-453B-B9A3-02E675116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18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3FC2C-372F-4ABE-8A77-15717A6D1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78547D-DBD7-4704-9674-032394368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D6D2-84A3-4F63-847D-2F54C18302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6510AC-0AF9-495E-ADE1-C476B0CDD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438A3-32B7-4684-90DB-6A7D2B7D5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7A78-9A53-453B-B9A3-02E675116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65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3266-1DD6-4704-B5C5-B4228274E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D6D2-84A3-4F63-847D-2F54C18302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FDC9B1-1AC4-4F9A-AA25-A0C2EF6E6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F24E9-F54A-4A14-A60E-8F14CDC7C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7A78-9A53-453B-B9A3-02E675116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7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B5C60-8BE7-4EFF-BB04-D00A42858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F1A88-9C9C-41E3-A732-1B3614645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2A8E7-B6BF-4787-B34F-EA5460BFD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F2E3BB-707C-4225-A95E-2CADE58CB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D6D2-84A3-4F63-847D-2F54C18302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ECA47-4533-42E8-9BC1-74042088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AB8CC-7D31-4F73-84CD-08ABA9FA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7A78-9A53-453B-B9A3-02E675116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35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EDB4A-5C88-42F1-9C4D-3425060BF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B0A40B-52F8-43E4-8A02-79A552D696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9B38E-1EC0-4ADB-99FA-D73C923C3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4FDEFE-A86C-4F5C-8741-C3DE82A24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D6D2-84A3-4F63-847D-2F54C18302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33B35-F2E1-4FC7-9FF0-430F5653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E5065-B2C2-4474-9E53-1BF9655E3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7A78-9A53-453B-B9A3-02E675116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55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7C2544-E3D5-41B3-879C-469B82421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2242F-F6A6-4700-9005-54BDDF2F5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46EC9-A365-42D2-9819-B7F6752591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1D6D2-84A3-4F63-847D-2F54C18302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00BE2-FF2C-4848-A2D5-77BEB3008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5263F-5005-4969-9B1C-7594DA381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27A78-9A53-453B-B9A3-02E675116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6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Bảng Chữ Cái ♫ Candy Ngọc Hà ♫ Nhạc Thiếu Nhi Bé Học Chữ Cái ABC Tiếng Việt [MV 4K]">
            <a:hlinkClick r:id="" action="ppaction://media"/>
            <a:extLst>
              <a:ext uri="{FF2B5EF4-FFF2-40B4-BE49-F238E27FC236}">
                <a16:creationId xmlns:a16="http://schemas.microsoft.com/office/drawing/2014/main" id="{91605304-EF30-411B-BF99-68638E0CA7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4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2024-10-23T01:23:53Z</dcterms:created>
  <dcterms:modified xsi:type="dcterms:W3CDTF">2024-10-23T01:24:25Z</dcterms:modified>
</cp:coreProperties>
</file>