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6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CBE25-5A21-42BD-9A9E-E4BAAC43B071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D138A-C67C-4717-A5C3-E5F22BD1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2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38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B263-19AE-49E6-8FCA-7297AE121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790108-1CA1-4792-9EF6-20D297045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1AB51-526A-464C-B78F-76EB517D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B3208-FA8C-4C26-866E-11D754F6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11EE2-58DF-441A-A8E2-610CFE89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1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BBDF8-9C1F-4C5D-8249-DFDA470DE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73CD85-02C7-4BFE-BDA2-095488A5D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C7EB5-F87B-4956-995A-61AB5ED7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34460-8003-4BE1-AE8D-616AC07F5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D84D2-D689-48CD-9758-A88530A5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2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41503-9FF8-476A-B218-F1144E6DA8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0565A-B0A8-441A-8F27-D03C0AEAF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4F450-0722-4DE8-A455-DFE960DB4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E21CE-167E-4191-A4BE-838E64D10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3468A-F602-4766-A180-26CB267D3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2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385C-CB1E-4E59-A9B7-18DE9624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2778C-4B3F-428E-9D7D-88E97678F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B6F5B-EE2E-4CDE-BB88-F9216C7E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8CDB9-333C-46F0-9B41-6B3FD6AEE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97E-B5EE-4E62-B3BB-C3E92465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2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CABE-B901-4857-A8CB-D9D6C291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06598-AB50-4BBD-B867-7D77497AE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06F20-DC38-4BC8-96C2-84496EB58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38A25-39B2-418B-BE61-BAE0185D6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23BE5-46A1-4471-8204-B91F59EA6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F79B-4AC2-4A68-A90E-8A4AADF0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B3CC3-9553-45BF-9E31-5191DCCD9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E86F4-32C2-45EA-80B7-45755E61B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A271E6-BBDE-4A5B-B020-BE5B32FB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472E7-519C-430E-8B50-9198AE19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D3F2C-A2EB-4742-9B5D-2CA5B38E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8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DCF3-B391-4883-8832-3B9BD7D5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C804C-32BC-4BA4-B73A-2B0FC70BC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982D-6742-4ABD-BF63-69E67D030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B939C-4C98-4245-8E9D-791E70CBC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6BF8A-B7E9-44F0-84C2-158307BE6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FAC69-D024-44A9-864E-35731072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135A1-7FC6-4888-9C0B-EC43565E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64AC8E-8B5C-4B37-A04D-AEB72F0E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4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4BC7-8863-4584-8A18-6E18CD3B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FB5AA-2056-480B-A73A-452240CC9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E12FE-E3F4-4902-A77E-6EC3D5772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0BA6D-A4D5-4A20-99A8-56E5887A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6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BCF02-FD2D-4DAE-9F06-C600FFE6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2C1D6-3A4A-460F-AD25-3AF957C0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E9E99-8484-4E8D-AF9F-CF2C4E42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9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65F9A-F6AB-492C-8EFA-462AC636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D2BD2-52BC-4871-8394-9D8C41E0C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EEF57-535C-421C-B6B9-499395271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C647D-84AD-4CA8-8DF4-9731B21A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E0562-7D01-4FD9-A3E8-87B52B19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2A49C-3B77-4405-B6C4-2EE9B4999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9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DC2A-0B2B-4A8A-9043-9B205CC5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3FA3C5-0ACD-48CB-9363-A15910B94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9F0CA-E5B8-46DF-9270-EE476E11B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973C5-2AF1-4818-8EF9-FB8815C97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11B68-1242-4A29-9281-1E084058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45A86-9B45-434A-BA13-8E71FA67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7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7718E6-5CFE-4097-9A3F-4734EAC6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7916D-C1DC-4E14-9AF3-DBBF00C55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21E2-FC8D-47DA-9FE1-1399BF18C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6B3F4-7717-4798-8072-C70C7EDD3F1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88A26-9F0E-4EA5-9A08-C9E3089F7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02E4D-0F34-4CDC-8D8D-FBB60F86C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FF4FF-BCEC-45E3-8242-6CBA5B59A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1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28;p68">
            <a:extLst>
              <a:ext uri="{FF2B5EF4-FFF2-40B4-BE49-F238E27FC236}">
                <a16:creationId xmlns:a16="http://schemas.microsoft.com/office/drawing/2014/main" id="{26ECDD61-7F61-42F3-9EC7-36F1966B5475}"/>
              </a:ext>
            </a:extLst>
          </p:cNvPr>
          <p:cNvSpPr/>
          <p:nvPr/>
        </p:nvSpPr>
        <p:spPr>
          <a:xfrm>
            <a:off x="317617" y="369120"/>
            <a:ext cx="8427134" cy="5777345"/>
          </a:xfrm>
          <a:custGeom>
            <a:avLst/>
            <a:gdLst/>
            <a:ahLst/>
            <a:cxnLst/>
            <a:rect l="l" t="t" r="r" b="b"/>
            <a:pathLst>
              <a:path w="48616" h="37449" extrusionOk="0">
                <a:moveTo>
                  <a:pt x="44487" y="3861"/>
                </a:moveTo>
                <a:lnTo>
                  <a:pt x="44487" y="33732"/>
                </a:lnTo>
                <a:lnTo>
                  <a:pt x="4273" y="33732"/>
                </a:lnTo>
                <a:lnTo>
                  <a:pt x="4273" y="3861"/>
                </a:lnTo>
                <a:close/>
                <a:moveTo>
                  <a:pt x="1961" y="1"/>
                </a:moveTo>
                <a:cubicBezTo>
                  <a:pt x="888" y="1"/>
                  <a:pt x="0" y="868"/>
                  <a:pt x="0" y="1962"/>
                </a:cubicBezTo>
                <a:lnTo>
                  <a:pt x="0" y="35487"/>
                </a:lnTo>
                <a:cubicBezTo>
                  <a:pt x="0" y="36560"/>
                  <a:pt x="888" y="37448"/>
                  <a:pt x="1961" y="37448"/>
                </a:cubicBezTo>
                <a:lnTo>
                  <a:pt x="46655" y="37448"/>
                </a:lnTo>
                <a:cubicBezTo>
                  <a:pt x="47728" y="37448"/>
                  <a:pt x="48616" y="36560"/>
                  <a:pt x="48616" y="35487"/>
                </a:cubicBezTo>
                <a:lnTo>
                  <a:pt x="48616" y="1962"/>
                </a:lnTo>
                <a:cubicBezTo>
                  <a:pt x="48616" y="868"/>
                  <a:pt x="47728" y="1"/>
                  <a:pt x="46655" y="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" name="Chào cờ">
            <a:hlinkClick r:id="" action="ppaction://media"/>
            <a:extLst>
              <a:ext uri="{FF2B5EF4-FFF2-40B4-BE49-F238E27FC236}">
                <a16:creationId xmlns:a16="http://schemas.microsoft.com/office/drawing/2014/main" id="{F354995B-721B-4A3B-B935-2D5827C84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14" y="792479"/>
            <a:ext cx="7674206" cy="48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</Words>
  <Application>Microsoft Office PowerPoint</Application>
  <PresentationFormat>Widescreen</PresentationFormat>
  <Paragraphs>1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2024-10-16T07:33:08Z</dcterms:created>
  <dcterms:modified xsi:type="dcterms:W3CDTF">2024-10-16T07:36:33Z</dcterms:modified>
</cp:coreProperties>
</file>