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50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69232-8C83-41DC-80DE-DEBD395DE2F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FFC4D-1845-4C6D-8367-041F108A3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8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78E6-3ECE-4856-9BE8-75B8BE887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690F5-0AFC-4885-B0EE-F574CABDD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C761D-4A21-45FF-93C1-3C1480834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3B10D-2ABD-4AFB-952B-13960800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379E0-1A8C-4FBA-8CEE-B14A38C3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5DFA-6AF7-44B3-A094-F05F7192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C7346-1BA4-42E0-A374-F62E2D6B0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C2F80-E7E3-49B2-AA89-A61F3EA2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EDBC6-42FF-43A2-8C68-470BBE1F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FD8B-8A98-45F5-92E9-9C8ABFC7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7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A5F009-5F17-48D3-9C55-68F8CB14E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0A006-10CC-4998-8CA8-385C0A048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B890-5F83-4A8C-8376-40BD2EBC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F49FF-869A-4B43-9C17-BD5DC45A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88CCD-C82A-4ED1-BCA7-5D56CD1C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5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92270-708C-4339-AF18-7F6A93E4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20DEF-D96D-4A9F-AADD-596D05CE6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923C5-74EA-421D-B654-07E91F40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2A366-E990-43F3-8CE4-1705394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9EA67-BB2B-4430-8A2F-83B0914C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1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F7C0-3753-4F0A-92C3-37A1E072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AEF28-DECB-4FAD-AEB0-2B9C1EB5C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33732-C5D3-4358-81F2-5FDE826C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ACAF7-75E9-49AD-853D-7C5E40B5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B4448-C7A1-43A3-82A7-EED35693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9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07D75-1699-422F-871A-A0FC810A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81EF7-8B13-4569-9E00-39A70C462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52DE8-8DB9-442E-B3EC-0EC6CD098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CCDA4-B85B-43CD-9A3B-D2A0C38B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D7F33-83A2-4969-A672-A25F40F1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A2697-597C-4EDB-9FE8-649F1F4B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3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A1D6-F73A-462F-8ADC-3AA5E95B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905DC-162A-4A10-9474-D139C0357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7E902-16E5-40CD-9B89-DB296632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E3A0F-22D5-4EAD-A1E6-ECDAA46DA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ED6FBD-491D-46CB-BF46-33E572F9A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11AC7-E8D0-4E8A-8C71-4650B048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EF663-424E-44AF-A075-C9E3AD49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71D39-D3C4-482B-8680-486F21A0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2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B723-C895-4E03-88A1-147F73B2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8235C-8095-4CDD-9B51-302DC352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1B556-06ED-4249-A747-27E3B14D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28333-EA50-42F2-AD0C-BEF1AA78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9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617D58-1C81-4CAF-8589-8EDFC1CC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372D-2056-47CE-ADCD-8E8FFCA6F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183D4-AF90-4C82-A026-B32D5CE5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5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124A-30EE-4B2A-B874-C6A437D5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E6949-6087-4786-B6A0-1250E963B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0791F-3817-467E-B4B0-E3EF123B8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EA8E1-7EDA-4457-9C38-ECB57975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9885A-4BD5-4A57-AB10-3F565B4F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FE8AA-D442-4DF2-8725-2E54DEB7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56BF-2C33-4FD7-94DC-637C8F1E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C10AC-88D4-4163-AE9E-E8590EE89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94583-9F1A-4C03-AC76-C13C6C76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FC092-89ED-44BB-864F-A821657D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113A6-71A9-4D90-BAB2-B5A41D4D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1E93D-0E58-474A-8DEB-41EADB7A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99BD7-5F50-4081-8420-A2745E91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69C62-F932-4A1B-BFBF-BEECB6C44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F634E-773C-4E5E-B660-D51AF289C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44D51-5F57-4FDD-B5E9-48435D030C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9FF14-C34E-43E3-80E8-A2B91FD71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95B8C-8A59-4883-AE89-B5078A22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FD744-0C92-4F1D-81F7-AF1E1EFE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0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9337B-DFEF-454E-AB14-E52F684110D1}"/>
              </a:ext>
            </a:extLst>
          </p:cNvPr>
          <p:cNvSpPr txBox="1"/>
          <p:nvPr/>
        </p:nvSpPr>
        <p:spPr>
          <a:xfrm>
            <a:off x="1188473" y="119715"/>
            <a:ext cx="282963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dirty="0" err="1">
                <a:solidFill>
                  <a:srgbClr val="0070C0"/>
                </a:solidFill>
                <a:latin typeface="Coiny" panose="02000903060500060000" pitchFamily="2" charset="0"/>
              </a:rPr>
              <a:t>Khởi</a:t>
            </a:r>
            <a:r>
              <a:rPr lang="en-US" sz="31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3199" dirty="0" err="1">
                <a:solidFill>
                  <a:srgbClr val="0070C0"/>
                </a:solidFill>
                <a:latin typeface="Coiny" panose="02000903060500060000" pitchFamily="2" charset="0"/>
              </a:rPr>
              <a:t>động</a:t>
            </a:r>
            <a:endParaRPr lang="en-US" sz="3199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  <p:pic>
        <p:nvPicPr>
          <p:cNvPr id="9" name="图片 337">
            <a:extLst>
              <a:ext uri="{FF2B5EF4-FFF2-40B4-BE49-F238E27FC236}">
                <a16:creationId xmlns:a16="http://schemas.microsoft.com/office/drawing/2014/main" id="{0B559A51-E5C6-4612-97E2-CA7A8A88C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00" y="311078"/>
            <a:ext cx="5521635" cy="11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F1DA717-A57C-42CF-B4F1-351A57D1D8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21208" y="-2031530"/>
            <a:ext cx="11370218" cy="888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A NGỌN NẾN LUNG LINH">
            <a:hlinkClick r:id="" action="ppaction://media"/>
            <a:extLst>
              <a:ext uri="{FF2B5EF4-FFF2-40B4-BE49-F238E27FC236}">
                <a16:creationId xmlns:a16="http://schemas.microsoft.com/office/drawing/2014/main" id="{7864919F-4595-4D8F-95E5-6705BAA54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1778" y="1284492"/>
            <a:ext cx="7642482" cy="4813954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55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Widescreen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等线</vt:lpstr>
      <vt:lpstr>Arial</vt:lpstr>
      <vt:lpstr>Calibri</vt:lpstr>
      <vt:lpstr>Calibri Light</vt:lpstr>
      <vt:lpstr>Coiny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2024-10-16T07:46:14Z</dcterms:created>
  <dcterms:modified xsi:type="dcterms:W3CDTF">2024-10-16T07:47:45Z</dcterms:modified>
</cp:coreProperties>
</file>