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Lst>
  <p:notesMasterIdLst>
    <p:notesMasterId r:id="rId37"/>
  </p:notesMasterIdLst>
  <p:sldIdLst>
    <p:sldId id="652" r:id="rId4"/>
    <p:sldId id="653" r:id="rId5"/>
    <p:sldId id="654" r:id="rId6"/>
    <p:sldId id="655" r:id="rId7"/>
    <p:sldId id="656" r:id="rId8"/>
    <p:sldId id="2644" r:id="rId9"/>
    <p:sldId id="658" r:id="rId10"/>
    <p:sldId id="318" r:id="rId11"/>
    <p:sldId id="274" r:id="rId12"/>
    <p:sldId id="2649" r:id="rId13"/>
    <p:sldId id="281" r:id="rId14"/>
    <p:sldId id="2645" r:id="rId15"/>
    <p:sldId id="2636" r:id="rId16"/>
    <p:sldId id="2646" r:id="rId17"/>
    <p:sldId id="2647" r:id="rId18"/>
    <p:sldId id="2648" r:id="rId19"/>
    <p:sldId id="2650" r:id="rId20"/>
    <p:sldId id="284" r:id="rId21"/>
    <p:sldId id="2651" r:id="rId22"/>
    <p:sldId id="285" r:id="rId23"/>
    <p:sldId id="2652" r:id="rId24"/>
    <p:sldId id="312" r:id="rId25"/>
    <p:sldId id="292" r:id="rId26"/>
    <p:sldId id="2656" r:id="rId27"/>
    <p:sldId id="293" r:id="rId28"/>
    <p:sldId id="294" r:id="rId29"/>
    <p:sldId id="2640" r:id="rId30"/>
    <p:sldId id="2653" r:id="rId31"/>
    <p:sldId id="2654" r:id="rId32"/>
    <p:sldId id="319" r:id="rId33"/>
    <p:sldId id="313" r:id="rId34"/>
    <p:sldId id="2655"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4" d="100"/>
          <a:sy n="84" d="100"/>
        </p:scale>
        <p:origin x="138" y="12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2024/10/22</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2024/10/22</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png"/><Relationship Id="rId7" Type="http://schemas.openxmlformats.org/officeDocument/2006/relationships/image" Target="../media/image34.png"/><Relationship Id="rId12"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36.png"/><Relationship Id="rId5" Type="http://schemas.openxmlformats.org/officeDocument/2006/relationships/image" Target="../media/image58.png"/><Relationship Id="rId10" Type="http://schemas.openxmlformats.org/officeDocument/2006/relationships/image" Target="../media/image32.png"/><Relationship Id="rId4" Type="http://schemas.openxmlformats.org/officeDocument/2006/relationships/image" Target="../media/image57.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5.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hdphoto" Target="../media/hdphoto4.wdp"/><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6525314"/>
            <a:chOff x="56475" y="1219192"/>
            <a:chExt cx="11671066" cy="6074595"/>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5587095"/>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cỏ</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mọc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7416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6525314"/>
            <a:chOff x="56475" y="1219192"/>
            <a:chExt cx="11671066" cy="6074595"/>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55870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á</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89678907-E5EB-454D-950B-C880B7E19DBC}"/>
              </a:ext>
            </a:extLst>
          </p:cNvPr>
          <p:cNvSpPr/>
          <p:nvPr/>
        </p:nvSpPr>
        <p:spPr>
          <a:xfrm>
            <a:off x="251480" y="457250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a16="http://schemas.microsoft.com/office/drawing/2014/main" id="{1D978805-115F-41AB-B582-FEC50A2E61A2}"/>
              </a:ext>
            </a:extLst>
          </p:cNvPr>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id="{7198EA6E-9D54-44DF-A84F-996FF823E56D}"/>
              </a:ext>
            </a:extLst>
          </p:cNvPr>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id="{7B1DA0DD-0243-4F37-9345-037B8B19F42F}"/>
              </a:ext>
            </a:extLst>
          </p:cNvPr>
          <p:cNvSpPr/>
          <p:nvPr/>
        </p:nvSpPr>
        <p:spPr>
          <a:xfrm>
            <a:off x="755873" y="3462237"/>
            <a:ext cx="11069684" cy="1426285"/>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a16="http://schemas.microsoft.com/office/drawing/2014/main" id="{3FBA3216-CB28-4DE9-B8C8-F631A9A6786E}"/>
              </a:ext>
            </a:extLst>
          </p:cNvPr>
          <p:cNvSpPr/>
          <p:nvPr/>
        </p:nvSpPr>
        <p:spPr>
          <a:xfrm>
            <a:off x="777770" y="5020942"/>
            <a:ext cx="11069684" cy="1444331"/>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3493222" y="270442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7906603" y="2704421"/>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10742000" y="2704421"/>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3342408" y="330613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513272" y="273299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4595772" y="3313698"/>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8157164" y="3319974"/>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1304058" y="393478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33886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721087"/>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9642043" y="3163554"/>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1524853" y="3702137"/>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5388084" y="3771410"/>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9292437" y="3785264"/>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41167116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638641" y="390531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10662085" y="3361580"/>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6741500" y="3935527"/>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5104533" y="5754062"/>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cxnSp>
        <p:nvCxnSpPr>
          <p:cNvPr id="15" name="Straight Connector 14">
            <a:extLst>
              <a:ext uri="{FF2B5EF4-FFF2-40B4-BE49-F238E27FC236}">
                <a16:creationId xmlns:a16="http://schemas.microsoft.com/office/drawing/2014/main" id="{BA570411-5517-489A-A9EF-437BD69BE186}"/>
              </a:ext>
            </a:extLst>
          </p:cNvPr>
          <p:cNvCxnSpPr>
            <a:cxnSpLocks/>
          </p:cNvCxnSpPr>
          <p:nvPr/>
        </p:nvCxnSpPr>
        <p:spPr>
          <a:xfrm flipV="1">
            <a:off x="5733141" y="4553011"/>
            <a:ext cx="79915" cy="396000"/>
          </a:xfrm>
          <a:prstGeom prst="line">
            <a:avLst/>
          </a:prstGeom>
          <a:noFill/>
          <a:ln w="28575" cap="flat" cmpd="sng" algn="ctr">
            <a:solidFill>
              <a:srgbClr val="FD4739"/>
            </a:solidFill>
            <a:prstDash val="solid"/>
          </a:ln>
          <a:effectLst/>
        </p:spPr>
      </p:cxnSp>
      <p:cxnSp>
        <p:nvCxnSpPr>
          <p:cNvPr id="16" name="Straight Connector 15">
            <a:extLst>
              <a:ext uri="{FF2B5EF4-FFF2-40B4-BE49-F238E27FC236}">
                <a16:creationId xmlns:a16="http://schemas.microsoft.com/office/drawing/2014/main" id="{037950AC-1FF3-4123-B3EE-CC913FB1D863}"/>
              </a:ext>
            </a:extLst>
          </p:cNvPr>
          <p:cNvCxnSpPr>
            <a:cxnSpLocks/>
          </p:cNvCxnSpPr>
          <p:nvPr/>
        </p:nvCxnSpPr>
        <p:spPr>
          <a:xfrm flipV="1">
            <a:off x="8924016" y="4553011"/>
            <a:ext cx="79915" cy="396000"/>
          </a:xfrm>
          <a:prstGeom prst="line">
            <a:avLst/>
          </a:prstGeom>
          <a:noFill/>
          <a:ln w="28575" cap="flat" cmpd="sng" algn="ctr">
            <a:solidFill>
              <a:srgbClr val="FD4739"/>
            </a:solidFill>
            <a:prstDash val="solid"/>
          </a:ln>
          <a:effectLst/>
        </p:spPr>
      </p:cxnSp>
      <p:cxnSp>
        <p:nvCxnSpPr>
          <p:cNvPr id="18" name="Straight Connector 17">
            <a:extLst>
              <a:ext uri="{FF2B5EF4-FFF2-40B4-BE49-F238E27FC236}">
                <a16:creationId xmlns:a16="http://schemas.microsoft.com/office/drawing/2014/main" id="{986AFD3D-894E-401C-8C73-06380896DF3E}"/>
              </a:ext>
            </a:extLst>
          </p:cNvPr>
          <p:cNvCxnSpPr>
            <a:cxnSpLocks/>
          </p:cNvCxnSpPr>
          <p:nvPr/>
        </p:nvCxnSpPr>
        <p:spPr>
          <a:xfrm flipV="1">
            <a:off x="2608941" y="5134036"/>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E3CD87A4-654E-4871-902F-EBB5067F3901}"/>
              </a:ext>
            </a:extLst>
          </p:cNvPr>
          <p:cNvCxnSpPr>
            <a:cxnSpLocks/>
          </p:cNvCxnSpPr>
          <p:nvPr/>
        </p:nvCxnSpPr>
        <p:spPr>
          <a:xfrm flipV="1">
            <a:off x="6095998" y="5134036"/>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id="{32694CE5-1D13-4145-9137-672359122F3C}"/>
              </a:ext>
            </a:extLst>
          </p:cNvPr>
          <p:cNvCxnSpPr>
            <a:cxnSpLocks/>
          </p:cNvCxnSpPr>
          <p:nvPr/>
        </p:nvCxnSpPr>
        <p:spPr>
          <a:xfrm flipV="1">
            <a:off x="11617731" y="5127281"/>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a16="http://schemas.microsoft.com/office/drawing/2014/main" id="{D9540368-B934-4840-B04E-4DEA36CC3A12}"/>
              </a:ext>
            </a:extLst>
          </p:cNvPr>
          <p:cNvCxnSpPr>
            <a:cxnSpLocks/>
          </p:cNvCxnSpPr>
          <p:nvPr/>
        </p:nvCxnSpPr>
        <p:spPr>
          <a:xfrm flipV="1">
            <a:off x="2150450" y="3912872"/>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4071843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6000767" y="1737621"/>
            <a:ext cx="3677724" cy="1043679"/>
            <a:chOff x="6410789" y="819970"/>
            <a:chExt cx="4322439" cy="1121761"/>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29A0396-6069-4625-84EC-01B4DAEB4E10}"/>
              </a:ext>
            </a:extLst>
          </p:cNvPr>
          <p:cNvGrpSpPr/>
          <p:nvPr/>
        </p:nvGrpSpPr>
        <p:grpSpPr>
          <a:xfrm>
            <a:off x="5972538" y="2902245"/>
            <a:ext cx="3781464" cy="1043679"/>
            <a:chOff x="6410789" y="2733385"/>
            <a:chExt cx="4322439" cy="1121761"/>
          </a:xfrm>
        </p:grpSpPr>
        <p:pic>
          <p:nvPicPr>
            <p:cNvPr id="33" name="Picture 32">
              <a:extLst>
                <a:ext uri="{FF2B5EF4-FFF2-40B4-BE49-F238E27FC236}">
                  <a16:creationId xmlns:a16="http://schemas.microsoft.com/office/drawing/2014/main"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id="{102D20F3-22C3-40A2-9D6F-A961D0972D5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344CF430-274B-4F08-877B-DDA7046E8C31}"/>
              </a:ext>
            </a:extLst>
          </p:cNvPr>
          <p:cNvGrpSpPr/>
          <p:nvPr/>
        </p:nvGrpSpPr>
        <p:grpSpPr>
          <a:xfrm>
            <a:off x="5987496" y="4085953"/>
            <a:ext cx="4196633" cy="1043680"/>
            <a:chOff x="6404693" y="4731628"/>
            <a:chExt cx="4328535" cy="1121761"/>
          </a:xfrm>
        </p:grpSpPr>
        <p:pic>
          <p:nvPicPr>
            <p:cNvPr id="36" name="Picture 35">
              <a:extLst>
                <a:ext uri="{FF2B5EF4-FFF2-40B4-BE49-F238E27FC236}">
                  <a16:creationId xmlns:a16="http://schemas.microsoft.com/office/drawing/2014/main"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a16="http://schemas.microsoft.com/office/drawing/2014/main" id="{D7A2E6E4-2C9D-4577-B939-C6C0071DCAF9}"/>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2B40B061-79D6-424D-BE55-1555590FF62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id="{BCDB1306-F760-468A-9567-CE95B4B768DE}"/>
              </a:ext>
            </a:extLst>
          </p:cNvPr>
          <p:cNvGrpSpPr/>
          <p:nvPr/>
        </p:nvGrpSpPr>
        <p:grpSpPr>
          <a:xfrm>
            <a:off x="5879347" y="502768"/>
            <a:ext cx="4567673" cy="1121761"/>
            <a:chOff x="6410789" y="819970"/>
            <a:chExt cx="4322439" cy="1121761"/>
          </a:xfrm>
        </p:grpSpPr>
        <p:pic>
          <p:nvPicPr>
            <p:cNvPr id="40" name="Picture 39">
              <a:extLst>
                <a:ext uri="{FF2B5EF4-FFF2-40B4-BE49-F238E27FC236}">
                  <a16:creationId xmlns:a16="http://schemas.microsoft.com/office/drawing/2014/main"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a16="http://schemas.microsoft.com/office/drawing/2014/main"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theo</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nhóm</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52828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370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a:extLst>
              <a:ext uri="{FF2B5EF4-FFF2-40B4-BE49-F238E27FC236}">
                <a16:creationId xmlns:a16="http://schemas.microsoft.com/office/drawing/2014/main" id="{CDCB9616-DBFB-408A-BA18-A10C8D978A59}"/>
              </a:ext>
            </a:extLst>
          </p:cNvPr>
          <p:cNvPicPr>
            <a:picLocks noChangeAspect="1"/>
          </p:cNvPicPr>
          <p:nvPr/>
        </p:nvPicPr>
        <p:blipFill>
          <a:blip r:embed="rId4"/>
          <a:stretch>
            <a:fillRect/>
          </a:stretch>
        </p:blipFill>
        <p:spPr>
          <a:xfrm>
            <a:off x="1858913" y="1192622"/>
            <a:ext cx="8474174" cy="5121084"/>
          </a:xfrm>
          <a:prstGeom prst="rect">
            <a:avLst/>
          </a:prstGeom>
        </p:spPr>
      </p:pic>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7300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lnSpcReduction="100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89EB7E8-F630-40CB-977A-A669C4945655}"/>
              </a:ext>
            </a:extLst>
          </p:cNvPr>
          <p:cNvGrpSpPr/>
          <p:nvPr/>
        </p:nvGrpSpPr>
        <p:grpSpPr>
          <a:xfrm>
            <a:off x="133350" y="2089070"/>
            <a:ext cx="5501442" cy="1173410"/>
            <a:chOff x="3764755" y="267285"/>
            <a:chExt cx="4662490" cy="1173410"/>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432369"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134975" y="432437"/>
              <a:ext cx="5029932" cy="156521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21909" y="4509374"/>
            <a:ext cx="4926366" cy="1328115"/>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700059" y="-63340"/>
              <a:ext cx="4529511" cy="1709304"/>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82755" y="4492604"/>
            <a:ext cx="5477687" cy="1611023"/>
            <a:chOff x="3764755" y="264892"/>
            <a:chExt cx="3892249" cy="1344885"/>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05382" y="264892"/>
              <a:ext cx="3810994" cy="131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71514" y="1907079"/>
              <a:ext cx="3831517" cy="716651"/>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953406" y="659448"/>
              <a:ext cx="3829847"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a16="http://schemas.microsoft.com/office/drawing/2014/main"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513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2967159"/>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Luyện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50157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39944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9B0818-B9FE-43E0-9972-0B5DACC9FBB2}"/>
              </a:ext>
            </a:extLst>
          </p:cNvPr>
          <p:cNvGrpSpPr/>
          <p:nvPr/>
        </p:nvGrpSpPr>
        <p:grpSpPr>
          <a:xfrm>
            <a:off x="3641035" y="1208828"/>
            <a:ext cx="4909930" cy="1394779"/>
            <a:chOff x="3710740" y="1337164"/>
            <a:chExt cx="4909930" cy="1394779"/>
          </a:xfrm>
        </p:grpSpPr>
        <p:sp>
          <p:nvSpPr>
            <p:cNvPr id="3" name="TextBox 2">
              <a:extLst>
                <a:ext uri="{FF2B5EF4-FFF2-40B4-BE49-F238E27FC236}">
                  <a16:creationId xmlns:a16="http://schemas.microsoft.com/office/drawing/2014/main" id="{989D9236-29F6-4432-A987-504D0C4C9CC8}"/>
                </a:ext>
              </a:extLst>
            </p:cNvPr>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rPr>
                <a:t> 3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Đọc</a:t>
              </a: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a16="http://schemas.microsoft.com/office/drawing/2014/main" id="{106D6B70-4121-4D8A-9C9B-467F2BA4FD09}"/>
                </a:ext>
              </a:extLst>
            </p:cNvPr>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sp>
        <p:nvSpPr>
          <p:cNvPr id="8" name="TextBox 7">
            <a:extLst>
              <a:ext uri="{FF2B5EF4-FFF2-40B4-BE49-F238E27FC236}">
                <a16:creationId xmlns:a16="http://schemas.microsoft.com/office/drawing/2014/main" id="{AB38689B-6204-4AF7-9910-D0B30922897F}"/>
              </a:ext>
            </a:extLst>
          </p:cNvPr>
          <p:cNvSpPr txBox="1"/>
          <p:nvPr/>
        </p:nvSpPr>
        <p:spPr>
          <a:xfrm>
            <a:off x="2013123" y="526741"/>
            <a:ext cx="8165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Thứ </a:t>
            </a:r>
            <a:r>
              <a:rPr lang="en-US" sz="2800" b="1" dirty="0">
                <a:solidFill>
                  <a:prstClr val="black"/>
                </a:solidFill>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ngày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tháng </a:t>
            </a:r>
            <a:r>
              <a:rPr lang="en-US" sz="2800" b="1" dirty="0">
                <a:solidFill>
                  <a:prstClr val="black"/>
                </a:solidFill>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năm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ACDDAB1-2F6A-4396-BFFD-A0967DF0CD27}"/>
              </a:ext>
            </a:extLst>
          </p:cNvPr>
          <p:cNvPicPr>
            <a:picLocks noChangeAspect="1"/>
          </p:cNvPicPr>
          <p:nvPr/>
        </p:nvPicPr>
        <p:blipFill>
          <a:blip r:embed="rId3"/>
          <a:stretch>
            <a:fillRect/>
          </a:stretch>
        </p:blipFill>
        <p:spPr>
          <a:xfrm>
            <a:off x="499376" y="2809517"/>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2086</Words>
  <Application>Microsoft Office PowerPoint</Application>
  <PresentationFormat>Widescreen</PresentationFormat>
  <Paragraphs>141</Paragraphs>
  <Slides>33</Slides>
  <Notes>1</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33</vt:i4>
      </vt:variant>
    </vt:vector>
  </HeadingPairs>
  <TitlesOfParts>
    <vt:vector size="52" baseType="lpstr">
      <vt:lpstr>等线</vt:lpstr>
      <vt:lpstr>#9Slide03 AmpleSoft Bold</vt:lpstr>
      <vt:lpstr>#9Slide06 DeathRattle BB</vt:lpstr>
      <vt:lpstr>#9Slide06 SVNStella</vt:lpstr>
      <vt:lpstr>Abril Fatface</vt:lpstr>
      <vt:lpstr>Aldrich</vt:lpstr>
      <vt:lpstr>Arial</vt:lpstr>
      <vt:lpstr>Arial-Rounded</vt:lpstr>
      <vt:lpstr>Baloo</vt:lpstr>
      <vt:lpstr>Calibri</vt:lpstr>
      <vt:lpstr>Coiny</vt:lpstr>
      <vt:lpstr>Indie Flower</vt:lpstr>
      <vt:lpstr>Just Another Hand</vt:lpstr>
      <vt:lpstr>Maven Pro</vt:lpstr>
      <vt:lpstr>Source Han Sans CN Medium</vt:lpstr>
      <vt:lpstr>思源黑体 CN Bold</vt:lpstr>
      <vt:lpstr>Office 主题​​</vt:lpstr>
      <vt:lpstr>1_SlidesMania</vt:lpstr>
      <vt:lpstr>2-0927-4</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42</cp:revision>
  <dcterms:created xsi:type="dcterms:W3CDTF">2022-06-02T14:40:37Z</dcterms:created>
  <dcterms:modified xsi:type="dcterms:W3CDTF">2024-10-22T08:56:29Z</dcterms:modified>
</cp:coreProperties>
</file>