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2"/>
  </p:notesMasterIdLst>
  <p:sldIdLst>
    <p:sldId id="324" r:id="rId3"/>
    <p:sldId id="325" r:id="rId4"/>
    <p:sldId id="326" r:id="rId5"/>
    <p:sldId id="2656" r:id="rId6"/>
    <p:sldId id="2632" r:id="rId7"/>
    <p:sldId id="2631" r:id="rId8"/>
    <p:sldId id="2658" r:id="rId9"/>
    <p:sldId id="2659" r:id="rId10"/>
    <p:sldId id="2633" r:id="rId11"/>
    <p:sldId id="2657" r:id="rId12"/>
    <p:sldId id="2635" r:id="rId13"/>
    <p:sldId id="2636" r:id="rId14"/>
    <p:sldId id="2660" r:id="rId15"/>
    <p:sldId id="2661" r:id="rId16"/>
    <p:sldId id="2638" r:id="rId17"/>
    <p:sldId id="2662" r:id="rId18"/>
    <p:sldId id="2663" r:id="rId19"/>
    <p:sldId id="2639" r:id="rId20"/>
    <p:sldId id="2664" r:id="rId21"/>
    <p:sldId id="2665" r:id="rId22"/>
    <p:sldId id="2640" r:id="rId23"/>
    <p:sldId id="2641" r:id="rId24"/>
    <p:sldId id="2642" r:id="rId25"/>
    <p:sldId id="2669" r:id="rId26"/>
    <p:sldId id="2670" r:id="rId27"/>
    <p:sldId id="2671" r:id="rId28"/>
    <p:sldId id="2643" r:id="rId29"/>
    <p:sldId id="2644" r:id="rId30"/>
    <p:sldId id="2645" r:id="rId31"/>
    <p:sldId id="2646" r:id="rId32"/>
    <p:sldId id="2647" r:id="rId33"/>
    <p:sldId id="2666" r:id="rId34"/>
    <p:sldId id="2649" r:id="rId35"/>
    <p:sldId id="2650" r:id="rId36"/>
    <p:sldId id="2651" r:id="rId37"/>
    <p:sldId id="2654" r:id="rId38"/>
    <p:sldId id="2667" r:id="rId39"/>
    <p:sldId id="2668" r:id="rId40"/>
    <p:sldId id="265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761C8-CA36-43A8-BFAE-0E71270DA640}"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3BE95-9FE5-44B8-8478-C2BD1A034CC7}" type="slidenum">
              <a:rPr lang="en-US" smtClean="0"/>
              <a:t>‹#›</a:t>
            </a:fld>
            <a:endParaRPr lang="en-US"/>
          </a:p>
        </p:txBody>
      </p:sp>
    </p:spTree>
    <p:extLst>
      <p:ext uri="{BB962C8B-B14F-4D97-AF65-F5344CB8AC3E}">
        <p14:creationId xmlns:p14="http://schemas.microsoft.com/office/powerpoint/2010/main" val="176665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841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9700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898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8887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089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1399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19009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652012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496911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56176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349184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130371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2024/10/22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830012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2024/10/22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518267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03221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2024/10/22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243548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2024/10/22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13498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26788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2024/10/22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70169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81958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93520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2024/10/22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954013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2024/10/22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25187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2024/10/22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086519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10347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2024/10/22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661716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2024/10/22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209783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2024/10/22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3260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2024/10/22</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28888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2024/10/22</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6124150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0.png"/><Relationship Id="rId18" Type="http://schemas.openxmlformats.org/officeDocument/2006/relationships/image" Target="../media/image18.png"/><Relationship Id="rId26" Type="http://schemas.openxmlformats.org/officeDocument/2006/relationships/image" Target="../media/image13.png"/><Relationship Id="rId3" Type="http://schemas.openxmlformats.org/officeDocument/2006/relationships/image" Target="../media/image23.png"/><Relationship Id="rId21" Type="http://schemas.openxmlformats.org/officeDocument/2006/relationships/image" Target="../media/image10.png"/><Relationship Id="rId7" Type="http://schemas.microsoft.com/office/2007/relationships/hdphoto" Target="../media/hdphoto3.wdp"/><Relationship Id="rId12" Type="http://schemas.openxmlformats.org/officeDocument/2006/relationships/image" Target="../media/image29.pn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33.png"/><Relationship Id="rId20" Type="http://schemas.openxmlformats.org/officeDocument/2006/relationships/image" Target="../media/image35.png"/><Relationship Id="rId29"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6.png"/><Relationship Id="rId11" Type="http://schemas.microsoft.com/office/2007/relationships/hdphoto" Target="../media/hdphoto4.wdp"/><Relationship Id="rId24" Type="http://schemas.openxmlformats.org/officeDocument/2006/relationships/image" Target="../media/image1.png"/><Relationship Id="rId5" Type="http://schemas.openxmlformats.org/officeDocument/2006/relationships/image" Target="../media/image25.png"/><Relationship Id="rId15" Type="http://schemas.openxmlformats.org/officeDocument/2006/relationships/image" Target="../media/image32.png"/><Relationship Id="rId23" Type="http://schemas.openxmlformats.org/officeDocument/2006/relationships/image" Target="../media/image36.png"/><Relationship Id="rId28" Type="http://schemas.openxmlformats.org/officeDocument/2006/relationships/image" Target="../media/image38.png"/><Relationship Id="rId10" Type="http://schemas.openxmlformats.org/officeDocument/2006/relationships/image" Target="../media/image28.png"/><Relationship Id="rId19" Type="http://schemas.openxmlformats.org/officeDocument/2006/relationships/image" Target="../media/image34.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1.png"/><Relationship Id="rId22" Type="http://schemas.openxmlformats.org/officeDocument/2006/relationships/image" Target="../media/image11.png"/><Relationship Id="rId27" Type="http://schemas.openxmlformats.org/officeDocument/2006/relationships/image" Target="../media/image3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18.xml"/><Relationship Id="rId6" Type="http://schemas.microsoft.com/office/2007/relationships/hdphoto" Target="../media/hdphoto9.wdp"/><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1.png"/><Relationship Id="rId1" Type="http://schemas.openxmlformats.org/officeDocument/2006/relationships/slideLayout" Target="../slideLayouts/slideLayout18.xml"/><Relationship Id="rId5" Type="http://schemas.openxmlformats.org/officeDocument/2006/relationships/image" Target="../media/image54.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7.png"/><Relationship Id="rId1" Type="http://schemas.openxmlformats.org/officeDocument/2006/relationships/slideLayout" Target="../slideLayouts/slideLayout18.xml"/><Relationship Id="rId6" Type="http://schemas.microsoft.com/office/2007/relationships/hdphoto" Target="../media/hdphoto11.wdp"/><Relationship Id="rId5" Type="http://schemas.openxmlformats.org/officeDocument/2006/relationships/image" Target="../media/image58.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7.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8.png"/><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8.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8.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6.wdp"/><Relationship Id="rId2" Type="http://schemas.openxmlformats.org/officeDocument/2006/relationships/image" Target="../media/image69.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5.wdp"/><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8.xml"/><Relationship Id="rId5" Type="http://schemas.microsoft.com/office/2007/relationships/hdphoto" Target="../media/hdphoto15.wdp"/><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223" y="233065"/>
            <a:ext cx="2613867" cy="1175113"/>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356" y="564028"/>
            <a:ext cx="2557705" cy="2008523"/>
          </a:xfrm>
          <a:prstGeom prst="rect">
            <a:avLst/>
          </a:prstGeom>
        </p:spPr>
      </p:pic>
      <p:grpSp>
        <p:nvGrpSpPr>
          <p:cNvPr id="28" name="组合 27"/>
          <p:cNvGrpSpPr/>
          <p:nvPr/>
        </p:nvGrpSpPr>
        <p:grpSpPr>
          <a:xfrm>
            <a:off x="2015621" y="330551"/>
            <a:ext cx="9308729" cy="5222405"/>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4254" y="454041"/>
            <a:ext cx="2400049" cy="1882392"/>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406365" y="1393599"/>
            <a:ext cx="3239131" cy="3239131"/>
          </a:xfrm>
          <a:prstGeom prst="rect">
            <a:avLst/>
          </a:prstGeom>
        </p:spPr>
      </p:pic>
      <p:pic>
        <p:nvPicPr>
          <p:cNvPr id="11" name="Picture 10">
            <a:extLst>
              <a:ext uri="{FF2B5EF4-FFF2-40B4-BE49-F238E27FC236}">
                <a16:creationId xmlns:a16="http://schemas.microsoft.com/office/drawing/2014/main" id="{05803AED-AFDB-4957-B664-719589F10348}"/>
              </a:ext>
            </a:extLst>
          </p:cNvPr>
          <p:cNvPicPr>
            <a:picLocks noChangeAspect="1"/>
          </p:cNvPicPr>
          <p:nvPr/>
        </p:nvPicPr>
        <p:blipFill>
          <a:blip r:embed="rId29"/>
          <a:stretch>
            <a:fillRect/>
          </a:stretch>
        </p:blipFill>
        <p:spPr>
          <a:xfrm>
            <a:off x="2047014" y="2242136"/>
            <a:ext cx="8934787" cy="1755970"/>
          </a:xfrm>
          <a:prstGeom prst="rect">
            <a:avLst/>
          </a:prstGeom>
        </p:spPr>
      </p:pic>
    </p:spTree>
    <p:extLst>
      <p:ext uri="{BB962C8B-B14F-4D97-AF65-F5344CB8AC3E}">
        <p14:creationId xmlns:p14="http://schemas.microsoft.com/office/powerpoint/2010/main" val="690889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par>
                                <p:cTn id="107" presetID="22" presetClass="entr" presetSubtype="8" fill="hold"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left)">
                                      <p:cBhvr>
                                        <p:cTn id="109" dur="500"/>
                                        <p:tgtEl>
                                          <p:spTgt spid="32"/>
                                        </p:tgtEl>
                                      </p:cBhvr>
                                    </p:animEffect>
                                  </p:childTnLst>
                                </p:cTn>
                              </p:par>
                              <p:par>
                                <p:cTn id="110" presetID="53" presetClass="entr" presetSubtype="528" fill="hold" nodeType="withEffect">
                                  <p:stCondLst>
                                    <p:cond delay="0"/>
                                  </p:stCondLst>
                                  <p:childTnLst>
                                    <p:set>
                                      <p:cBhvr>
                                        <p:cTn id="111" dur="1" fill="hold">
                                          <p:stCondLst>
                                            <p:cond delay="0"/>
                                          </p:stCondLst>
                                        </p:cTn>
                                        <p:tgtEl>
                                          <p:spTgt spid="44"/>
                                        </p:tgtEl>
                                        <p:attrNameLst>
                                          <p:attrName>style.visibility</p:attrName>
                                        </p:attrNameLst>
                                      </p:cBhvr>
                                      <p:to>
                                        <p:strVal val="visible"/>
                                      </p:to>
                                    </p:set>
                                    <p:anim calcmode="lin" valueType="num">
                                      <p:cBhvr>
                                        <p:cTn id="112" dur="750" fill="hold"/>
                                        <p:tgtEl>
                                          <p:spTgt spid="44"/>
                                        </p:tgtEl>
                                        <p:attrNameLst>
                                          <p:attrName>ppt_w</p:attrName>
                                        </p:attrNameLst>
                                      </p:cBhvr>
                                      <p:tavLst>
                                        <p:tav tm="0">
                                          <p:val>
                                            <p:fltVal val="0"/>
                                          </p:val>
                                        </p:tav>
                                        <p:tav tm="100000">
                                          <p:val>
                                            <p:strVal val="#ppt_w"/>
                                          </p:val>
                                        </p:tav>
                                      </p:tavLst>
                                    </p:anim>
                                    <p:anim calcmode="lin" valueType="num">
                                      <p:cBhvr>
                                        <p:cTn id="113" dur="750" fill="hold"/>
                                        <p:tgtEl>
                                          <p:spTgt spid="44"/>
                                        </p:tgtEl>
                                        <p:attrNameLst>
                                          <p:attrName>ppt_h</p:attrName>
                                        </p:attrNameLst>
                                      </p:cBhvr>
                                      <p:tavLst>
                                        <p:tav tm="0">
                                          <p:val>
                                            <p:fltVal val="0"/>
                                          </p:val>
                                        </p:tav>
                                        <p:tav tm="100000">
                                          <p:val>
                                            <p:strVal val="#ppt_h"/>
                                          </p:val>
                                        </p:tav>
                                      </p:tavLst>
                                    </p:anim>
                                    <p:animEffect transition="in" filter="fade">
                                      <p:cBhvr>
                                        <p:cTn id="114" dur="750"/>
                                        <p:tgtEl>
                                          <p:spTgt spid="44"/>
                                        </p:tgtEl>
                                      </p:cBhvr>
                                    </p:animEffect>
                                    <p:anim calcmode="lin" valueType="num">
                                      <p:cBhvr>
                                        <p:cTn id="115" dur="750" fill="hold"/>
                                        <p:tgtEl>
                                          <p:spTgt spid="44"/>
                                        </p:tgtEl>
                                        <p:attrNameLst>
                                          <p:attrName>ppt_x</p:attrName>
                                        </p:attrNameLst>
                                      </p:cBhvr>
                                      <p:tavLst>
                                        <p:tav tm="0">
                                          <p:val>
                                            <p:fltVal val="0.5"/>
                                          </p:val>
                                        </p:tav>
                                        <p:tav tm="100000">
                                          <p:val>
                                            <p:strVal val="#ppt_x"/>
                                          </p:val>
                                        </p:tav>
                                      </p:tavLst>
                                    </p:anim>
                                    <p:anim calcmode="lin" valueType="num">
                                      <p:cBhvr>
                                        <p:cTn id="116" dur="750" fill="hold"/>
                                        <p:tgtEl>
                                          <p:spTgt spid="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
        <p:nvSpPr>
          <p:cNvPr id="14" name="Oval 13">
            <a:extLst>
              <a:ext uri="{FF2B5EF4-FFF2-40B4-BE49-F238E27FC236}">
                <a16:creationId xmlns:a16="http://schemas.microsoft.com/office/drawing/2014/main" id="{AB1588D0-12BB-4A2C-8069-4DDEC169061B}"/>
              </a:ext>
            </a:extLst>
          </p:cNvPr>
          <p:cNvSpPr/>
          <p:nvPr/>
        </p:nvSpPr>
        <p:spPr>
          <a:xfrm>
            <a:off x="23813" y="163631"/>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3</a:t>
            </a:r>
          </a:p>
        </p:txBody>
      </p:sp>
      <p:sp>
        <p:nvSpPr>
          <p:cNvPr id="15" name="Rectangle: Rounded Corners 14">
            <a:extLst>
              <a:ext uri="{FF2B5EF4-FFF2-40B4-BE49-F238E27FC236}">
                <a16:creationId xmlns:a16="http://schemas.microsoft.com/office/drawing/2014/main" id="{D0535B8B-E5C2-4984-8380-9062A97C7E83}"/>
              </a:ext>
            </a:extLst>
          </p:cNvPr>
          <p:cNvSpPr/>
          <p:nvPr/>
        </p:nvSpPr>
        <p:spPr>
          <a:xfrm>
            <a:off x="571501" y="240984"/>
            <a:ext cx="11349700" cy="4321491"/>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9721E03-EA07-42C6-98DB-DFD5A65395FD}"/>
              </a:ext>
            </a:extLst>
          </p:cNvPr>
          <p:cNvSpPr/>
          <p:nvPr/>
        </p:nvSpPr>
        <p:spPr>
          <a:xfrm>
            <a:off x="23813" y="4558289"/>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4</a:t>
            </a:r>
          </a:p>
        </p:txBody>
      </p:sp>
      <p:sp>
        <p:nvSpPr>
          <p:cNvPr id="17" name="Rectangle: Rounded Corners 16">
            <a:extLst>
              <a:ext uri="{FF2B5EF4-FFF2-40B4-BE49-F238E27FC236}">
                <a16:creationId xmlns:a16="http://schemas.microsoft.com/office/drawing/2014/main" id="{A1C51485-7645-4D79-91C3-E35F36A921AE}"/>
              </a:ext>
            </a:extLst>
          </p:cNvPr>
          <p:cNvSpPr/>
          <p:nvPr/>
        </p:nvSpPr>
        <p:spPr>
          <a:xfrm>
            <a:off x="742950" y="4639828"/>
            <a:ext cx="11178251" cy="998972"/>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91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Thắng reo toáng lên, vượt qua bố và anh Thái chạy ào ra bãi cát. Từ thuở bé đến giờ, Thắng đã được thấy biển bao giờ đâu.</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đứng ngây ra nhìn biển.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283995" y="272950"/>
            <a:ext cx="11563350"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557442" y="2971381"/>
            <a:ext cx="5077116" cy="4890943"/>
            <a:chOff x="2809584" y="-1461943"/>
            <a:chExt cx="5873594"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đoạn</a:t>
                </a: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Connector 11">
            <a:extLst>
              <a:ext uri="{FF2B5EF4-FFF2-40B4-BE49-F238E27FC236}">
                <a16:creationId xmlns:a16="http://schemas.microsoft.com/office/drawing/2014/main" id="{587F41C2-462C-4F1B-95EF-2E21333DE679}"/>
              </a:ext>
            </a:extLst>
          </p:cNvPr>
          <p:cNvCxnSpPr>
            <a:cxnSpLocks/>
          </p:cNvCxnSpPr>
          <p:nvPr/>
        </p:nvCxnSpPr>
        <p:spPr>
          <a:xfrm flipH="1">
            <a:off x="10119964" y="1922775"/>
            <a:ext cx="136689" cy="510362"/>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DFEF988E-3F69-4403-8E5C-2FDFFC28E3EF}"/>
              </a:ext>
            </a:extLst>
          </p:cNvPr>
          <p:cNvCxnSpPr>
            <a:cxnSpLocks/>
          </p:cNvCxnSpPr>
          <p:nvPr/>
        </p:nvCxnSpPr>
        <p:spPr>
          <a:xfrm flipH="1">
            <a:off x="4731376" y="1871827"/>
            <a:ext cx="136689" cy="510362"/>
          </a:xfrm>
          <a:prstGeom prst="line">
            <a:avLst/>
          </a:prstGeom>
          <a:noFill/>
          <a:ln w="57150" cap="flat" cmpd="sng" algn="ctr">
            <a:solidFill>
              <a:srgbClr val="FF0000"/>
            </a:solidFill>
            <a:prstDash val="solid"/>
            <a:miter lim="800000"/>
          </a:ln>
          <a:effectLst/>
        </p:spPr>
      </p:cxnSp>
      <p:grpSp>
        <p:nvGrpSpPr>
          <p:cNvPr id="18" name="Group 17">
            <a:extLst>
              <a:ext uri="{FF2B5EF4-FFF2-40B4-BE49-F238E27FC236}">
                <a16:creationId xmlns:a16="http://schemas.microsoft.com/office/drawing/2014/main" id="{FEF6E6EC-FCDE-4DBE-8467-C79C821B70C5}"/>
              </a:ext>
            </a:extLst>
          </p:cNvPr>
          <p:cNvGrpSpPr/>
          <p:nvPr/>
        </p:nvGrpSpPr>
        <p:grpSpPr>
          <a:xfrm>
            <a:off x="1711071" y="2396476"/>
            <a:ext cx="229836" cy="510362"/>
            <a:chOff x="8400106" y="1777775"/>
            <a:chExt cx="229836" cy="510362"/>
          </a:xfrm>
        </p:grpSpPr>
        <p:cxnSp>
          <p:nvCxnSpPr>
            <p:cNvPr id="16" name="Straight Connector 15">
              <a:extLst>
                <a:ext uri="{FF2B5EF4-FFF2-40B4-BE49-F238E27FC236}">
                  <a16:creationId xmlns:a16="http://schemas.microsoft.com/office/drawing/2014/main" id="{5A8A6528-E5B2-4E09-80B2-5ED07D420899}"/>
                </a:ext>
              </a:extLst>
            </p:cNvPr>
            <p:cNvCxnSpPr>
              <a:cxnSpLocks/>
            </p:cNvCxnSpPr>
            <p:nvPr/>
          </p:nvCxnSpPr>
          <p:spPr>
            <a:xfrm flipH="1">
              <a:off x="8400106" y="1777775"/>
              <a:ext cx="136689" cy="510362"/>
            </a:xfrm>
            <a:prstGeom prst="line">
              <a:avLst/>
            </a:prstGeom>
            <a:noFill/>
            <a:ln w="57150" cap="flat" cmpd="sng" algn="ctr">
              <a:solidFill>
                <a:srgbClr val="FF0000"/>
              </a:solidFill>
              <a:prstDash val="solid"/>
              <a:miter lim="800000"/>
            </a:ln>
            <a:effectLst/>
          </p:spPr>
        </p:cxnSp>
        <p:cxnSp>
          <p:nvCxnSpPr>
            <p:cNvPr id="17" name="Straight Connector 16">
              <a:extLst>
                <a:ext uri="{FF2B5EF4-FFF2-40B4-BE49-F238E27FC236}">
                  <a16:creationId xmlns:a16="http://schemas.microsoft.com/office/drawing/2014/main" id="{A25F104D-3B40-4CEF-BA56-D97B70FCF731}"/>
                </a:ext>
              </a:extLst>
            </p:cNvPr>
            <p:cNvCxnSpPr>
              <a:cxnSpLocks/>
            </p:cNvCxnSpPr>
            <p:nvPr/>
          </p:nvCxnSpPr>
          <p:spPr>
            <a:xfrm flipH="1">
              <a:off x="8493253" y="1777775"/>
              <a:ext cx="136689" cy="510362"/>
            </a:xfrm>
            <a:prstGeom prst="line">
              <a:avLst/>
            </a:prstGeom>
            <a:noFill/>
            <a:ln w="57150" cap="flat" cmpd="sng" algn="ctr">
              <a:solidFill>
                <a:srgbClr val="FF0000"/>
              </a:solidFill>
              <a:prstDash val="solid"/>
              <a:miter lim="800000"/>
            </a:ln>
            <a:effectLst/>
          </p:spPr>
        </p:cxnSp>
      </p:grpSp>
    </p:spTree>
    <p:extLst>
      <p:ext uri="{BB962C8B-B14F-4D97-AF65-F5344CB8AC3E}">
        <p14:creationId xmlns:p14="http://schemas.microsoft.com/office/powerpoint/2010/main" val="3584383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4" presetClass="exit" presetSubtype="10" fill="hold" nodeType="withEffect">
                                  <p:stCondLst>
                                    <p:cond delay="0"/>
                                  </p:stCondLst>
                                  <p:childTnLst>
                                    <p:animEffect transition="out" filter="randombar(horizontal)">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4" presetClass="exit" presetSubtype="10" fill="hold" nodeType="withEffect">
                                  <p:stCondLst>
                                    <p:cond delay="0"/>
                                  </p:stCondLst>
                                  <p:childTnLst>
                                    <p:animEffect transition="out" filter="randombar(horizontal)">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p:txBody>
      </p:sp>
      <p:sp>
        <p:nvSpPr>
          <p:cNvPr id="3" name="TextBox 2">
            <a:extLst>
              <a:ext uri="{FF2B5EF4-FFF2-40B4-BE49-F238E27FC236}">
                <a16:creationId xmlns:a16="http://schemas.microsoft.com/office/drawing/2014/main" id="{ED2B9983-888D-45B3-B19C-EBE617D48FAD}"/>
              </a:ext>
            </a:extLst>
          </p:cNvPr>
          <p:cNvSpPr txBox="1"/>
          <p:nvPr/>
        </p:nvSpPr>
        <p:spPr>
          <a:xfrm>
            <a:off x="4314951" y="407315"/>
            <a:ext cx="4538104"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039334" y="3309312"/>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2286562" y="2260241"/>
            <a:ext cx="1295330"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4135218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939811"/>
            <a:ext cx="1156335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p:txBody>
      </p:sp>
      <p:sp>
        <p:nvSpPr>
          <p:cNvPr id="3" name="TextBox 2">
            <a:extLst>
              <a:ext uri="{FF2B5EF4-FFF2-40B4-BE49-F238E27FC236}">
                <a16:creationId xmlns:a16="http://schemas.microsoft.com/office/drawing/2014/main" id="{ED2B9983-888D-45B3-B19C-EBE617D48FAD}"/>
              </a:ext>
            </a:extLst>
          </p:cNvPr>
          <p:cNvSpPr txBox="1"/>
          <p:nvPr/>
        </p:nvSpPr>
        <p:spPr>
          <a:xfrm>
            <a:off x="4290144" y="40624"/>
            <a:ext cx="4147274"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468869" y="3747462"/>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572062" y="2774591"/>
            <a:ext cx="1190063"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215530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p:txBody>
      </p:sp>
      <p:sp>
        <p:nvSpPr>
          <p:cNvPr id="3" name="TextBox 2">
            <a:extLst>
              <a:ext uri="{FF2B5EF4-FFF2-40B4-BE49-F238E27FC236}">
                <a16:creationId xmlns:a16="http://schemas.microsoft.com/office/drawing/2014/main" id="{ED2B9983-888D-45B3-B19C-EBE617D48FAD}"/>
              </a:ext>
            </a:extLst>
          </p:cNvPr>
          <p:cNvSpPr txBox="1"/>
          <p:nvPr/>
        </p:nvSpPr>
        <p:spPr>
          <a:xfrm>
            <a:off x="4314951" y="407315"/>
            <a:ext cx="387654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928401" y="1627243"/>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7792012" y="1764941"/>
            <a:ext cx="1295330" cy="0"/>
          </a:xfrm>
          <a:prstGeom prst="line">
            <a:avLst/>
          </a:prstGeom>
          <a:noFill/>
          <a:ln w="57150" cap="flat" cmpd="sng" algn="ctr">
            <a:solidFill>
              <a:srgbClr val="FF0000"/>
            </a:solidFill>
            <a:prstDash val="solid"/>
            <a:miter lim="800000"/>
          </a:ln>
          <a:effectLst/>
        </p:spPr>
      </p:cxnSp>
      <p:cxnSp>
        <p:nvCxnSpPr>
          <p:cNvPr id="11" name="Straight Connector 10">
            <a:extLst>
              <a:ext uri="{FF2B5EF4-FFF2-40B4-BE49-F238E27FC236}">
                <a16:creationId xmlns:a16="http://schemas.microsoft.com/office/drawing/2014/main" id="{50080E77-5DC9-49A8-9535-C8ED42707F2F}"/>
              </a:ext>
            </a:extLst>
          </p:cNvPr>
          <p:cNvCxnSpPr>
            <a:cxnSpLocks/>
          </p:cNvCxnSpPr>
          <p:nvPr/>
        </p:nvCxnSpPr>
        <p:spPr>
          <a:xfrm flipH="1">
            <a:off x="9182662" y="1764941"/>
            <a:ext cx="2152088"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3493192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a:extLst>
              <a:ext uri="{FF2B5EF4-FFF2-40B4-BE49-F238E27FC236}">
                <a16:creationId xmlns:a16="http://schemas.microsoft.com/office/drawing/2014/main" id="{AA14F285-9935-4EB2-B36E-F27F03716592}"/>
              </a:ext>
            </a:extLst>
          </p:cNvPr>
          <p:cNvSpPr txBox="1"/>
          <p:nvPr/>
        </p:nvSpPr>
        <p:spPr>
          <a:xfrm>
            <a:off x="482577" y="2073710"/>
            <a:ext cx="411693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UVN Chim Bien Nang" panose="0209080305050A020404" pitchFamily="18" charset="0"/>
                <a:ea typeface="字魂100号-方方先锋体" panose="00000500000000000000" charset="-122"/>
                <a:cs typeface="+mn-ea"/>
                <a:sym typeface="+mn-lt"/>
              </a:rPr>
              <a:t>Luyện đọc 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UVN Chim Bien Nang" panose="0209080305050A020404" pitchFamily="18" charset="0"/>
              <a:ea typeface="字魂100号-方方先锋体" panose="00000500000000000000" charset="-122"/>
              <a:cs typeface="+mn-ea"/>
              <a:sym typeface="+mn-lt"/>
            </a:endParaRPr>
          </a:p>
        </p:txBody>
      </p:sp>
      <p:pic>
        <p:nvPicPr>
          <p:cNvPr id="3" name="Picture 2">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4" name="Picture 3">
            <a:extLst>
              <a:ext uri="{FF2B5EF4-FFF2-40B4-BE49-F238E27FC236}">
                <a16:creationId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7"/>
            <a:ext cx="4685628" cy="2436313"/>
          </a:xfrm>
          <a:prstGeom prst="rect">
            <a:avLst/>
          </a:prstGeom>
        </p:spPr>
      </p:pic>
      <p:grpSp>
        <p:nvGrpSpPr>
          <p:cNvPr id="5" name="Group 4">
            <a:extLst>
              <a:ext uri="{FF2B5EF4-FFF2-40B4-BE49-F238E27FC236}">
                <a16:creationId xmlns:a16="http://schemas.microsoft.com/office/drawing/2014/main" id="{FE265E0F-80DD-44D7-97D3-E4FBD5CED68D}"/>
              </a:ext>
            </a:extLst>
          </p:cNvPr>
          <p:cNvGrpSpPr/>
          <p:nvPr/>
        </p:nvGrpSpPr>
        <p:grpSpPr>
          <a:xfrm>
            <a:off x="5054953" y="3389436"/>
            <a:ext cx="4437389" cy="2517877"/>
            <a:chOff x="6138355" y="864494"/>
            <a:chExt cx="5158854" cy="2613541"/>
          </a:xfrm>
        </p:grpSpPr>
        <p:sp>
          <p:nvSpPr>
            <p:cNvPr id="6" name="Rounded Rectangle 14">
              <a:extLst>
                <a:ext uri="{FF2B5EF4-FFF2-40B4-BE49-F238E27FC236}">
                  <a16:creationId xmlns:a16="http://schemas.microsoft.com/office/drawing/2014/main" id="{C0A5150A-612D-4562-9F29-1935EA43D629}"/>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7" name="Picture 6">
              <a:extLst>
                <a:ext uri="{FF2B5EF4-FFF2-40B4-BE49-F238E27FC236}">
                  <a16:creationId xmlns:a16="http://schemas.microsoft.com/office/drawing/2014/main"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a:extLst>
              <a:ext uri="{FF2B5EF4-FFF2-40B4-BE49-F238E27FC236}">
                <a16:creationId xmlns:a16="http://schemas.microsoft.com/office/drawing/2014/main" id="{2C3ADCD3-661F-4765-8611-1E4642398BC4}"/>
              </a:ext>
            </a:extLst>
          </p:cNvPr>
          <p:cNvPicPr>
            <a:picLocks noChangeAspect="1"/>
          </p:cNvPicPr>
          <p:nvPr/>
        </p:nvPicPr>
        <p:blipFill>
          <a:blip r:embed="rId7"/>
          <a:stretch>
            <a:fillRect/>
          </a:stretch>
        </p:blipFill>
        <p:spPr>
          <a:xfrm>
            <a:off x="1472826" y="3879082"/>
            <a:ext cx="1761897" cy="2194750"/>
          </a:xfrm>
          <a:prstGeom prst="rect">
            <a:avLst/>
          </a:prstGeom>
        </p:spPr>
      </p:pic>
    </p:spTree>
    <p:extLst>
      <p:ext uri="{BB962C8B-B14F-4D97-AF65-F5344CB8AC3E}">
        <p14:creationId xmlns:p14="http://schemas.microsoft.com/office/powerpoint/2010/main" val="2800296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886324"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185176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33489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91737" y="147638"/>
            <a:ext cx="2038350" cy="2038350"/>
          </a:xfrm>
          <a:prstGeom prst="rect">
            <a:avLst/>
          </a:prstGeom>
        </p:spPr>
      </p:pic>
      <p:sp>
        <p:nvSpPr>
          <p:cNvPr id="3" name="TextBox 2">
            <a:extLst>
              <a:ext uri="{FF2B5EF4-FFF2-40B4-BE49-F238E27FC236}">
                <a16:creationId xmlns:a16="http://schemas.microsoft.com/office/drawing/2014/main" id="{BFA71ED6-4818-4971-940C-5293AD3E8C5F}"/>
              </a:ext>
            </a:extLst>
          </p:cNvPr>
          <p:cNvSpPr txBox="1"/>
          <p:nvPr/>
        </p:nvSpPr>
        <p:spPr>
          <a:xfrm>
            <a:off x="428623" y="1792980"/>
            <a:ext cx="398551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UVN Chim Bien Nang" panose="0209080305050A020404" pitchFamily="18" charset="0"/>
                <a:cs typeface="Calibri" panose="020F0502020204030204" pitchFamily="34" charset="0"/>
              </a:rPr>
              <a:t>Luyện đọc trước lớp</a:t>
            </a:r>
          </a:p>
        </p:txBody>
      </p:sp>
      <p:pic>
        <p:nvPicPr>
          <p:cNvPr id="4" name="Picture 3">
            <a:extLst>
              <a:ext uri="{FF2B5EF4-FFF2-40B4-BE49-F238E27FC236}">
                <a16:creationId xmlns:a16="http://schemas.microsoft.com/office/drawing/2014/main" id="{B40B806D-58D7-48CE-A61C-2047E9FF7C03}"/>
              </a:ext>
            </a:extLst>
          </p:cNvPr>
          <p:cNvPicPr>
            <a:picLocks noChangeAspect="1"/>
          </p:cNvPicPr>
          <p:nvPr/>
        </p:nvPicPr>
        <p:blipFill>
          <a:blip r:embed="rId4"/>
          <a:stretch>
            <a:fillRect/>
          </a:stretch>
        </p:blipFill>
        <p:spPr>
          <a:xfrm>
            <a:off x="4414140" y="2047308"/>
            <a:ext cx="5216637" cy="2763383"/>
          </a:xfrm>
          <a:prstGeom prst="rect">
            <a:avLst/>
          </a:prstGeom>
        </p:spPr>
      </p:pic>
      <p:pic>
        <p:nvPicPr>
          <p:cNvPr id="5" name="Picture 4">
            <a:extLst>
              <a:ext uri="{FF2B5EF4-FFF2-40B4-BE49-F238E27FC236}">
                <a16:creationId xmlns:a16="http://schemas.microsoft.com/office/drawing/2014/main" id="{B0965C17-B7F9-4F26-B88E-F1D5BC0AA336}"/>
              </a:ext>
            </a:extLst>
          </p:cNvPr>
          <p:cNvPicPr>
            <a:picLocks noChangeAspect="1"/>
          </p:cNvPicPr>
          <p:nvPr/>
        </p:nvPicPr>
        <p:blipFill>
          <a:blip r:embed="rId5"/>
          <a:stretch>
            <a:fillRect/>
          </a:stretch>
        </p:blipFill>
        <p:spPr>
          <a:xfrm>
            <a:off x="9809771" y="3429000"/>
            <a:ext cx="1761897" cy="2194750"/>
          </a:xfrm>
          <a:prstGeom prst="rect">
            <a:avLst/>
          </a:prstGeom>
        </p:spPr>
      </p:pic>
    </p:spTree>
    <p:extLst>
      <p:ext uri="{BB962C8B-B14F-4D97-AF65-F5344CB8AC3E}">
        <p14:creationId xmlns:p14="http://schemas.microsoft.com/office/powerpoint/2010/main" val="1695264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648198" cy="4890943"/>
            <a:chOff x="2210738" y="-1461943"/>
            <a:chExt cx="941057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1847912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m Yêu Biển Lắm  Nhạc Vui Nhộn Cho Bé_1080p">
            <a:hlinkClick r:id="" action="ppaction://media"/>
            <a:extLst>
              <a:ext uri="{FF2B5EF4-FFF2-40B4-BE49-F238E27FC236}">
                <a16:creationId xmlns:a16="http://schemas.microsoft.com/office/drawing/2014/main" id="{83EE7986-1F03-40B6-8A79-5DECC58C81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69850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2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600545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7">
            <a:extLst>
              <a:ext uri="{FF2B5EF4-FFF2-40B4-BE49-F238E27FC236}">
                <a16:creationId xmlns:a16="http://schemas.microsoft.com/office/drawing/2014/main" id="{FD6DDF05-FCA9-4458-8BBC-71F1C7ED8676}"/>
              </a:ext>
            </a:extLst>
          </p:cNvPr>
          <p:cNvPicPr>
            <a:picLocks noChangeAspect="1"/>
          </p:cNvPicPr>
          <p:nvPr/>
        </p:nvPicPr>
        <p:blipFill>
          <a:blip r:embed="rId3"/>
          <a:stretch>
            <a:fillRect/>
          </a:stretch>
        </p:blipFill>
        <p:spPr>
          <a:xfrm>
            <a:off x="1224723" y="3686628"/>
            <a:ext cx="9742554" cy="2630533"/>
          </a:xfrm>
          <a:prstGeom prst="rect">
            <a:avLst/>
          </a:prstGeom>
        </p:spPr>
      </p:pic>
    </p:spTree>
    <p:extLst>
      <p:ext uri="{BB962C8B-B14F-4D97-AF65-F5344CB8AC3E}">
        <p14:creationId xmlns:p14="http://schemas.microsoft.com/office/powerpoint/2010/main" val="3696543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A7F569-4190-4CB9-A014-A1CABE315CB4}"/>
              </a:ext>
            </a:extLst>
          </p:cNvPr>
          <p:cNvGrpSpPr/>
          <p:nvPr/>
        </p:nvGrpSpPr>
        <p:grpSpPr>
          <a:xfrm>
            <a:off x="3139450" y="-1373916"/>
            <a:ext cx="3718549" cy="3429000"/>
            <a:chOff x="5767848" y="165919"/>
            <a:chExt cx="3429000" cy="3429000"/>
          </a:xfrm>
        </p:grpSpPr>
        <p:pic>
          <p:nvPicPr>
            <p:cNvPr id="3" name="Picture 8">
              <a:extLst>
                <a:ext uri="{FF2B5EF4-FFF2-40B4-BE49-F238E27FC236}">
                  <a16:creationId xmlns:a16="http://schemas.microsoft.com/office/drawing/2014/main" id="{A39DA918-CA3A-4C40-9FBC-4341CCB9F48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FCC74A-1BD8-44C2-86A5-B1547D573586}"/>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rPr>
                <a:t>Giải nghĩa từ</a:t>
              </a:r>
            </a:p>
          </p:txBody>
        </p:sp>
      </p:grpSp>
      <p:pic>
        <p:nvPicPr>
          <p:cNvPr id="5" name="Picture 4">
            <a:extLst>
              <a:ext uri="{FF2B5EF4-FFF2-40B4-BE49-F238E27FC236}">
                <a16:creationId xmlns:a16="http://schemas.microsoft.com/office/drawing/2014/main" id="{2AFD41A7-CFD4-46FD-B360-8B02814D5498}"/>
              </a:ext>
            </a:extLst>
          </p:cNvPr>
          <p:cNvPicPr>
            <a:picLocks noChangeAspect="1"/>
          </p:cNvPicPr>
          <p:nvPr/>
        </p:nvPicPr>
        <p:blipFill>
          <a:blip r:embed="rId4"/>
          <a:stretch>
            <a:fillRect/>
          </a:stretch>
        </p:blipFill>
        <p:spPr>
          <a:xfrm>
            <a:off x="7672552" y="3131724"/>
            <a:ext cx="2652548" cy="3304211"/>
          </a:xfrm>
          <a:prstGeom prst="rect">
            <a:avLst/>
          </a:prstGeom>
        </p:spPr>
      </p:pic>
      <p:grpSp>
        <p:nvGrpSpPr>
          <p:cNvPr id="6" name="Group 5">
            <a:extLst>
              <a:ext uri="{FF2B5EF4-FFF2-40B4-BE49-F238E27FC236}">
                <a16:creationId xmlns:a16="http://schemas.microsoft.com/office/drawing/2014/main" id="{C3E92568-7405-4195-960D-071C0D0E2691}"/>
              </a:ext>
            </a:extLst>
          </p:cNvPr>
          <p:cNvGrpSpPr/>
          <p:nvPr/>
        </p:nvGrpSpPr>
        <p:grpSpPr>
          <a:xfrm>
            <a:off x="1619250" y="1100127"/>
            <a:ext cx="6924565" cy="4410946"/>
            <a:chOff x="6631451" y="1961245"/>
            <a:chExt cx="3520443" cy="3520443"/>
          </a:xfrm>
        </p:grpSpPr>
        <p:pic>
          <p:nvPicPr>
            <p:cNvPr id="7" name="Picture 6" descr="A picture containing mirror, athletic game, hand glass, microscope&#10;&#10;Description automatically generated">
              <a:extLst>
                <a:ext uri="{FF2B5EF4-FFF2-40B4-BE49-F238E27FC236}">
                  <a16:creationId xmlns:a16="http://schemas.microsoft.com/office/drawing/2014/main" id="{F19DB31C-80AB-4F29-AC4C-AF8D4CEAB59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8" name="TextBox 7">
              <a:extLst>
                <a:ext uri="{FF2B5EF4-FFF2-40B4-BE49-F238E27FC236}">
                  <a16:creationId xmlns:a16="http://schemas.microsoft.com/office/drawing/2014/main" id="{F7327433-0912-4E23-8515-F1CC75649954}"/>
                </a:ext>
              </a:extLst>
            </p:cNvPr>
            <p:cNvSpPr txBox="1"/>
            <p:nvPr/>
          </p:nvSpPr>
          <p:spPr>
            <a:xfrm>
              <a:off x="7310446" y="2951584"/>
              <a:ext cx="2162453" cy="2530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Trong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bài</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có</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nào</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em</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chưa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hiểu</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nghĩa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không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p>
          </p:txBody>
        </p:sp>
      </p:grpSp>
    </p:spTree>
    <p:extLst>
      <p:ext uri="{BB962C8B-B14F-4D97-AF65-F5344CB8AC3E}">
        <p14:creationId xmlns:p14="http://schemas.microsoft.com/office/powerpoint/2010/main" val="4039205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2A2576-BA6E-47E1-851E-264B9E49A1DC}"/>
              </a:ext>
            </a:extLst>
          </p:cNvPr>
          <p:cNvGrpSpPr/>
          <p:nvPr/>
        </p:nvGrpSpPr>
        <p:grpSpPr>
          <a:xfrm>
            <a:off x="3238500" y="-1448393"/>
            <a:ext cx="4071695" cy="3429000"/>
            <a:chOff x="5767848" y="165919"/>
            <a:chExt cx="3429000" cy="3429000"/>
          </a:xfrm>
        </p:grpSpPr>
        <p:pic>
          <p:nvPicPr>
            <p:cNvPr id="3" name="Picture 8">
              <a:extLst>
                <a:ext uri="{FF2B5EF4-FFF2-40B4-BE49-F238E27FC236}">
                  <a16:creationId xmlns:a16="http://schemas.microsoft.com/office/drawing/2014/main" id="{DB07BD19-F6C3-4D2C-9C90-BE8AD6A248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A16CAF-3E47-4CC8-83A3-0F86E4851267}"/>
                </a:ext>
              </a:extLst>
            </p:cNvPr>
            <p:cNvSpPr txBox="1"/>
            <p:nvPr/>
          </p:nvSpPr>
          <p:spPr>
            <a:xfrm>
              <a:off x="6195274" y="1975130"/>
              <a:ext cx="280137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Group 4">
            <a:extLst>
              <a:ext uri="{FF2B5EF4-FFF2-40B4-BE49-F238E27FC236}">
                <a16:creationId xmlns:a16="http://schemas.microsoft.com/office/drawing/2014/main" id="{A5AE664A-A58C-4331-A425-7750C754276D}"/>
              </a:ext>
            </a:extLst>
          </p:cNvPr>
          <p:cNvGrpSpPr/>
          <p:nvPr/>
        </p:nvGrpSpPr>
        <p:grpSpPr>
          <a:xfrm>
            <a:off x="716536" y="1557923"/>
            <a:ext cx="4524982" cy="1311405"/>
            <a:chOff x="638175" y="2460755"/>
            <a:chExt cx="3922078" cy="1122363"/>
          </a:xfrm>
        </p:grpSpPr>
        <p:pic>
          <p:nvPicPr>
            <p:cNvPr id="6" name="Picture 2">
              <a:extLst>
                <a:ext uri="{FF2B5EF4-FFF2-40B4-BE49-F238E27FC236}">
                  <a16:creationId xmlns:a16="http://schemas.microsoft.com/office/drawing/2014/main" id="{2E53244C-2F2C-4E61-A534-3FCEEC8B0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1A96D3-00B4-4127-8D7F-354CC0AA2643}"/>
                </a:ext>
              </a:extLst>
            </p:cNvPr>
            <p:cNvSpPr txBox="1"/>
            <p:nvPr/>
          </p:nvSpPr>
          <p:spPr>
            <a:xfrm>
              <a:off x="1426528" y="2762567"/>
              <a:ext cx="3133725" cy="447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Quy</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7">
            <a:extLst>
              <a:ext uri="{FF2B5EF4-FFF2-40B4-BE49-F238E27FC236}">
                <a16:creationId xmlns:a16="http://schemas.microsoft.com/office/drawing/2014/main" id="{A817966A-82C3-40E8-B467-29F7FBA58A51}"/>
              </a:ext>
            </a:extLst>
          </p:cNvPr>
          <p:cNvSpPr txBox="1"/>
          <p:nvPr/>
        </p:nvSpPr>
        <p:spPr>
          <a:xfrm>
            <a:off x="213180" y="2874551"/>
            <a:ext cx="5492296" cy="861774"/>
          </a:xfrm>
          <a:custGeom>
            <a:avLst/>
            <a:gdLst>
              <a:gd name="connsiteX0" fmla="*/ 0 w 5492296"/>
              <a:gd name="connsiteY0" fmla="*/ 0 h 861774"/>
              <a:gd name="connsiteX1" fmla="*/ 494307 w 5492296"/>
              <a:gd name="connsiteY1" fmla="*/ 0 h 861774"/>
              <a:gd name="connsiteX2" fmla="*/ 878767 w 5492296"/>
              <a:gd name="connsiteY2" fmla="*/ 0 h 861774"/>
              <a:gd name="connsiteX3" fmla="*/ 1537843 w 5492296"/>
              <a:gd name="connsiteY3" fmla="*/ 0 h 861774"/>
              <a:gd name="connsiteX4" fmla="*/ 2032150 w 5492296"/>
              <a:gd name="connsiteY4" fmla="*/ 0 h 861774"/>
              <a:gd name="connsiteX5" fmla="*/ 2526456 w 5492296"/>
              <a:gd name="connsiteY5" fmla="*/ 0 h 861774"/>
              <a:gd name="connsiteX6" fmla="*/ 3185532 w 5492296"/>
              <a:gd name="connsiteY6" fmla="*/ 0 h 861774"/>
              <a:gd name="connsiteX7" fmla="*/ 3624915 w 5492296"/>
              <a:gd name="connsiteY7" fmla="*/ 0 h 861774"/>
              <a:gd name="connsiteX8" fmla="*/ 4283991 w 5492296"/>
              <a:gd name="connsiteY8" fmla="*/ 0 h 861774"/>
              <a:gd name="connsiteX9" fmla="*/ 4943066 w 5492296"/>
              <a:gd name="connsiteY9" fmla="*/ 0 h 861774"/>
              <a:gd name="connsiteX10" fmla="*/ 5492296 w 5492296"/>
              <a:gd name="connsiteY10" fmla="*/ 0 h 861774"/>
              <a:gd name="connsiteX11" fmla="*/ 5492296 w 5492296"/>
              <a:gd name="connsiteY11" fmla="*/ 448122 h 861774"/>
              <a:gd name="connsiteX12" fmla="*/ 5492296 w 5492296"/>
              <a:gd name="connsiteY12" fmla="*/ 861774 h 861774"/>
              <a:gd name="connsiteX13" fmla="*/ 5107835 w 5492296"/>
              <a:gd name="connsiteY13" fmla="*/ 861774 h 861774"/>
              <a:gd name="connsiteX14" fmla="*/ 4448760 w 5492296"/>
              <a:gd name="connsiteY14" fmla="*/ 861774 h 861774"/>
              <a:gd name="connsiteX15" fmla="*/ 4009376 w 5492296"/>
              <a:gd name="connsiteY15" fmla="*/ 861774 h 861774"/>
              <a:gd name="connsiteX16" fmla="*/ 3460146 w 5492296"/>
              <a:gd name="connsiteY16" fmla="*/ 861774 h 861774"/>
              <a:gd name="connsiteX17" fmla="*/ 2801071 w 5492296"/>
              <a:gd name="connsiteY17" fmla="*/ 861774 h 861774"/>
              <a:gd name="connsiteX18" fmla="*/ 2251841 w 5492296"/>
              <a:gd name="connsiteY18" fmla="*/ 861774 h 861774"/>
              <a:gd name="connsiteX19" fmla="*/ 1867381 w 5492296"/>
              <a:gd name="connsiteY19" fmla="*/ 861774 h 861774"/>
              <a:gd name="connsiteX20" fmla="*/ 1427997 w 5492296"/>
              <a:gd name="connsiteY20" fmla="*/ 861774 h 861774"/>
              <a:gd name="connsiteX21" fmla="*/ 768921 w 5492296"/>
              <a:gd name="connsiteY21" fmla="*/ 861774 h 861774"/>
              <a:gd name="connsiteX22" fmla="*/ 0 w 5492296"/>
              <a:gd name="connsiteY22" fmla="*/ 861774 h 861774"/>
              <a:gd name="connsiteX23" fmla="*/ 0 w 5492296"/>
              <a:gd name="connsiteY23" fmla="*/ 448122 h 861774"/>
              <a:gd name="connsiteX24" fmla="*/ 0 w 5492296"/>
              <a:gd name="connsiteY24"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92296" h="861774" extrusionOk="0">
                <a:moveTo>
                  <a:pt x="0" y="0"/>
                </a:moveTo>
                <a:cubicBezTo>
                  <a:pt x="109363" y="-18268"/>
                  <a:pt x="270565" y="47697"/>
                  <a:pt x="494307" y="0"/>
                </a:cubicBezTo>
                <a:cubicBezTo>
                  <a:pt x="718049" y="-47697"/>
                  <a:pt x="777491" y="8801"/>
                  <a:pt x="878767" y="0"/>
                </a:cubicBezTo>
                <a:cubicBezTo>
                  <a:pt x="980043" y="-8801"/>
                  <a:pt x="1343769" y="59945"/>
                  <a:pt x="1537843" y="0"/>
                </a:cubicBezTo>
                <a:cubicBezTo>
                  <a:pt x="1731917" y="-59945"/>
                  <a:pt x="1842496" y="12782"/>
                  <a:pt x="2032150" y="0"/>
                </a:cubicBezTo>
                <a:cubicBezTo>
                  <a:pt x="2221804" y="-12782"/>
                  <a:pt x="2364309" y="5260"/>
                  <a:pt x="2526456" y="0"/>
                </a:cubicBezTo>
                <a:cubicBezTo>
                  <a:pt x="2688603" y="-5260"/>
                  <a:pt x="3008775" y="71414"/>
                  <a:pt x="3185532" y="0"/>
                </a:cubicBezTo>
                <a:cubicBezTo>
                  <a:pt x="3362289" y="-71414"/>
                  <a:pt x="3475094" y="25169"/>
                  <a:pt x="3624915" y="0"/>
                </a:cubicBezTo>
                <a:cubicBezTo>
                  <a:pt x="3774736" y="-25169"/>
                  <a:pt x="3959349" y="27255"/>
                  <a:pt x="4283991" y="0"/>
                </a:cubicBezTo>
                <a:cubicBezTo>
                  <a:pt x="4608633" y="-27255"/>
                  <a:pt x="4704628" y="1723"/>
                  <a:pt x="4943066" y="0"/>
                </a:cubicBezTo>
                <a:cubicBezTo>
                  <a:pt x="5181504" y="-1723"/>
                  <a:pt x="5239971" y="56066"/>
                  <a:pt x="5492296" y="0"/>
                </a:cubicBezTo>
                <a:cubicBezTo>
                  <a:pt x="5508976" y="161517"/>
                  <a:pt x="5470152" y="235885"/>
                  <a:pt x="5492296" y="448122"/>
                </a:cubicBezTo>
                <a:cubicBezTo>
                  <a:pt x="5514440" y="660359"/>
                  <a:pt x="5491144" y="679498"/>
                  <a:pt x="5492296" y="861774"/>
                </a:cubicBezTo>
                <a:cubicBezTo>
                  <a:pt x="5384134" y="877993"/>
                  <a:pt x="5207248" y="847811"/>
                  <a:pt x="5107835" y="861774"/>
                </a:cubicBezTo>
                <a:cubicBezTo>
                  <a:pt x="5008422" y="875737"/>
                  <a:pt x="4703334" y="800023"/>
                  <a:pt x="4448760" y="861774"/>
                </a:cubicBezTo>
                <a:cubicBezTo>
                  <a:pt x="4194187" y="923525"/>
                  <a:pt x="4215020" y="860068"/>
                  <a:pt x="4009376" y="861774"/>
                </a:cubicBezTo>
                <a:cubicBezTo>
                  <a:pt x="3803732" y="863480"/>
                  <a:pt x="3588051" y="814316"/>
                  <a:pt x="3460146" y="861774"/>
                </a:cubicBezTo>
                <a:cubicBezTo>
                  <a:pt x="3332241" y="909232"/>
                  <a:pt x="3004795" y="784570"/>
                  <a:pt x="2801071" y="861774"/>
                </a:cubicBezTo>
                <a:cubicBezTo>
                  <a:pt x="2597348" y="938978"/>
                  <a:pt x="2478514" y="839690"/>
                  <a:pt x="2251841" y="861774"/>
                </a:cubicBezTo>
                <a:cubicBezTo>
                  <a:pt x="2025168" y="883858"/>
                  <a:pt x="1979106" y="861496"/>
                  <a:pt x="1867381" y="861774"/>
                </a:cubicBezTo>
                <a:cubicBezTo>
                  <a:pt x="1755656" y="862052"/>
                  <a:pt x="1643814" y="852984"/>
                  <a:pt x="1427997" y="861774"/>
                </a:cubicBezTo>
                <a:cubicBezTo>
                  <a:pt x="1212180" y="870564"/>
                  <a:pt x="1031078" y="844830"/>
                  <a:pt x="768921" y="861774"/>
                </a:cubicBezTo>
                <a:cubicBezTo>
                  <a:pt x="506764" y="878718"/>
                  <a:pt x="327112" y="854953"/>
                  <a:pt x="0" y="861774"/>
                </a:cubicBezTo>
                <a:cubicBezTo>
                  <a:pt x="-17006" y="718494"/>
                  <a:pt x="45860" y="583689"/>
                  <a:pt x="0" y="448122"/>
                </a:cubicBezTo>
                <a:cubicBezTo>
                  <a:pt x="-45860" y="312555"/>
                  <a:pt x="21022" y="95674"/>
                  <a:pt x="0" y="0"/>
                </a:cubicBezTo>
                <a:close/>
              </a:path>
            </a:pathLst>
          </a:custGeom>
          <a:noFill/>
          <a:ln w="38100">
            <a:solidFill>
              <a:sysClr val="windowText" lastClr="00000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ven</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thuộc</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854449E7-659A-4EA9-ABC2-66B139007375}"/>
              </a:ext>
            </a:extLst>
          </p:cNvPr>
          <p:cNvGrpSpPr/>
          <p:nvPr/>
        </p:nvGrpSpPr>
        <p:grpSpPr>
          <a:xfrm>
            <a:off x="6315075" y="1352207"/>
            <a:ext cx="5879806" cy="1311405"/>
            <a:chOff x="638175" y="2460755"/>
            <a:chExt cx="3180011" cy="1122363"/>
          </a:xfrm>
        </p:grpSpPr>
        <p:pic>
          <p:nvPicPr>
            <p:cNvPr id="10" name="Picture 2">
              <a:extLst>
                <a:ext uri="{FF2B5EF4-FFF2-40B4-BE49-F238E27FC236}">
                  <a16:creationId xmlns:a16="http://schemas.microsoft.com/office/drawing/2014/main" id="{EA5584A1-B96E-44A5-B6BE-40012CAB9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7CF764C-3257-42F5-9BBE-BC4A56701A3C}"/>
                </a:ext>
              </a:extLst>
            </p:cNvPr>
            <p:cNvSpPr txBox="1"/>
            <p:nvPr/>
          </p:nvSpPr>
          <p:spPr>
            <a:xfrm>
              <a:off x="684461" y="2801604"/>
              <a:ext cx="3133725" cy="447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Mũi</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Én</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Ghềnh</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Ráng</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TextBox 11">
            <a:extLst>
              <a:ext uri="{FF2B5EF4-FFF2-40B4-BE49-F238E27FC236}">
                <a16:creationId xmlns:a16="http://schemas.microsoft.com/office/drawing/2014/main" id="{63CCAE74-8CE2-4B36-92F9-82572AD1CDF6}"/>
              </a:ext>
            </a:extLst>
          </p:cNvPr>
          <p:cNvSpPr txBox="1"/>
          <p:nvPr/>
        </p:nvSpPr>
        <p:spPr>
          <a:xfrm>
            <a:off x="6486526" y="2813447"/>
            <a:ext cx="5362574" cy="861774"/>
          </a:xfrm>
          <a:custGeom>
            <a:avLst/>
            <a:gdLst>
              <a:gd name="connsiteX0" fmla="*/ 0 w 5362574"/>
              <a:gd name="connsiteY0" fmla="*/ 0 h 861774"/>
              <a:gd name="connsiteX1" fmla="*/ 542216 w 5362574"/>
              <a:gd name="connsiteY1" fmla="*/ 0 h 861774"/>
              <a:gd name="connsiteX2" fmla="*/ 977180 w 5362574"/>
              <a:gd name="connsiteY2" fmla="*/ 0 h 861774"/>
              <a:gd name="connsiteX3" fmla="*/ 1680273 w 5362574"/>
              <a:gd name="connsiteY3" fmla="*/ 0 h 861774"/>
              <a:gd name="connsiteX4" fmla="*/ 2222489 w 5362574"/>
              <a:gd name="connsiteY4" fmla="*/ 0 h 861774"/>
              <a:gd name="connsiteX5" fmla="*/ 2764705 w 5362574"/>
              <a:gd name="connsiteY5" fmla="*/ 0 h 861774"/>
              <a:gd name="connsiteX6" fmla="*/ 3467798 w 5362574"/>
              <a:gd name="connsiteY6" fmla="*/ 0 h 861774"/>
              <a:gd name="connsiteX7" fmla="*/ 3956388 w 5362574"/>
              <a:gd name="connsiteY7" fmla="*/ 0 h 861774"/>
              <a:gd name="connsiteX8" fmla="*/ 4659481 w 5362574"/>
              <a:gd name="connsiteY8" fmla="*/ 0 h 861774"/>
              <a:gd name="connsiteX9" fmla="*/ 5362574 w 5362574"/>
              <a:gd name="connsiteY9" fmla="*/ 0 h 861774"/>
              <a:gd name="connsiteX10" fmla="*/ 5362574 w 5362574"/>
              <a:gd name="connsiteY10" fmla="*/ 430887 h 861774"/>
              <a:gd name="connsiteX11" fmla="*/ 5362574 w 5362574"/>
              <a:gd name="connsiteY11" fmla="*/ 861774 h 861774"/>
              <a:gd name="connsiteX12" fmla="*/ 4713107 w 5362574"/>
              <a:gd name="connsiteY12" fmla="*/ 861774 h 861774"/>
              <a:gd name="connsiteX13" fmla="*/ 4010014 w 5362574"/>
              <a:gd name="connsiteY13" fmla="*/ 861774 h 861774"/>
              <a:gd name="connsiteX14" fmla="*/ 3306921 w 5362574"/>
              <a:gd name="connsiteY14" fmla="*/ 861774 h 861774"/>
              <a:gd name="connsiteX15" fmla="*/ 2818331 w 5362574"/>
              <a:gd name="connsiteY15" fmla="*/ 861774 h 861774"/>
              <a:gd name="connsiteX16" fmla="*/ 2222489 w 5362574"/>
              <a:gd name="connsiteY16" fmla="*/ 861774 h 861774"/>
              <a:gd name="connsiteX17" fmla="*/ 1519396 w 5362574"/>
              <a:gd name="connsiteY17" fmla="*/ 861774 h 861774"/>
              <a:gd name="connsiteX18" fmla="*/ 923554 w 5362574"/>
              <a:gd name="connsiteY18" fmla="*/ 861774 h 861774"/>
              <a:gd name="connsiteX19" fmla="*/ 0 w 5362574"/>
              <a:gd name="connsiteY19" fmla="*/ 861774 h 861774"/>
              <a:gd name="connsiteX20" fmla="*/ 0 w 5362574"/>
              <a:gd name="connsiteY20" fmla="*/ 448122 h 861774"/>
              <a:gd name="connsiteX21" fmla="*/ 0 w 5362574"/>
              <a:gd name="connsiteY21"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62574" h="861774" extrusionOk="0">
                <a:moveTo>
                  <a:pt x="0" y="0"/>
                </a:moveTo>
                <a:cubicBezTo>
                  <a:pt x="210402" y="-14109"/>
                  <a:pt x="417742" y="16644"/>
                  <a:pt x="542216" y="0"/>
                </a:cubicBezTo>
                <a:cubicBezTo>
                  <a:pt x="666690" y="-16644"/>
                  <a:pt x="829125" y="18369"/>
                  <a:pt x="977180" y="0"/>
                </a:cubicBezTo>
                <a:cubicBezTo>
                  <a:pt x="1125235" y="-18369"/>
                  <a:pt x="1333099" y="33685"/>
                  <a:pt x="1680273" y="0"/>
                </a:cubicBezTo>
                <a:cubicBezTo>
                  <a:pt x="2027447" y="-33685"/>
                  <a:pt x="2108697" y="19002"/>
                  <a:pt x="2222489" y="0"/>
                </a:cubicBezTo>
                <a:cubicBezTo>
                  <a:pt x="2336281" y="-19002"/>
                  <a:pt x="2655225" y="17005"/>
                  <a:pt x="2764705" y="0"/>
                </a:cubicBezTo>
                <a:cubicBezTo>
                  <a:pt x="2874185" y="-17005"/>
                  <a:pt x="3216325" y="44681"/>
                  <a:pt x="3467798" y="0"/>
                </a:cubicBezTo>
                <a:cubicBezTo>
                  <a:pt x="3719271" y="-44681"/>
                  <a:pt x="3755778" y="21157"/>
                  <a:pt x="3956388" y="0"/>
                </a:cubicBezTo>
                <a:cubicBezTo>
                  <a:pt x="4156998" y="-21157"/>
                  <a:pt x="4431874" y="70549"/>
                  <a:pt x="4659481" y="0"/>
                </a:cubicBezTo>
                <a:cubicBezTo>
                  <a:pt x="4887088" y="-70549"/>
                  <a:pt x="5203952" y="24434"/>
                  <a:pt x="5362574" y="0"/>
                </a:cubicBezTo>
                <a:cubicBezTo>
                  <a:pt x="5369680" y="136141"/>
                  <a:pt x="5357059" y="326793"/>
                  <a:pt x="5362574" y="430887"/>
                </a:cubicBezTo>
                <a:cubicBezTo>
                  <a:pt x="5368089" y="534981"/>
                  <a:pt x="5333551" y="710982"/>
                  <a:pt x="5362574" y="861774"/>
                </a:cubicBezTo>
                <a:cubicBezTo>
                  <a:pt x="5109018" y="916042"/>
                  <a:pt x="5008053" y="848604"/>
                  <a:pt x="4713107" y="861774"/>
                </a:cubicBezTo>
                <a:cubicBezTo>
                  <a:pt x="4418161" y="874944"/>
                  <a:pt x="4330130" y="817932"/>
                  <a:pt x="4010014" y="861774"/>
                </a:cubicBezTo>
                <a:cubicBezTo>
                  <a:pt x="3689898" y="905616"/>
                  <a:pt x="3648516" y="791893"/>
                  <a:pt x="3306921" y="861774"/>
                </a:cubicBezTo>
                <a:cubicBezTo>
                  <a:pt x="2965326" y="931655"/>
                  <a:pt x="2997633" y="841628"/>
                  <a:pt x="2818331" y="861774"/>
                </a:cubicBezTo>
                <a:cubicBezTo>
                  <a:pt x="2639029" y="881920"/>
                  <a:pt x="2367364" y="826125"/>
                  <a:pt x="2222489" y="861774"/>
                </a:cubicBezTo>
                <a:cubicBezTo>
                  <a:pt x="2077614" y="897423"/>
                  <a:pt x="1720011" y="833655"/>
                  <a:pt x="1519396" y="861774"/>
                </a:cubicBezTo>
                <a:cubicBezTo>
                  <a:pt x="1318781" y="889893"/>
                  <a:pt x="1147510" y="824083"/>
                  <a:pt x="923554" y="861774"/>
                </a:cubicBezTo>
                <a:cubicBezTo>
                  <a:pt x="699598" y="899465"/>
                  <a:pt x="389321" y="796813"/>
                  <a:pt x="0" y="861774"/>
                </a:cubicBezTo>
                <a:cubicBezTo>
                  <a:pt x="-3863" y="716190"/>
                  <a:pt x="28044" y="555376"/>
                  <a:pt x="0" y="448122"/>
                </a:cubicBezTo>
                <a:cubicBezTo>
                  <a:pt x="-28044" y="340868"/>
                  <a:pt x="45949" y="178591"/>
                  <a:pt x="0" y="0"/>
                </a:cubicBezTo>
                <a:close/>
              </a:path>
            </a:pathLst>
          </a:custGeom>
          <a:noFill/>
          <a:ln w="38100">
            <a:solidFill>
              <a:sysClr val="windowText" lastClr="00000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vùng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Quy</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23DBBC88-ACBF-4F6A-9490-8699F6C49ED3}"/>
              </a:ext>
            </a:extLst>
          </p:cNvPr>
          <p:cNvGrpSpPr/>
          <p:nvPr/>
        </p:nvGrpSpPr>
        <p:grpSpPr>
          <a:xfrm>
            <a:off x="4341505" y="4119470"/>
            <a:ext cx="3533774" cy="1311405"/>
            <a:chOff x="638175" y="2460755"/>
            <a:chExt cx="3178453" cy="1122363"/>
          </a:xfrm>
        </p:grpSpPr>
        <p:pic>
          <p:nvPicPr>
            <p:cNvPr id="14" name="Picture 2">
              <a:extLst>
                <a:ext uri="{FF2B5EF4-FFF2-40B4-BE49-F238E27FC236}">
                  <a16:creationId xmlns:a16="http://schemas.microsoft.com/office/drawing/2014/main" id="{071ACE92-2814-4B0A-9AE1-88D499250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5F9658E-3A51-4F85-AB82-1D55F2E3A50C}"/>
                </a:ext>
              </a:extLst>
            </p:cNvPr>
            <p:cNvSpPr txBox="1"/>
            <p:nvPr/>
          </p:nvSpPr>
          <p:spPr>
            <a:xfrm>
              <a:off x="682903" y="2702797"/>
              <a:ext cx="3133725" cy="447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Còng</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a16="http://schemas.microsoft.com/office/drawing/2014/main" id="{9982DFD0-358E-4C0F-A5DF-60A3002E509C}"/>
              </a:ext>
            </a:extLst>
          </p:cNvPr>
          <p:cNvSpPr txBox="1"/>
          <p:nvPr/>
        </p:nvSpPr>
        <p:spPr>
          <a:xfrm>
            <a:off x="352425" y="5405908"/>
            <a:ext cx="11496675" cy="430887"/>
          </a:xfrm>
          <a:custGeom>
            <a:avLst/>
            <a:gdLst>
              <a:gd name="connsiteX0" fmla="*/ 0 w 11496675"/>
              <a:gd name="connsiteY0" fmla="*/ 0 h 430887"/>
              <a:gd name="connsiteX1" fmla="*/ 459867 w 11496675"/>
              <a:gd name="connsiteY1" fmla="*/ 0 h 430887"/>
              <a:gd name="connsiteX2" fmla="*/ 689801 w 11496675"/>
              <a:gd name="connsiteY2" fmla="*/ 0 h 430887"/>
              <a:gd name="connsiteX3" fmla="*/ 1494568 w 11496675"/>
              <a:gd name="connsiteY3" fmla="*/ 0 h 430887"/>
              <a:gd name="connsiteX4" fmla="*/ 1954435 w 11496675"/>
              <a:gd name="connsiteY4" fmla="*/ 0 h 430887"/>
              <a:gd name="connsiteX5" fmla="*/ 2414302 w 11496675"/>
              <a:gd name="connsiteY5" fmla="*/ 0 h 430887"/>
              <a:gd name="connsiteX6" fmla="*/ 3219069 w 11496675"/>
              <a:gd name="connsiteY6" fmla="*/ 0 h 430887"/>
              <a:gd name="connsiteX7" fmla="*/ 3563969 w 11496675"/>
              <a:gd name="connsiteY7" fmla="*/ 0 h 430887"/>
              <a:gd name="connsiteX8" fmla="*/ 4368737 w 11496675"/>
              <a:gd name="connsiteY8" fmla="*/ 0 h 430887"/>
              <a:gd name="connsiteX9" fmla="*/ 5173504 w 11496675"/>
              <a:gd name="connsiteY9" fmla="*/ 0 h 430887"/>
              <a:gd name="connsiteX10" fmla="*/ 5748338 w 11496675"/>
              <a:gd name="connsiteY10" fmla="*/ 0 h 430887"/>
              <a:gd name="connsiteX11" fmla="*/ 6553105 w 11496675"/>
              <a:gd name="connsiteY11" fmla="*/ 0 h 430887"/>
              <a:gd name="connsiteX12" fmla="*/ 7012972 w 11496675"/>
              <a:gd name="connsiteY12" fmla="*/ 0 h 430887"/>
              <a:gd name="connsiteX13" fmla="*/ 7472839 w 11496675"/>
              <a:gd name="connsiteY13" fmla="*/ 0 h 430887"/>
              <a:gd name="connsiteX14" fmla="*/ 8162639 w 11496675"/>
              <a:gd name="connsiteY14" fmla="*/ 0 h 430887"/>
              <a:gd name="connsiteX15" fmla="*/ 8622506 w 11496675"/>
              <a:gd name="connsiteY15" fmla="*/ 0 h 430887"/>
              <a:gd name="connsiteX16" fmla="*/ 9427274 w 11496675"/>
              <a:gd name="connsiteY16" fmla="*/ 0 h 430887"/>
              <a:gd name="connsiteX17" fmla="*/ 10232041 w 11496675"/>
              <a:gd name="connsiteY17" fmla="*/ 0 h 430887"/>
              <a:gd name="connsiteX18" fmla="*/ 10806875 w 11496675"/>
              <a:gd name="connsiteY18" fmla="*/ 0 h 430887"/>
              <a:gd name="connsiteX19" fmla="*/ 11496675 w 11496675"/>
              <a:gd name="connsiteY19" fmla="*/ 0 h 430887"/>
              <a:gd name="connsiteX20" fmla="*/ 11496675 w 11496675"/>
              <a:gd name="connsiteY20" fmla="*/ 430887 h 430887"/>
              <a:gd name="connsiteX21" fmla="*/ 11151775 w 11496675"/>
              <a:gd name="connsiteY21" fmla="*/ 430887 h 430887"/>
              <a:gd name="connsiteX22" fmla="*/ 10576941 w 11496675"/>
              <a:gd name="connsiteY22" fmla="*/ 430887 h 430887"/>
              <a:gd name="connsiteX23" fmla="*/ 10232041 w 11496675"/>
              <a:gd name="connsiteY23" fmla="*/ 430887 h 430887"/>
              <a:gd name="connsiteX24" fmla="*/ 9657207 w 11496675"/>
              <a:gd name="connsiteY24" fmla="*/ 430887 h 430887"/>
              <a:gd name="connsiteX25" fmla="*/ 9427274 w 11496675"/>
              <a:gd name="connsiteY25" fmla="*/ 430887 h 430887"/>
              <a:gd name="connsiteX26" fmla="*/ 9197340 w 11496675"/>
              <a:gd name="connsiteY26" fmla="*/ 430887 h 430887"/>
              <a:gd name="connsiteX27" fmla="*/ 8622506 w 11496675"/>
              <a:gd name="connsiteY27" fmla="*/ 430887 h 430887"/>
              <a:gd name="connsiteX28" fmla="*/ 8277606 w 11496675"/>
              <a:gd name="connsiteY28" fmla="*/ 430887 h 430887"/>
              <a:gd name="connsiteX29" fmla="*/ 7587805 w 11496675"/>
              <a:gd name="connsiteY29" fmla="*/ 430887 h 430887"/>
              <a:gd name="connsiteX30" fmla="*/ 7242905 w 11496675"/>
              <a:gd name="connsiteY30" fmla="*/ 430887 h 430887"/>
              <a:gd name="connsiteX31" fmla="*/ 6553105 w 11496675"/>
              <a:gd name="connsiteY31" fmla="*/ 430887 h 430887"/>
              <a:gd name="connsiteX32" fmla="*/ 6323171 w 11496675"/>
              <a:gd name="connsiteY32" fmla="*/ 430887 h 430887"/>
              <a:gd name="connsiteX33" fmla="*/ 5633371 w 11496675"/>
              <a:gd name="connsiteY33" fmla="*/ 430887 h 430887"/>
              <a:gd name="connsiteX34" fmla="*/ 5288470 w 11496675"/>
              <a:gd name="connsiteY34" fmla="*/ 430887 h 430887"/>
              <a:gd name="connsiteX35" fmla="*/ 5058537 w 11496675"/>
              <a:gd name="connsiteY35" fmla="*/ 430887 h 430887"/>
              <a:gd name="connsiteX36" fmla="*/ 4713637 w 11496675"/>
              <a:gd name="connsiteY36" fmla="*/ 430887 h 430887"/>
              <a:gd name="connsiteX37" fmla="*/ 4023836 w 11496675"/>
              <a:gd name="connsiteY37" fmla="*/ 430887 h 430887"/>
              <a:gd name="connsiteX38" fmla="*/ 3678936 w 11496675"/>
              <a:gd name="connsiteY38" fmla="*/ 430887 h 430887"/>
              <a:gd name="connsiteX39" fmla="*/ 3449002 w 11496675"/>
              <a:gd name="connsiteY39" fmla="*/ 430887 h 430887"/>
              <a:gd name="connsiteX40" fmla="*/ 3104102 w 11496675"/>
              <a:gd name="connsiteY40" fmla="*/ 430887 h 430887"/>
              <a:gd name="connsiteX41" fmla="*/ 2644235 w 11496675"/>
              <a:gd name="connsiteY41" fmla="*/ 430887 h 430887"/>
              <a:gd name="connsiteX42" fmla="*/ 2069401 w 11496675"/>
              <a:gd name="connsiteY42" fmla="*/ 430887 h 430887"/>
              <a:gd name="connsiteX43" fmla="*/ 1724501 w 11496675"/>
              <a:gd name="connsiteY43" fmla="*/ 430887 h 430887"/>
              <a:gd name="connsiteX44" fmla="*/ 919734 w 11496675"/>
              <a:gd name="connsiteY44" fmla="*/ 430887 h 430887"/>
              <a:gd name="connsiteX45" fmla="*/ 0 w 11496675"/>
              <a:gd name="connsiteY45" fmla="*/ 430887 h 430887"/>
              <a:gd name="connsiteX46" fmla="*/ 0 w 11496675"/>
              <a:gd name="connsiteY46"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96675" h="430887" extrusionOk="0">
                <a:moveTo>
                  <a:pt x="0" y="0"/>
                </a:moveTo>
                <a:cubicBezTo>
                  <a:pt x="120430" y="-7901"/>
                  <a:pt x="292243" y="49590"/>
                  <a:pt x="459867" y="0"/>
                </a:cubicBezTo>
                <a:cubicBezTo>
                  <a:pt x="627491" y="-49590"/>
                  <a:pt x="641716" y="11999"/>
                  <a:pt x="689801" y="0"/>
                </a:cubicBezTo>
                <a:cubicBezTo>
                  <a:pt x="737886" y="-11999"/>
                  <a:pt x="1134411" y="66927"/>
                  <a:pt x="1494568" y="0"/>
                </a:cubicBezTo>
                <a:cubicBezTo>
                  <a:pt x="1854725" y="-66927"/>
                  <a:pt x="1784296" y="39293"/>
                  <a:pt x="1954435" y="0"/>
                </a:cubicBezTo>
                <a:cubicBezTo>
                  <a:pt x="2124574" y="-39293"/>
                  <a:pt x="2235865" y="3472"/>
                  <a:pt x="2414302" y="0"/>
                </a:cubicBezTo>
                <a:cubicBezTo>
                  <a:pt x="2592739" y="-3472"/>
                  <a:pt x="2912099" y="70370"/>
                  <a:pt x="3219069" y="0"/>
                </a:cubicBezTo>
                <a:cubicBezTo>
                  <a:pt x="3526039" y="-70370"/>
                  <a:pt x="3422791" y="31707"/>
                  <a:pt x="3563969" y="0"/>
                </a:cubicBezTo>
                <a:cubicBezTo>
                  <a:pt x="3705147" y="-31707"/>
                  <a:pt x="4178717" y="1377"/>
                  <a:pt x="4368737" y="0"/>
                </a:cubicBezTo>
                <a:cubicBezTo>
                  <a:pt x="4558757" y="-1377"/>
                  <a:pt x="5000033" y="41572"/>
                  <a:pt x="5173504" y="0"/>
                </a:cubicBezTo>
                <a:cubicBezTo>
                  <a:pt x="5346975" y="-41572"/>
                  <a:pt x="5551029" y="61963"/>
                  <a:pt x="5748338" y="0"/>
                </a:cubicBezTo>
                <a:cubicBezTo>
                  <a:pt x="5945647" y="-61963"/>
                  <a:pt x="6174483" y="66026"/>
                  <a:pt x="6553105" y="0"/>
                </a:cubicBezTo>
                <a:cubicBezTo>
                  <a:pt x="6931727" y="-66026"/>
                  <a:pt x="6841552" y="31169"/>
                  <a:pt x="7012972" y="0"/>
                </a:cubicBezTo>
                <a:cubicBezTo>
                  <a:pt x="7184392" y="-31169"/>
                  <a:pt x="7322850" y="36831"/>
                  <a:pt x="7472839" y="0"/>
                </a:cubicBezTo>
                <a:cubicBezTo>
                  <a:pt x="7622828" y="-36831"/>
                  <a:pt x="7974187" y="61065"/>
                  <a:pt x="8162639" y="0"/>
                </a:cubicBezTo>
                <a:cubicBezTo>
                  <a:pt x="8351091" y="-61065"/>
                  <a:pt x="8443017" y="35681"/>
                  <a:pt x="8622506" y="0"/>
                </a:cubicBezTo>
                <a:cubicBezTo>
                  <a:pt x="8801995" y="-35681"/>
                  <a:pt x="9046108" y="29310"/>
                  <a:pt x="9427274" y="0"/>
                </a:cubicBezTo>
                <a:cubicBezTo>
                  <a:pt x="9808440" y="-29310"/>
                  <a:pt x="9951517" y="13845"/>
                  <a:pt x="10232041" y="0"/>
                </a:cubicBezTo>
                <a:cubicBezTo>
                  <a:pt x="10512565" y="-13845"/>
                  <a:pt x="10576030" y="1094"/>
                  <a:pt x="10806875" y="0"/>
                </a:cubicBezTo>
                <a:cubicBezTo>
                  <a:pt x="11037720" y="-1094"/>
                  <a:pt x="11292247" y="53104"/>
                  <a:pt x="11496675" y="0"/>
                </a:cubicBezTo>
                <a:cubicBezTo>
                  <a:pt x="11544582" y="125601"/>
                  <a:pt x="11476385" y="303740"/>
                  <a:pt x="11496675" y="430887"/>
                </a:cubicBezTo>
                <a:cubicBezTo>
                  <a:pt x="11356636" y="436450"/>
                  <a:pt x="11282435" y="416107"/>
                  <a:pt x="11151775" y="430887"/>
                </a:cubicBezTo>
                <a:cubicBezTo>
                  <a:pt x="11021115" y="445667"/>
                  <a:pt x="10853825" y="422901"/>
                  <a:pt x="10576941" y="430887"/>
                </a:cubicBezTo>
                <a:cubicBezTo>
                  <a:pt x="10300057" y="438873"/>
                  <a:pt x="10356825" y="391734"/>
                  <a:pt x="10232041" y="430887"/>
                </a:cubicBezTo>
                <a:cubicBezTo>
                  <a:pt x="10107257" y="470040"/>
                  <a:pt x="9888383" y="427489"/>
                  <a:pt x="9657207" y="430887"/>
                </a:cubicBezTo>
                <a:cubicBezTo>
                  <a:pt x="9426031" y="434285"/>
                  <a:pt x="9518386" y="418363"/>
                  <a:pt x="9427274" y="430887"/>
                </a:cubicBezTo>
                <a:cubicBezTo>
                  <a:pt x="9336162" y="443411"/>
                  <a:pt x="9277140" y="413743"/>
                  <a:pt x="9197340" y="430887"/>
                </a:cubicBezTo>
                <a:cubicBezTo>
                  <a:pt x="9117540" y="448031"/>
                  <a:pt x="8765430" y="422644"/>
                  <a:pt x="8622506" y="430887"/>
                </a:cubicBezTo>
                <a:cubicBezTo>
                  <a:pt x="8479582" y="439130"/>
                  <a:pt x="8424669" y="390302"/>
                  <a:pt x="8277606" y="430887"/>
                </a:cubicBezTo>
                <a:cubicBezTo>
                  <a:pt x="8130543" y="471472"/>
                  <a:pt x="7808574" y="385609"/>
                  <a:pt x="7587805" y="430887"/>
                </a:cubicBezTo>
                <a:cubicBezTo>
                  <a:pt x="7367036" y="476165"/>
                  <a:pt x="7398407" y="411823"/>
                  <a:pt x="7242905" y="430887"/>
                </a:cubicBezTo>
                <a:cubicBezTo>
                  <a:pt x="7087403" y="449951"/>
                  <a:pt x="6822855" y="357825"/>
                  <a:pt x="6553105" y="430887"/>
                </a:cubicBezTo>
                <a:cubicBezTo>
                  <a:pt x="6283355" y="503949"/>
                  <a:pt x="6408875" y="426209"/>
                  <a:pt x="6323171" y="430887"/>
                </a:cubicBezTo>
                <a:cubicBezTo>
                  <a:pt x="6237467" y="435565"/>
                  <a:pt x="5961202" y="359834"/>
                  <a:pt x="5633371" y="430887"/>
                </a:cubicBezTo>
                <a:cubicBezTo>
                  <a:pt x="5305540" y="501940"/>
                  <a:pt x="5451532" y="423464"/>
                  <a:pt x="5288470" y="430887"/>
                </a:cubicBezTo>
                <a:cubicBezTo>
                  <a:pt x="5125408" y="438310"/>
                  <a:pt x="5111515" y="414173"/>
                  <a:pt x="5058537" y="430887"/>
                </a:cubicBezTo>
                <a:cubicBezTo>
                  <a:pt x="5005559" y="447601"/>
                  <a:pt x="4842505" y="428899"/>
                  <a:pt x="4713637" y="430887"/>
                </a:cubicBezTo>
                <a:cubicBezTo>
                  <a:pt x="4584769" y="432875"/>
                  <a:pt x="4226158" y="429115"/>
                  <a:pt x="4023836" y="430887"/>
                </a:cubicBezTo>
                <a:cubicBezTo>
                  <a:pt x="3821514" y="432659"/>
                  <a:pt x="3788539" y="396044"/>
                  <a:pt x="3678936" y="430887"/>
                </a:cubicBezTo>
                <a:cubicBezTo>
                  <a:pt x="3569333" y="465730"/>
                  <a:pt x="3516081" y="407641"/>
                  <a:pt x="3449002" y="430887"/>
                </a:cubicBezTo>
                <a:cubicBezTo>
                  <a:pt x="3381923" y="454133"/>
                  <a:pt x="3222430" y="426969"/>
                  <a:pt x="3104102" y="430887"/>
                </a:cubicBezTo>
                <a:cubicBezTo>
                  <a:pt x="2985774" y="434805"/>
                  <a:pt x="2769187" y="415088"/>
                  <a:pt x="2644235" y="430887"/>
                </a:cubicBezTo>
                <a:cubicBezTo>
                  <a:pt x="2519283" y="446686"/>
                  <a:pt x="2284596" y="383225"/>
                  <a:pt x="2069401" y="430887"/>
                </a:cubicBezTo>
                <a:cubicBezTo>
                  <a:pt x="1854206" y="478549"/>
                  <a:pt x="1813189" y="391764"/>
                  <a:pt x="1724501" y="430887"/>
                </a:cubicBezTo>
                <a:cubicBezTo>
                  <a:pt x="1635813" y="470010"/>
                  <a:pt x="1216280" y="429802"/>
                  <a:pt x="919734" y="430887"/>
                </a:cubicBezTo>
                <a:cubicBezTo>
                  <a:pt x="623188" y="431972"/>
                  <a:pt x="254646" y="339809"/>
                  <a:pt x="0" y="430887"/>
                </a:cubicBezTo>
                <a:cubicBezTo>
                  <a:pt x="-45153" y="282136"/>
                  <a:pt x="34412" y="202732"/>
                  <a:pt x="0" y="0"/>
                </a:cubicBezTo>
                <a:close/>
              </a:path>
            </a:pathLst>
          </a:custGeom>
          <a:noFill/>
          <a:ln w="38100">
            <a:solidFill>
              <a:sysClr val="windowText" lastClr="00000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Loài</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cua</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hơn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chạy</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64552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1"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1"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1"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animBg="1"/>
      <p:bldP spid="12" grpId="0"/>
      <p:bldP spid="12" grpId="1" animBg="1"/>
      <p:bldP spid="16" grpId="0"/>
      <p:bldP spid="1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2">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Kinh nghiệm du lịch Quy Nhơn 2022 từ A-Z: di chuyển, lưu trú, ăn chơi...">
            <a:extLst>
              <a:ext uri="{FF2B5EF4-FFF2-40B4-BE49-F238E27FC236}">
                <a16:creationId xmlns:a16="http://schemas.microsoft.com/office/drawing/2014/main" id="{D34C23CF-5DAD-48D4-B1FF-D939B4363D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840"/>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72936E-F67D-4A58-A56A-9898171B8CCA}"/>
              </a:ext>
            </a:extLst>
          </p:cNvPr>
          <p:cNvSpPr txBox="1"/>
          <p:nvPr/>
        </p:nvSpPr>
        <p:spPr>
          <a:xfrm>
            <a:off x="5600700" y="3962400"/>
            <a:ext cx="6248764" cy="1690409"/>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Quy</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Nhơn</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ven</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thuộc</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tỉnh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endParaRPr kumimoji="0" lang="en-US" sz="44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Quy Nhơn, thiên đường du lịch giữa lòng miền Trung">
            <a:extLst>
              <a:ext uri="{FF2B5EF4-FFF2-40B4-BE49-F238E27FC236}">
                <a16:creationId xmlns:a16="http://schemas.microsoft.com/office/drawing/2014/main" id="{3F283F5F-2722-40D6-8B1A-EEBD209101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37" r="18574" b="-1"/>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231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9" name="Group 2058">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2060"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061"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369324E1-CCE6-4477-8281-81FB68CF73FD}"/>
              </a:ext>
            </a:extLst>
          </p:cNvPr>
          <p:cNvSpPr txBox="1"/>
          <p:nvPr/>
        </p:nvSpPr>
        <p:spPr>
          <a:xfrm>
            <a:off x="123825" y="3067026"/>
            <a:ext cx="3781425" cy="3272324"/>
          </a:xfrm>
          <a:prstGeom prst="rect">
            <a:avLst/>
          </a:prstGeom>
        </p:spPr>
        <p:txBody>
          <a:bodyPr vert="horz" lIns="91440" tIns="45720" rIns="91440" bIns="45720" rtlCol="0" anchor="t">
            <a:normAutofit/>
          </a:bodyPr>
          <a:lstStyle/>
          <a:p>
            <a:pPr marR="0" lvl="0" algn="ctr" fontAlgn="auto">
              <a:lnSpc>
                <a:spcPct val="90000"/>
              </a:lnSpc>
              <a:spcBef>
                <a:spcPts val="0"/>
              </a:spcBef>
              <a:spcAft>
                <a:spcPts val="600"/>
              </a:spcAft>
              <a:buClrTx/>
              <a:buSzTx/>
              <a:tabLst/>
              <a:defRPr/>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Mũi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Én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Ghềnh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cảnh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3200" dirty="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Quy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3200" b="0" i="0" u="none" strike="noStrike"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descr="Khu Du Lịch Ghềnh Ráng Tiên Sa Đẹp Ngỡ Ngàng &quot;Đốn Tim&quot; Du Khách">
            <a:extLst>
              <a:ext uri="{FF2B5EF4-FFF2-40B4-BE49-F238E27FC236}">
                <a16:creationId xmlns:a16="http://schemas.microsoft.com/office/drawing/2014/main" id="{8F9CC631-4C8D-49C1-808F-8917EDA9F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290" r="2" b="2"/>
          <a:stretch/>
        </p:blipFill>
        <p:spPr bwMode="auto">
          <a:xfrm>
            <a:off x="4029075" y="10"/>
            <a:ext cx="8162925"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HỀNH RÁNG TIÊN SA - Bức tranh thủy mặc kỳ vỹ - Công ty du lịch Quy Nhơn  Tourist Công ty du lịch Quy Nhơn Tourist">
            <a:extLst>
              <a:ext uri="{FF2B5EF4-FFF2-40B4-BE49-F238E27FC236}">
                <a16:creationId xmlns:a16="http://schemas.microsoft.com/office/drawing/2014/main" id="{58449833-7CA9-4F22-A278-099828E67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372" r="-2" b="2520"/>
          <a:stretch/>
        </p:blipFill>
        <p:spPr bwMode="auto">
          <a:xfrm>
            <a:off x="4029075" y="3383280"/>
            <a:ext cx="8162925"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888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Còng gió – Wikipedia tiếng Việt">
            <a:extLst>
              <a:ext uri="{FF2B5EF4-FFF2-40B4-BE49-F238E27FC236}">
                <a16:creationId xmlns:a16="http://schemas.microsoft.com/office/drawing/2014/main" id="{ECD541BE-BA41-4A18-9049-E267C88E75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07" r="2" b="6464"/>
          <a:stretch/>
        </p:blipFill>
        <p:spPr bwMode="auto">
          <a:xfrm>
            <a:off x="11191" y="0"/>
            <a:ext cx="5941597" cy="41019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iều bất ngờ thú vị ít ai biết về con dã tràng">
            <a:extLst>
              <a:ext uri="{FF2B5EF4-FFF2-40B4-BE49-F238E27FC236}">
                <a16:creationId xmlns:a16="http://schemas.microsoft.com/office/drawing/2014/main" id="{8E3826CD-A3C7-49ED-9435-41E3C3F376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226"/>
          <a:stretch/>
        </p:blipFill>
        <p:spPr bwMode="auto">
          <a:xfrm>
            <a:off x="5952788" y="-66675"/>
            <a:ext cx="6228021" cy="4172728"/>
          </a:xfrm>
          <a:prstGeom prst="rect">
            <a:avLst/>
          </a:prstGeom>
          <a:noFill/>
          <a:extLst>
            <a:ext uri="{909E8E84-426E-40DD-AFC4-6F175D3DCCD1}">
              <a14:hiddenFill xmlns:a14="http://schemas.microsoft.com/office/drawing/2010/main">
                <a:solidFill>
                  <a:srgbClr val="FFFFFF"/>
                </a:solidFill>
              </a14:hiddenFill>
            </a:ext>
          </a:extLst>
        </p:spPr>
      </p:pic>
      <p:cxnSp>
        <p:nvCxnSpPr>
          <p:cNvPr id="3085" name="Straight Connector 308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401B51C-4365-4FCB-BFCA-644740FC6027}"/>
              </a:ext>
            </a:extLst>
          </p:cNvPr>
          <p:cNvSpPr txBox="1"/>
          <p:nvPr/>
        </p:nvSpPr>
        <p:spPr>
          <a:xfrm>
            <a:off x="4945336" y="4615840"/>
            <a:ext cx="6609921" cy="1526741"/>
          </a:xfrm>
          <a:prstGeom prst="rect">
            <a:avLst/>
          </a:prstGeom>
        </p:spPr>
        <p:txBody>
          <a:bodyPr vert="horz" lIns="91440" tIns="45720" rIns="91440" bIns="45720" rtlCol="0" anchor="ctr">
            <a:noAutofit/>
          </a:bodyPr>
          <a:lstStyle/>
          <a:p>
            <a:pPr marR="0" lvl="0" algn="just" fontAlgn="auto">
              <a:lnSpc>
                <a:spcPct val="90000"/>
              </a:lnSpc>
              <a:spcBef>
                <a:spcPts val="0"/>
              </a:spcBef>
              <a:spcAft>
                <a:spcPts val="600"/>
              </a:spcAft>
              <a:buClrTx/>
              <a:buSzTx/>
              <a:tabLst/>
              <a:defRPr/>
            </a:pPr>
            <a:r>
              <a:rPr lang="en-US" sz="4000" b="1"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Còng</a:t>
            </a:r>
            <a:r>
              <a:rPr lang="en-US" sz="4000" b="1"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gió</a:t>
            </a:r>
            <a:r>
              <a:rPr lang="en-US" sz="4000" b="1"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Loài</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sống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biển</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giống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cua</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nhưng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nhỏ</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hơn</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chạy</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rất</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nhanh</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41593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B0554E5-B538-41F7-842C-1C4C930F4047}"/>
              </a:ext>
            </a:extLst>
          </p:cNvPr>
          <p:cNvGrpSpPr/>
          <p:nvPr/>
        </p:nvGrpSpPr>
        <p:grpSpPr>
          <a:xfrm>
            <a:off x="1370447" y="1339095"/>
            <a:ext cx="9533109" cy="1101122"/>
            <a:chOff x="1603464" y="2459552"/>
            <a:chExt cx="9533109" cy="856397"/>
          </a:xfrm>
        </p:grpSpPr>
        <p:sp>
          <p:nvSpPr>
            <p:cNvPr id="5" name="矩形 8">
              <a:extLst>
                <a:ext uri="{FF2B5EF4-FFF2-40B4-BE49-F238E27FC236}">
                  <a16:creationId xmlns:a16="http://schemas.microsoft.com/office/drawing/2014/main" id="{FAB9A64B-4036-4CAB-9E6D-3B97B5482991}"/>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2382ED47-4E9C-4B54-8ABB-FBF2FD69214A}"/>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7" name="组合 10">
            <a:extLst>
              <a:ext uri="{FF2B5EF4-FFF2-40B4-BE49-F238E27FC236}">
                <a16:creationId xmlns:a16="http://schemas.microsoft.com/office/drawing/2014/main" id="{584039E9-1838-48EA-B775-E1EE6C13F6F2}"/>
              </a:ext>
            </a:extLst>
          </p:cNvPr>
          <p:cNvGrpSpPr/>
          <p:nvPr/>
        </p:nvGrpSpPr>
        <p:grpSpPr>
          <a:xfrm>
            <a:off x="1370447" y="2570784"/>
            <a:ext cx="9533109" cy="856397"/>
            <a:chOff x="1603464" y="2459552"/>
            <a:chExt cx="9533109" cy="856397"/>
          </a:xfrm>
        </p:grpSpPr>
        <p:sp>
          <p:nvSpPr>
            <p:cNvPr id="8" name="矩形 11">
              <a:extLst>
                <a:ext uri="{FF2B5EF4-FFF2-40B4-BE49-F238E27FC236}">
                  <a16:creationId xmlns:a16="http://schemas.microsoft.com/office/drawing/2014/main" id="{360779F5-A9B4-49AA-864D-0CF6D8725125}"/>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3">
              <a:extLst>
                <a:ext uri="{FF2B5EF4-FFF2-40B4-BE49-F238E27FC236}">
                  <a16:creationId xmlns:a16="http://schemas.microsoft.com/office/drawing/2014/main" id="{21777829-264F-4142-8A8E-78570043E0C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10" name="组合 26">
            <a:extLst>
              <a:ext uri="{FF2B5EF4-FFF2-40B4-BE49-F238E27FC236}">
                <a16:creationId xmlns:a16="http://schemas.microsoft.com/office/drawing/2014/main" id="{0E4BDB4B-DAC6-410A-8505-6C33B805F558}"/>
              </a:ext>
            </a:extLst>
          </p:cNvPr>
          <p:cNvGrpSpPr/>
          <p:nvPr/>
        </p:nvGrpSpPr>
        <p:grpSpPr>
          <a:xfrm>
            <a:off x="1370447" y="3553903"/>
            <a:ext cx="9533109" cy="856397"/>
            <a:chOff x="1603464" y="2459552"/>
            <a:chExt cx="9533109" cy="856397"/>
          </a:xfrm>
        </p:grpSpPr>
        <p:sp>
          <p:nvSpPr>
            <p:cNvPr id="11" name="矩形 27">
              <a:extLst>
                <a:ext uri="{FF2B5EF4-FFF2-40B4-BE49-F238E27FC236}">
                  <a16:creationId xmlns:a16="http://schemas.microsoft.com/office/drawing/2014/main" id="{4EACCBF7-186A-415A-9B26-709795E4AD5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箭头: 五边形 26">
              <a:extLst>
                <a:ext uri="{FF2B5EF4-FFF2-40B4-BE49-F238E27FC236}">
                  <a16:creationId xmlns:a16="http://schemas.microsoft.com/office/drawing/2014/main" id="{8B9BDE7A-00FC-484E-89D8-F5802002D21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13" name="组合 29">
            <a:extLst>
              <a:ext uri="{FF2B5EF4-FFF2-40B4-BE49-F238E27FC236}">
                <a16:creationId xmlns:a16="http://schemas.microsoft.com/office/drawing/2014/main" id="{07A6E1CF-1B89-4C16-AF7F-4450345F71F2}"/>
              </a:ext>
            </a:extLst>
          </p:cNvPr>
          <p:cNvGrpSpPr/>
          <p:nvPr/>
        </p:nvGrpSpPr>
        <p:grpSpPr>
          <a:xfrm>
            <a:off x="1370447" y="4554143"/>
            <a:ext cx="9533109" cy="856397"/>
            <a:chOff x="1603464" y="2459552"/>
            <a:chExt cx="9533109" cy="856397"/>
          </a:xfrm>
        </p:grpSpPr>
        <p:sp>
          <p:nvSpPr>
            <p:cNvPr id="14" name="矩形 30">
              <a:extLst>
                <a:ext uri="{FF2B5EF4-FFF2-40B4-BE49-F238E27FC236}">
                  <a16:creationId xmlns:a16="http://schemas.microsoft.com/office/drawing/2014/main" id="{82D40CF3-FA83-4A7F-970F-C38299D30B3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箭头: 五边形 29">
              <a:extLst>
                <a:ext uri="{FF2B5EF4-FFF2-40B4-BE49-F238E27FC236}">
                  <a16:creationId xmlns:a16="http://schemas.microsoft.com/office/drawing/2014/main" id="{BBC285C7-D49E-4C6F-87B4-44EB5A759BA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16" name="Group 15">
            <a:extLst>
              <a:ext uri="{FF2B5EF4-FFF2-40B4-BE49-F238E27FC236}">
                <a16:creationId xmlns:a16="http://schemas.microsoft.com/office/drawing/2014/main" id="{71D1AE7D-8430-4AB5-A578-E6CE772E17D8}"/>
              </a:ext>
            </a:extLst>
          </p:cNvPr>
          <p:cNvGrpSpPr/>
          <p:nvPr/>
        </p:nvGrpSpPr>
        <p:grpSpPr>
          <a:xfrm>
            <a:off x="3982372" y="-734369"/>
            <a:ext cx="4742528" cy="2819899"/>
            <a:chOff x="3765322" y="-398062"/>
            <a:chExt cx="4227256" cy="2819899"/>
          </a:xfrm>
        </p:grpSpPr>
        <p:pic>
          <p:nvPicPr>
            <p:cNvPr id="17" name="Picture 4">
              <a:extLst>
                <a:ext uri="{FF2B5EF4-FFF2-40B4-BE49-F238E27FC236}">
                  <a16:creationId xmlns:a16="http://schemas.microsoft.com/office/drawing/2014/main" id="{535B1ABB-F8AC-402E-9529-DA2F0BC2B0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8198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D743BFE-9F39-4D93-9F1C-DD4E82FC3033}"/>
                </a:ext>
              </a:extLst>
            </p:cNvPr>
            <p:cNvSpPr txBox="1"/>
            <p:nvPr/>
          </p:nvSpPr>
          <p:spPr>
            <a:xfrm>
              <a:off x="4615414" y="657944"/>
              <a:ext cx="33768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D436FBAA-0F0F-4250-8854-E83EF76DE91A}"/>
              </a:ext>
            </a:extLst>
          </p:cNvPr>
          <p:cNvSpPr txBox="1"/>
          <p:nvPr/>
        </p:nvSpPr>
        <p:spPr>
          <a:xfrm>
            <a:off x="2319115" y="1420512"/>
            <a:ext cx="8470766" cy="954107"/>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xúc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D4E19CDF-030C-4F23-91B0-41F2A7ABB050}"/>
              </a:ext>
            </a:extLst>
          </p:cNvPr>
          <p:cNvSpPr txBox="1"/>
          <p:nvPr/>
        </p:nvSpPr>
        <p:spPr>
          <a:xfrm>
            <a:off x="2290003" y="2716459"/>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427D68F1-23F2-4BC1-B33D-497B033A9EC4}"/>
              </a:ext>
            </a:extLst>
          </p:cNvPr>
          <p:cNvSpPr txBox="1"/>
          <p:nvPr/>
        </p:nvSpPr>
        <p:spPr>
          <a:xfrm>
            <a:off x="2312382" y="2757304"/>
            <a:ext cx="8652412"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Biển hiện ra như thế nào trước mắt Thắng?</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465BB93A-F68C-4BDD-AABB-851A26432E9D}"/>
              </a:ext>
            </a:extLst>
          </p:cNvPr>
          <p:cNvSpPr txBox="1"/>
          <p:nvPr/>
        </p:nvSpPr>
        <p:spPr>
          <a:xfrm>
            <a:off x="2290003" y="3723188"/>
            <a:ext cx="9128623" cy="523220"/>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chú</a:t>
            </a:r>
            <a:r>
              <a:rPr lang="en-US" sz="2800" b="1" dirty="0">
                <a:latin typeface="Arial-Rounded" panose="020B0500000000000000" pitchFamily="34" charset="0"/>
                <a:ea typeface="Arial-Rounded" panose="020B0500000000000000" pitchFamily="34" charset="0"/>
                <a:cs typeface="Arial-Rounded" panose="020B0500000000000000" pitchFamily="34" charset="0"/>
              </a:rPr>
              <a:t> ý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C3665D7E-0591-4A41-906D-C2CB73B79C74}"/>
              </a:ext>
            </a:extLst>
          </p:cNvPr>
          <p:cNvSpPr txBox="1"/>
          <p:nvPr/>
        </p:nvSpPr>
        <p:spPr>
          <a:xfrm>
            <a:off x="2330269" y="4795813"/>
            <a:ext cx="8652412" cy="523220"/>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Đóng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vai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4" name="组合 29">
            <a:extLst>
              <a:ext uri="{FF2B5EF4-FFF2-40B4-BE49-F238E27FC236}">
                <a16:creationId xmlns:a16="http://schemas.microsoft.com/office/drawing/2014/main" id="{61C3F884-686E-48E0-B55D-E8A9434B086C}"/>
              </a:ext>
            </a:extLst>
          </p:cNvPr>
          <p:cNvGrpSpPr/>
          <p:nvPr/>
        </p:nvGrpSpPr>
        <p:grpSpPr>
          <a:xfrm>
            <a:off x="1370447" y="5518905"/>
            <a:ext cx="9533109" cy="856397"/>
            <a:chOff x="1603464" y="2459552"/>
            <a:chExt cx="9533109" cy="856397"/>
          </a:xfrm>
        </p:grpSpPr>
        <p:sp>
          <p:nvSpPr>
            <p:cNvPr id="25" name="矩形 30">
              <a:extLst>
                <a:ext uri="{FF2B5EF4-FFF2-40B4-BE49-F238E27FC236}">
                  <a16:creationId xmlns:a16="http://schemas.microsoft.com/office/drawing/2014/main" id="{3A00119C-102A-46C0-A577-AD1929C9CDA9}"/>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9">
              <a:extLst>
                <a:ext uri="{FF2B5EF4-FFF2-40B4-BE49-F238E27FC236}">
                  <a16:creationId xmlns:a16="http://schemas.microsoft.com/office/drawing/2014/main" id="{ECE2F8DF-3175-4B20-97A7-F5F45898E95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p>
          </p:txBody>
        </p:sp>
      </p:grpSp>
      <p:sp>
        <p:nvSpPr>
          <p:cNvPr id="27" name="TextBox 26">
            <a:extLst>
              <a:ext uri="{FF2B5EF4-FFF2-40B4-BE49-F238E27FC236}">
                <a16:creationId xmlns:a16="http://schemas.microsoft.com/office/drawing/2014/main" id="{33A5DAC9-5279-4E4F-B722-323560838C45}"/>
              </a:ext>
            </a:extLst>
          </p:cNvPr>
          <p:cNvSpPr txBox="1"/>
          <p:nvPr/>
        </p:nvSpPr>
        <p:spPr>
          <a:xfrm>
            <a:off x="2169140" y="5584189"/>
            <a:ext cx="8795653" cy="830997"/>
          </a:xfrm>
          <a:prstGeom prst="rect">
            <a:avLst/>
          </a:prstGeom>
          <a:noFill/>
        </p:spPr>
        <p:txBody>
          <a:bodyPr wrap="square" rtlCol="0">
            <a:spAutoFit/>
          </a:bodyPr>
          <a:lstStyle/>
          <a:p>
            <a:pPr lvl="0"/>
            <a:r>
              <a:rPr lang="en-US" sz="2400" b="1" dirty="0">
                <a:latin typeface="Arial-Rounded" panose="020B0500000000000000" pitchFamily="34" charset="0"/>
                <a:ea typeface="Arial-Rounded" panose="020B0500000000000000" pitchFamily="34" charset="0"/>
                <a:cs typeface="Arial-Rounded" panose="020B0500000000000000" pitchFamily="34" charset="0"/>
              </a:rPr>
              <a:t>Theo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gặp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gỡ</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hứa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hẹn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96093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D953F550-328B-4EC9-881A-25E18CFB8964}"/>
              </a:ext>
            </a:extLst>
          </p:cNvPr>
          <p:cNvGrpSpPr/>
          <p:nvPr/>
        </p:nvGrpSpPr>
        <p:grpSpPr>
          <a:xfrm>
            <a:off x="1604739" y="302607"/>
            <a:ext cx="9533109" cy="1224068"/>
            <a:chOff x="1603464" y="2459552"/>
            <a:chExt cx="9533109" cy="856397"/>
          </a:xfrm>
        </p:grpSpPr>
        <p:sp>
          <p:nvSpPr>
            <p:cNvPr id="3"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01</a:t>
              </a:r>
            </a:p>
          </p:txBody>
        </p:sp>
      </p:grpSp>
      <p:sp>
        <p:nvSpPr>
          <p:cNvPr id="5" name="TextBox 4">
            <a:extLst>
              <a:ext uri="{FF2B5EF4-FFF2-40B4-BE49-F238E27FC236}">
                <a16:creationId xmlns:a16="http://schemas.microsoft.com/office/drawing/2014/main" id="{91C6BA73-AA0E-4540-93F2-0858A1F3ECE2}"/>
              </a:ext>
            </a:extLst>
          </p:cNvPr>
          <p:cNvSpPr txBox="1"/>
          <p:nvPr/>
        </p:nvSpPr>
        <p:spPr>
          <a:xfrm>
            <a:off x="2667082" y="449457"/>
            <a:ext cx="8470766" cy="1077218"/>
          </a:xfrm>
          <a:prstGeom prst="rect">
            <a:avLst/>
          </a:prstGeom>
          <a:noFill/>
        </p:spPr>
        <p:txBody>
          <a:bodyPr wrap="square" rtlCol="0">
            <a:spAutoFit/>
          </a:bodyPr>
          <a:lstStyle/>
          <a:p>
            <a:pPr lvl="0"/>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 những câu thể hiện cảm xúc của Thắng khi lần đầu tiên thấy biển.</a:t>
            </a:r>
          </a:p>
        </p:txBody>
      </p:sp>
      <p:grpSp>
        <p:nvGrpSpPr>
          <p:cNvPr id="6" name="Group 5">
            <a:extLst>
              <a:ext uri="{FF2B5EF4-FFF2-40B4-BE49-F238E27FC236}">
                <a16:creationId xmlns:a16="http://schemas.microsoft.com/office/drawing/2014/main" id="{AACCCD00-E1CB-42FE-A35B-53FDF31D150D}"/>
              </a:ext>
            </a:extLst>
          </p:cNvPr>
          <p:cNvGrpSpPr/>
          <p:nvPr/>
        </p:nvGrpSpPr>
        <p:grpSpPr>
          <a:xfrm>
            <a:off x="150967" y="1696850"/>
            <a:ext cx="10986883" cy="2623255"/>
            <a:chOff x="503736" y="2521384"/>
            <a:chExt cx="6325689" cy="2623255"/>
          </a:xfrm>
        </p:grpSpPr>
        <p:sp>
          <p:nvSpPr>
            <p:cNvPr id="7" name="TextBox 6">
              <a:extLst>
                <a:ext uri="{FF2B5EF4-FFF2-40B4-BE49-F238E27FC236}">
                  <a16:creationId xmlns:a16="http://schemas.microsoft.com/office/drawing/2014/main" id="{DF61E085-096D-4DA1-99FC-457CCB18C56C}"/>
                </a:ext>
              </a:extLst>
            </p:cNvPr>
            <p:cNvSpPr txBox="1"/>
            <p:nvPr/>
          </p:nvSpPr>
          <p:spPr>
            <a:xfrm>
              <a:off x="971107" y="2833288"/>
              <a:ext cx="5858317" cy="2246769"/>
            </a:xfrm>
            <a:prstGeom prst="rect">
              <a:avLst/>
            </a:prstGeom>
            <a:noFill/>
            <a:ln w="57150">
              <a:noFill/>
            </a:ln>
          </p:spPr>
          <p:txBody>
            <a:bodyPr wrap="square">
              <a:spAutoFit/>
            </a:bodyP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 câu thể hiện cảm xúc của Thắng khi lần đầu tiên thấy biển là:</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Thắng reo toáng lên, vượt qua bố và anh Thái chạy ào ra bãi cát.</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Cậu đứng ngây ra nhìn biển.</a:t>
              </a:r>
            </a:p>
          </p:txBody>
        </p:sp>
        <p:grpSp>
          <p:nvGrpSpPr>
            <p:cNvPr id="8" name="Group 7">
              <a:extLst>
                <a:ext uri="{FF2B5EF4-FFF2-40B4-BE49-F238E27FC236}">
                  <a16:creationId xmlns:a16="http://schemas.microsoft.com/office/drawing/2014/main" id="{8305FFCB-F068-43D3-8F55-710AA3818C84}"/>
                </a:ext>
              </a:extLst>
            </p:cNvPr>
            <p:cNvGrpSpPr/>
            <p:nvPr/>
          </p:nvGrpSpPr>
          <p:grpSpPr>
            <a:xfrm>
              <a:off x="503736" y="2521384"/>
              <a:ext cx="6325689" cy="2623255"/>
              <a:chOff x="503736" y="2521384"/>
              <a:chExt cx="6325689" cy="2623255"/>
            </a:xfrm>
          </p:grpSpPr>
          <p:sp>
            <p:nvSpPr>
              <p:cNvPr id="9" name="Rectangle 8">
                <a:extLst>
                  <a:ext uri="{FF2B5EF4-FFF2-40B4-BE49-F238E27FC236}">
                    <a16:creationId xmlns:a16="http://schemas.microsoft.com/office/drawing/2014/main" id="{B5EDD7FD-8B1D-4EA8-9B72-064CB4099AC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a16="http://schemas.microsoft.com/office/drawing/2014/main" id="{C467D66F-F6AB-4834-AAD8-3EE324D24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grpSp>
        <p:nvGrpSpPr>
          <p:cNvPr id="14" name="Group 13">
            <a:extLst>
              <a:ext uri="{FF2B5EF4-FFF2-40B4-BE49-F238E27FC236}">
                <a16:creationId xmlns:a16="http://schemas.microsoft.com/office/drawing/2014/main" id="{1089AD17-CA47-42A3-941C-0C4040F1CB9A}"/>
              </a:ext>
            </a:extLst>
          </p:cNvPr>
          <p:cNvGrpSpPr/>
          <p:nvPr/>
        </p:nvGrpSpPr>
        <p:grpSpPr>
          <a:xfrm>
            <a:off x="2478410" y="3640679"/>
            <a:ext cx="7109731" cy="4890943"/>
            <a:chOff x="2210738" y="-1461943"/>
            <a:chExt cx="9410579" cy="4890943"/>
          </a:xfrm>
        </p:grpSpPr>
        <p:grpSp>
          <p:nvGrpSpPr>
            <p:cNvPr id="15" name="Group 14">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7"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B0A5544-9ED5-46F8-B479-29CB5BB27F99}"/>
                  </a:ext>
                </a:extLst>
              </p:cNvPr>
              <p:cNvSpPr txBox="1"/>
              <p:nvPr/>
            </p:nvSpPr>
            <p:spPr>
              <a:xfrm>
                <a:off x="4096133" y="1019935"/>
                <a:ext cx="6596230" cy="11408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9316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54536851-C3E2-4527-90F3-946962F9FCC3}"/>
              </a:ext>
            </a:extLst>
          </p:cNvPr>
          <p:cNvGrpSpPr/>
          <p:nvPr/>
        </p:nvGrpSpPr>
        <p:grpSpPr>
          <a:xfrm>
            <a:off x="1853047" y="284784"/>
            <a:ext cx="9533109" cy="856397"/>
            <a:chOff x="1603464" y="2459552"/>
            <a:chExt cx="9533109" cy="856397"/>
          </a:xfrm>
        </p:grpSpPr>
        <p:sp>
          <p:nvSpPr>
            <p:cNvPr id="3" name="矩形 11">
              <a:extLst>
                <a:ext uri="{FF2B5EF4-FFF2-40B4-BE49-F238E27FC236}">
                  <a16:creationId xmlns:a16="http://schemas.microsoft.com/office/drawing/2014/main" id="{C855AAAC-AA19-46F0-8D95-EDA62B93111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3">
              <a:extLst>
                <a:ext uri="{FF2B5EF4-FFF2-40B4-BE49-F238E27FC236}">
                  <a16:creationId xmlns:a16="http://schemas.microsoft.com/office/drawing/2014/main" id="{098E8E2D-C419-4C5C-8596-A9BFAC79DD8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02</a:t>
              </a:r>
            </a:p>
          </p:txBody>
        </p:sp>
      </p:grpSp>
      <p:sp>
        <p:nvSpPr>
          <p:cNvPr id="5" name="TextBox 4">
            <a:extLst>
              <a:ext uri="{FF2B5EF4-FFF2-40B4-BE49-F238E27FC236}">
                <a16:creationId xmlns:a16="http://schemas.microsoft.com/office/drawing/2014/main" id="{E2BA98FE-49B1-407A-B695-96564ADAF41F}"/>
              </a:ext>
            </a:extLst>
          </p:cNvPr>
          <p:cNvSpPr txBox="1"/>
          <p:nvPr/>
        </p:nvSpPr>
        <p:spPr>
          <a:xfrm>
            <a:off x="2794982" y="471304"/>
            <a:ext cx="8652412" cy="646331"/>
          </a:xfrm>
          <a:prstGeom prst="rect">
            <a:avLst/>
          </a:prstGeom>
          <a:noFill/>
        </p:spPr>
        <p:txBody>
          <a:bodyPr wrap="square" rtlCol="0">
            <a:spAutoFit/>
          </a:bodyPr>
          <a:lstStyle/>
          <a:p>
            <a:pPr lvl="0"/>
            <a:r>
              <a:rPr lang="vi-VN" sz="3600" b="1" dirty="0">
                <a:latin typeface="Arial-Rounded" panose="020B0500000000000000" pitchFamily="34" charset="0"/>
                <a:ea typeface="Arial-Rounded" panose="020B0500000000000000" pitchFamily="34" charset="0"/>
                <a:cs typeface="Arial-Rounded" panose="020B0500000000000000" pitchFamily="34" charset="0"/>
              </a:rPr>
              <a:t>Biển hiện ra như thế nào trước mắt Thắng?</a:t>
            </a:r>
            <a:endPar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9AB89EC8-E6E1-4978-91C5-DD9018DED586}"/>
              </a:ext>
            </a:extLst>
          </p:cNvPr>
          <p:cNvGrpSpPr/>
          <p:nvPr/>
        </p:nvGrpSpPr>
        <p:grpSpPr>
          <a:xfrm>
            <a:off x="515318" y="978947"/>
            <a:ext cx="11829082" cy="4082819"/>
            <a:chOff x="515318" y="978946"/>
            <a:chExt cx="11829082" cy="4900108"/>
          </a:xfrm>
        </p:grpSpPr>
        <p:sp>
          <p:nvSpPr>
            <p:cNvPr id="6" name="TextBox 5">
              <a:extLst>
                <a:ext uri="{FF2B5EF4-FFF2-40B4-BE49-F238E27FC236}">
                  <a16:creationId xmlns:a16="http://schemas.microsoft.com/office/drawing/2014/main" id="{1FCF9389-E0A5-4C1D-9C88-32F23277A9C4}"/>
                </a:ext>
              </a:extLst>
            </p:cNvPr>
            <p:cNvSpPr txBox="1"/>
            <p:nvPr/>
          </p:nvSpPr>
          <p:spPr>
            <a:xfrm>
              <a:off x="742521" y="1939992"/>
              <a:ext cx="11041408" cy="12928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Hiện ra trước mắt Thắng là một bãi biển rộng, xanh, chẳng nhìn thấy bờ kia đâu.</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F9B80F95-2412-4514-A6F6-031CF10AE9BE}"/>
                </a:ext>
              </a:extLst>
            </p:cNvPr>
            <p:cNvGrpSpPr/>
            <p:nvPr/>
          </p:nvGrpSpPr>
          <p:grpSpPr>
            <a:xfrm>
              <a:off x="515318" y="978946"/>
              <a:ext cx="11829082" cy="4900108"/>
              <a:chOff x="362918" y="1369539"/>
              <a:chExt cx="11829082" cy="4900108"/>
            </a:xfrm>
          </p:grpSpPr>
          <p:sp>
            <p:nvSpPr>
              <p:cNvPr id="8" name="TextBox 7">
                <a:extLst>
                  <a:ext uri="{FF2B5EF4-FFF2-40B4-BE49-F238E27FC236}">
                    <a16:creationId xmlns:a16="http://schemas.microsoft.com/office/drawing/2014/main" id="{BD4385D3-66AE-4B4F-A085-F3A1B17E4E65}"/>
                  </a:ext>
                </a:extLst>
              </p:cNvPr>
              <p:cNvSpPr txBox="1"/>
              <p:nvPr/>
            </p:nvSpPr>
            <p:spPr>
              <a:xfrm>
                <a:off x="966457" y="4269099"/>
                <a:ext cx="11225543" cy="20005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endPar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endPar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sp>
            <p:nvSpPr>
              <p:cNvPr id="9" name="Rectangle 8">
                <a:extLst>
                  <a:ext uri="{FF2B5EF4-FFF2-40B4-BE49-F238E27FC236}">
                    <a16:creationId xmlns:a16="http://schemas.microsoft.com/office/drawing/2014/main" id="{ACF54EE5-D993-4B63-84EA-0DC1A0040178}"/>
                  </a:ext>
                </a:extLst>
              </p:cNvPr>
              <p:cNvSpPr/>
              <p:nvPr/>
            </p:nvSpPr>
            <p:spPr>
              <a:xfrm>
                <a:off x="405986" y="2128168"/>
                <a:ext cx="11225543" cy="159941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a16="http://schemas.microsoft.com/office/drawing/2014/main" id="{431BC526-8E23-47D0-B740-DB81788EF0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18" y="1369539"/>
                <a:ext cx="722697" cy="961046"/>
              </a:xfrm>
              <a:prstGeom prst="rect">
                <a:avLst/>
              </a:prstGeom>
            </p:spPr>
          </p:pic>
        </p:grpSp>
      </p:grpSp>
      <p:grpSp>
        <p:nvGrpSpPr>
          <p:cNvPr id="15" name="Group 14">
            <a:extLst>
              <a:ext uri="{FF2B5EF4-FFF2-40B4-BE49-F238E27FC236}">
                <a16:creationId xmlns:a16="http://schemas.microsoft.com/office/drawing/2014/main" id="{B62E3D2B-9BC6-4F89-86C3-F79B306A9850}"/>
              </a:ext>
            </a:extLst>
          </p:cNvPr>
          <p:cNvGrpSpPr/>
          <p:nvPr/>
        </p:nvGrpSpPr>
        <p:grpSpPr>
          <a:xfrm>
            <a:off x="3002285" y="1869029"/>
            <a:ext cx="7109731" cy="4890943"/>
            <a:chOff x="2210738" y="-1461943"/>
            <a:chExt cx="9410579" cy="4890943"/>
          </a:xfrm>
        </p:grpSpPr>
        <p:grpSp>
          <p:nvGrpSpPr>
            <p:cNvPr id="16" name="Group 15">
              <a:extLst>
                <a:ext uri="{FF2B5EF4-FFF2-40B4-BE49-F238E27FC236}">
                  <a16:creationId xmlns:a16="http://schemas.microsoft.com/office/drawing/2014/main" id="{9C8DFA4F-9708-4B60-B887-D1791D6A1C4B}"/>
                </a:ext>
              </a:extLst>
            </p:cNvPr>
            <p:cNvGrpSpPr/>
            <p:nvPr/>
          </p:nvGrpSpPr>
          <p:grpSpPr>
            <a:xfrm>
              <a:off x="3320903" y="-1461943"/>
              <a:ext cx="8300414" cy="4890943"/>
              <a:chOff x="3637968" y="-666044"/>
              <a:chExt cx="7054397" cy="4648755"/>
            </a:xfrm>
          </p:grpSpPr>
          <p:pic>
            <p:nvPicPr>
              <p:cNvPr id="18" name="Picture 4">
                <a:extLst>
                  <a:ext uri="{FF2B5EF4-FFF2-40B4-BE49-F238E27FC236}">
                    <a16:creationId xmlns:a16="http://schemas.microsoft.com/office/drawing/2014/main" id="{0E9E66D8-D485-4304-A36D-703116F9C2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1FDC4E6-9471-4E8A-AB0A-14A43C7C7AF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40A4A27F-9385-4A34-AC4F-FF4E75B7B6E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0688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49D661DC-A8C7-4952-82F1-B7CFC3447F76}"/>
              </a:ext>
            </a:extLst>
          </p:cNvPr>
          <p:cNvSpPr txBox="1"/>
          <p:nvPr/>
        </p:nvSpPr>
        <p:spPr>
          <a:xfrm>
            <a:off x="4069740" y="195373"/>
            <a:ext cx="4052520"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Thứ</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 </a:t>
            </a:r>
            <a:r>
              <a:rPr kumimoji="0" lang="en-US" sz="20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ngày</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 </a:t>
            </a:r>
            <a:r>
              <a:rPr kumimoji="0" lang="en-US" sz="24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tháng</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 </a:t>
            </a:r>
            <a:r>
              <a:rPr kumimoji="0" lang="en-US" sz="24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năm</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2022</a:t>
            </a:r>
          </a:p>
        </p:txBody>
      </p:sp>
      <p:sp>
        <p:nvSpPr>
          <p:cNvPr id="29" name="矩形: 圆角 2">
            <a:extLst>
              <a:ext uri="{FF2B5EF4-FFF2-40B4-BE49-F238E27FC236}">
                <a16:creationId xmlns:a16="http://schemas.microsoft.com/office/drawing/2014/main" id="{848F7FBA-E073-4B08-87BA-8DBD8A78FB33}"/>
              </a:ext>
            </a:extLst>
          </p:cNvPr>
          <p:cNvSpPr/>
          <p:nvPr/>
        </p:nvSpPr>
        <p:spPr>
          <a:xfrm>
            <a:off x="4836091" y="766153"/>
            <a:ext cx="2519817" cy="430887"/>
          </a:xfrm>
          <a:prstGeom prst="roundRect">
            <a:avLst>
              <a:gd name="adj" fmla="val 50000"/>
            </a:avLst>
          </a:prstGeom>
          <a:solidFill>
            <a:srgbClr val="FA981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Tiếng</a:t>
            </a:r>
            <a:r>
              <a:rPr kumimoji="0" lang="en-US" altLang="zh-CN"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rPr>
              <a:t> </a:t>
            </a: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việt</a:t>
            </a:r>
            <a:endParaRPr kumimoji="0" lang="zh-CN" altLang="en-US"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endParaRPr>
          </a:p>
        </p:txBody>
      </p:sp>
      <p:sp>
        <p:nvSpPr>
          <p:cNvPr id="37" name="TextBox 36">
            <a:extLst>
              <a:ext uri="{FF2B5EF4-FFF2-40B4-BE49-F238E27FC236}">
                <a16:creationId xmlns:a16="http://schemas.microsoft.com/office/drawing/2014/main" id="{12C3AB74-C67E-416A-856D-A96CA41F1EF8}"/>
              </a:ext>
            </a:extLst>
          </p:cNvPr>
          <p:cNvSpPr txBox="1"/>
          <p:nvPr/>
        </p:nvSpPr>
        <p:spPr>
          <a:xfrm>
            <a:off x="4439277" y="2652811"/>
            <a:ext cx="36829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uLnTx/>
                <a:uFillTx/>
                <a:latin typeface="Patrick Hand" panose="00000500000000000000" pitchFamily="2" charset="0"/>
                <a:ea typeface="微软雅黑"/>
              </a:rPr>
              <a:t>Bài</a:t>
            </a:r>
            <a:r>
              <a:rPr kumimoji="0" lang="en-US" sz="6000" b="1" i="0" u="none" strike="noStrike" kern="1200" cap="none" spc="0" normalizeH="0" baseline="0" noProof="0" dirty="0">
                <a:ln>
                  <a:noFill/>
                </a:ln>
                <a:solidFill>
                  <a:srgbClr val="FFFF00"/>
                </a:solidFill>
                <a:effectLst/>
                <a:uLnTx/>
                <a:uFillTx/>
                <a:latin typeface="Patrick Hand" panose="00000500000000000000" pitchFamily="2" charset="0"/>
                <a:ea typeface="微软雅黑"/>
              </a:rPr>
              <a:t> 4 – </a:t>
            </a:r>
            <a:r>
              <a:rPr kumimoji="0" lang="en-US" sz="6000" b="1" i="0" u="none" strike="noStrike" kern="1200" cap="none" spc="0" normalizeH="0" baseline="0" noProof="0" dirty="0" err="1">
                <a:ln>
                  <a:noFill/>
                </a:ln>
                <a:solidFill>
                  <a:srgbClr val="FFFF00"/>
                </a:solidFill>
                <a:effectLst/>
                <a:uLnTx/>
                <a:uFillTx/>
                <a:latin typeface="Patrick Hand" panose="00000500000000000000" pitchFamily="2" charset="0"/>
                <a:ea typeface="微软雅黑"/>
              </a:rPr>
              <a:t>Đọc</a:t>
            </a:r>
            <a:endParaRPr kumimoji="0" lang="en-US" sz="6000" b="1" i="0" u="none" strike="noStrike" kern="1200" cap="none" spc="0" normalizeH="0" baseline="0" noProof="0" dirty="0">
              <a:ln>
                <a:noFill/>
              </a:ln>
              <a:solidFill>
                <a:srgbClr val="FFFF00"/>
              </a:solidFill>
              <a:effectLst/>
              <a:uLnTx/>
              <a:uFillTx/>
              <a:latin typeface="Patrick Hand" panose="00000500000000000000" pitchFamily="2" charset="0"/>
              <a:ea typeface="微软雅黑"/>
            </a:endParaRPr>
          </a:p>
        </p:txBody>
      </p:sp>
      <p:pic>
        <p:nvPicPr>
          <p:cNvPr id="3" name="Picture 2">
            <a:extLst>
              <a:ext uri="{FF2B5EF4-FFF2-40B4-BE49-F238E27FC236}">
                <a16:creationId xmlns:a16="http://schemas.microsoft.com/office/drawing/2014/main" id="{890EE2D2-1ECA-4CD1-A001-6467A66D2F62}"/>
              </a:ext>
            </a:extLst>
          </p:cNvPr>
          <p:cNvPicPr>
            <a:picLocks noChangeAspect="1"/>
          </p:cNvPicPr>
          <p:nvPr/>
        </p:nvPicPr>
        <p:blipFill>
          <a:blip r:embed="rId3"/>
          <a:stretch>
            <a:fillRect/>
          </a:stretch>
        </p:blipFill>
        <p:spPr>
          <a:xfrm>
            <a:off x="1791850" y="3429000"/>
            <a:ext cx="8608298" cy="236545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045E956-05E5-470B-8BD9-9475A9DB21FB}"/>
              </a:ext>
            </a:extLst>
          </p:cNvPr>
          <p:cNvGrpSpPr/>
          <p:nvPr/>
        </p:nvGrpSpPr>
        <p:grpSpPr>
          <a:xfrm>
            <a:off x="478411" y="213803"/>
            <a:ext cx="11235178" cy="856397"/>
            <a:chOff x="1603464" y="2459552"/>
            <a:chExt cx="9533109" cy="856397"/>
          </a:xfrm>
        </p:grpSpPr>
        <p:sp>
          <p:nvSpPr>
            <p:cNvPr id="3" name="矩形 27">
              <a:extLst>
                <a:ext uri="{FF2B5EF4-FFF2-40B4-BE49-F238E27FC236}">
                  <a16:creationId xmlns:a16="http://schemas.microsoft.com/office/drawing/2014/main" id="{9DCA480A-38AD-4533-B60E-D2ADA9873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6">
              <a:extLst>
                <a:ext uri="{FF2B5EF4-FFF2-40B4-BE49-F238E27FC236}">
                  <a16:creationId xmlns:a16="http://schemas.microsoft.com/office/drawing/2014/main" id="{F9A7F5ED-C0ED-45EF-9C52-B7F5E9BA096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5" name="TextBox 4">
            <a:extLst>
              <a:ext uri="{FF2B5EF4-FFF2-40B4-BE49-F238E27FC236}">
                <a16:creationId xmlns:a16="http://schemas.microsoft.com/office/drawing/2014/main" id="{4C11A3D2-A458-4744-9750-C9C10AA12689}"/>
              </a:ext>
            </a:extLst>
          </p:cNvPr>
          <p:cNvSpPr txBox="1"/>
          <p:nvPr/>
        </p:nvSpPr>
        <p:spPr>
          <a:xfrm>
            <a:off x="1596457" y="367987"/>
            <a:ext cx="10093117" cy="584775"/>
          </a:xfrm>
          <a:prstGeom prst="rect">
            <a:avLst/>
          </a:prstGeom>
          <a:noFill/>
        </p:spPr>
        <p:txBody>
          <a:bodyPr wrap="square" rtlCol="0">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chú</a:t>
            </a:r>
            <a:r>
              <a:rPr lang="en-US" sz="3200" b="1" dirty="0">
                <a:latin typeface="Arial-Rounded" panose="020B0500000000000000" pitchFamily="34" charset="0"/>
                <a:ea typeface="Arial-Rounded" panose="020B0500000000000000" pitchFamily="34" charset="0"/>
                <a:cs typeface="Arial-Rounded" panose="020B0500000000000000" pitchFamily="34" charset="0"/>
              </a:rPr>
              <a:t> ý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08917C90-228D-40D7-8DD3-BBC649412ACA}"/>
              </a:ext>
            </a:extLst>
          </p:cNvPr>
          <p:cNvGrpSpPr/>
          <p:nvPr/>
        </p:nvGrpSpPr>
        <p:grpSpPr>
          <a:xfrm>
            <a:off x="-198637" y="1227496"/>
            <a:ext cx="12990712" cy="1552454"/>
            <a:chOff x="-198637" y="966102"/>
            <a:chExt cx="12990712" cy="1552454"/>
          </a:xfrm>
        </p:grpSpPr>
        <p:sp>
          <p:nvSpPr>
            <p:cNvPr id="6" name="TextBox 5">
              <a:extLst>
                <a:ext uri="{FF2B5EF4-FFF2-40B4-BE49-F238E27FC236}">
                  <a16:creationId xmlns:a16="http://schemas.microsoft.com/office/drawing/2014/main" id="{5AA7EAC4-7059-4876-93A2-C01C82D969E0}"/>
                </a:ext>
              </a:extLst>
            </p:cNvPr>
            <p:cNvSpPr txBox="1"/>
            <p:nvPr/>
          </p:nvSpPr>
          <p:spPr>
            <a:xfrm>
              <a:off x="1392811" y="1707902"/>
              <a:ext cx="113992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chú</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ý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con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còng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biển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B7AC72F8-AFC6-4ED1-B9E3-8FD620E4D17D}"/>
                </a:ext>
              </a:extLst>
            </p:cNvPr>
            <p:cNvSpPr/>
            <p:nvPr/>
          </p:nvSpPr>
          <p:spPr>
            <a:xfrm>
              <a:off x="943383" y="1489753"/>
              <a:ext cx="11399264" cy="102880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36F70C6B-3B42-4E3C-B1AC-06AB31EB7A9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1875" y1="28125" x2="41875" y2="28125"/>
                          <a14:foregroundMark x1="40375" y1="32375" x2="44250" y2="34875"/>
                          <a14:foregroundMark x1="57250" y1="28125" x2="63750" y2="34500"/>
                        </a14:backgroundRemoval>
                      </a14:imgEffect>
                    </a14:imgLayer>
                  </a14:imgProps>
                </a:ext>
                <a:ext uri="{28A0092B-C50C-407E-A947-70E740481C1C}">
                  <a14:useLocalDpi xmlns:a14="http://schemas.microsoft.com/office/drawing/2010/main" val="0"/>
                </a:ext>
              </a:extLst>
            </a:blip>
            <a:stretch>
              <a:fillRect/>
            </a:stretch>
          </p:blipFill>
          <p:spPr>
            <a:xfrm>
              <a:off x="-198637" y="966102"/>
              <a:ext cx="1296576" cy="1296576"/>
            </a:xfrm>
            <a:prstGeom prst="rect">
              <a:avLst/>
            </a:prstGeom>
          </p:spPr>
        </p:pic>
      </p:grpSp>
      <p:grpSp>
        <p:nvGrpSpPr>
          <p:cNvPr id="12" name="Group 11">
            <a:extLst>
              <a:ext uri="{FF2B5EF4-FFF2-40B4-BE49-F238E27FC236}">
                <a16:creationId xmlns:a16="http://schemas.microsoft.com/office/drawing/2014/main" id="{8E874B57-C13F-4492-904A-54B93BDE5A78}"/>
              </a:ext>
            </a:extLst>
          </p:cNvPr>
          <p:cNvGrpSpPr/>
          <p:nvPr/>
        </p:nvGrpSpPr>
        <p:grpSpPr>
          <a:xfrm>
            <a:off x="2840360" y="1677851"/>
            <a:ext cx="7109731" cy="5856422"/>
            <a:chOff x="2210738" y="-1461943"/>
            <a:chExt cx="9410579" cy="5856422"/>
          </a:xfrm>
        </p:grpSpPr>
        <p:grpSp>
          <p:nvGrpSpPr>
            <p:cNvPr id="14" name="Group 13">
              <a:extLst>
                <a:ext uri="{FF2B5EF4-FFF2-40B4-BE49-F238E27FC236}">
                  <a16:creationId xmlns:a16="http://schemas.microsoft.com/office/drawing/2014/main" id="{1AD21669-2603-4FDC-B214-F449536B2D87}"/>
                </a:ext>
              </a:extLst>
            </p:cNvPr>
            <p:cNvGrpSpPr/>
            <p:nvPr/>
          </p:nvGrpSpPr>
          <p:grpSpPr>
            <a:xfrm>
              <a:off x="3320903" y="-1461943"/>
              <a:ext cx="8300414" cy="5856422"/>
              <a:chOff x="3637968" y="-666044"/>
              <a:chExt cx="7054397" cy="5566426"/>
            </a:xfrm>
          </p:grpSpPr>
          <p:pic>
            <p:nvPicPr>
              <p:cNvPr id="16" name="Picture 4">
                <a:extLst>
                  <a:ext uri="{FF2B5EF4-FFF2-40B4-BE49-F238E27FC236}">
                    <a16:creationId xmlns:a16="http://schemas.microsoft.com/office/drawing/2014/main" id="{38AD074D-7DAA-4908-A939-0FE9F32CB73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55664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D6C5D77-38D9-4C0A-BB7B-9CE81A9DC808}"/>
                  </a:ext>
                </a:extLst>
              </p:cNvPr>
              <p:cNvSpPr txBox="1"/>
              <p:nvPr/>
            </p:nvSpPr>
            <p:spPr>
              <a:xfrm>
                <a:off x="4049660" y="1324697"/>
                <a:ext cx="6596230" cy="7898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hai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cuộc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giữa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Hải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7273F167-6FA9-42A9-AF54-D09E77CCDFE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381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856397"/>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04</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584775"/>
          </a:xfrm>
          <a:prstGeom prst="rect">
            <a:avLst/>
          </a:prstGeom>
          <a:noFill/>
        </p:spPr>
        <p:txBody>
          <a:bodyPr wrap="square" rtlCol="0">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Đóng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vai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hãy tưởng tượng mình là bạn Thắng trong bài đọc để giới thiệu cho mọi người biết bạn Hải.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E14D33D-9CB6-47CF-99A4-54FAC2CCCAEE}"/>
              </a:ext>
            </a:extLst>
          </p:cNvPr>
          <p:cNvSpPr/>
          <p:nvPr/>
        </p:nvSpPr>
        <p:spPr>
          <a:xfrm>
            <a:off x="943383" y="1751147"/>
            <a:ext cx="9501896" cy="234082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tham khảo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Đây là Hải. Hải là người bạn mà mình mới quen khi dạo chơi trên bãi biển Quy Nhơn. Hải là người sinh sống ở đây nên bạn ấy biết rất nhiều thứ. Bạn chỉ cho mình những con vật, những cảnh đẹp ở xung quanh bãi biển này.</a:t>
            </a:r>
          </a:p>
        </p:txBody>
      </p:sp>
    </p:spTree>
    <p:extLst>
      <p:ext uri="{BB962C8B-B14F-4D97-AF65-F5344CB8AC3E}">
        <p14:creationId xmlns:p14="http://schemas.microsoft.com/office/powerpoint/2010/main" val="1467602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1353345"/>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05</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954107"/>
          </a:xfrm>
          <a:prstGeom prst="rect">
            <a:avLst/>
          </a:prstGeom>
          <a:noFill/>
        </p:spPr>
        <p:txBody>
          <a:bodyPr wrap="square" rtlCol="0">
            <a:spAutoFit/>
          </a:bodyPr>
          <a:lstStyle/>
          <a:p>
            <a:pPr lvl="0"/>
            <a:r>
              <a:rPr lang="en-US" sz="2800" b="1" dirty="0">
                <a:latin typeface="Arial-Rounded" panose="020B0500000000000000" pitchFamily="34" charset="0"/>
                <a:ea typeface="Arial-Rounded" panose="020B0500000000000000" pitchFamily="34" charset="0"/>
                <a:cs typeface="Arial-Rounded" panose="020B0500000000000000" pitchFamily="34" charset="0"/>
              </a:rPr>
              <a:t>Theo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hứa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hẹn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dựa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suy</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sẽ</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ra.</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E14D33D-9CB6-47CF-99A4-54FAC2CCCAEE}"/>
              </a:ext>
            </a:extLst>
          </p:cNvPr>
          <p:cNvSpPr/>
          <p:nvPr/>
        </p:nvSpPr>
        <p:spPr>
          <a:xfrm>
            <a:off x="943382" y="1751147"/>
            <a:ext cx="10048467" cy="247717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trong lần gặp tiếp theo, Hải sẽ rủ các bạn của mình cùng đi và giới thiệu Thắng với mọi người. Các bạn sẽ cùng nhau chơi đá bóng trên bãi biển. Sau đó, các bạn ấy lại cùng nhau tắm biển. Thắng sẽ kể cho các bạn nghe về Hà Nội. Còn Hải cùng các bạn thì lại kể cho Thắng nghe những điều thú vị ở Quy Nhơn.</a:t>
            </a:r>
            <a:endPar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97266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9D98287-17F1-427F-89A8-B07109B03184}"/>
              </a:ext>
            </a:extLst>
          </p:cNvPr>
          <p:cNvGrpSpPr/>
          <p:nvPr/>
        </p:nvGrpSpPr>
        <p:grpSpPr>
          <a:xfrm>
            <a:off x="3869777" y="-556173"/>
            <a:ext cx="4312198" cy="3985173"/>
            <a:chOff x="3825327" y="-288795"/>
            <a:chExt cx="3985173" cy="3985173"/>
          </a:xfrm>
        </p:grpSpPr>
        <p:pic>
          <p:nvPicPr>
            <p:cNvPr id="3" name="Picture 2">
              <a:extLst>
                <a:ext uri="{FF2B5EF4-FFF2-40B4-BE49-F238E27FC236}">
                  <a16:creationId xmlns:a16="http://schemas.microsoft.com/office/drawing/2014/main"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2CD0F9-6BB5-4815-B09A-87320E913F97}"/>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482ABDF-B4D0-4AF4-982D-D582C7FECDEF}"/>
              </a:ext>
            </a:extLst>
          </p:cNvPr>
          <p:cNvSpPr txBox="1"/>
          <p:nvPr/>
        </p:nvSpPr>
        <p:spPr>
          <a:xfrm>
            <a:off x="704850" y="2384176"/>
            <a:ext cx="11087099" cy="3046988"/>
          </a:xfrm>
          <a:custGeom>
            <a:avLst/>
            <a:gdLst>
              <a:gd name="connsiteX0" fmla="*/ 0 w 11087099"/>
              <a:gd name="connsiteY0" fmla="*/ 0 h 3046988"/>
              <a:gd name="connsiteX1" fmla="*/ 694403 w 11087099"/>
              <a:gd name="connsiteY1" fmla="*/ 0 h 3046988"/>
              <a:gd name="connsiteX2" fmla="*/ 1388805 w 11087099"/>
              <a:gd name="connsiteY2" fmla="*/ 0 h 3046988"/>
              <a:gd name="connsiteX3" fmla="*/ 2194079 w 11087099"/>
              <a:gd name="connsiteY3" fmla="*/ 0 h 3046988"/>
              <a:gd name="connsiteX4" fmla="*/ 2555868 w 11087099"/>
              <a:gd name="connsiteY4" fmla="*/ 0 h 3046988"/>
              <a:gd name="connsiteX5" fmla="*/ 3028529 w 11087099"/>
              <a:gd name="connsiteY5" fmla="*/ 0 h 3046988"/>
              <a:gd name="connsiteX6" fmla="*/ 3722931 w 11087099"/>
              <a:gd name="connsiteY6" fmla="*/ 0 h 3046988"/>
              <a:gd name="connsiteX7" fmla="*/ 4417334 w 11087099"/>
              <a:gd name="connsiteY7" fmla="*/ 0 h 3046988"/>
              <a:gd name="connsiteX8" fmla="*/ 4889994 w 11087099"/>
              <a:gd name="connsiteY8" fmla="*/ 0 h 3046988"/>
              <a:gd name="connsiteX9" fmla="*/ 5251784 w 11087099"/>
              <a:gd name="connsiteY9" fmla="*/ 0 h 3046988"/>
              <a:gd name="connsiteX10" fmla="*/ 6057057 w 11087099"/>
              <a:gd name="connsiteY10" fmla="*/ 0 h 3046988"/>
              <a:gd name="connsiteX11" fmla="*/ 6307976 w 11087099"/>
              <a:gd name="connsiteY11" fmla="*/ 0 h 3046988"/>
              <a:gd name="connsiteX12" fmla="*/ 6669765 w 11087099"/>
              <a:gd name="connsiteY12" fmla="*/ 0 h 3046988"/>
              <a:gd name="connsiteX13" fmla="*/ 7031555 w 11087099"/>
              <a:gd name="connsiteY13" fmla="*/ 0 h 3046988"/>
              <a:gd name="connsiteX14" fmla="*/ 7615086 w 11087099"/>
              <a:gd name="connsiteY14" fmla="*/ 0 h 3046988"/>
              <a:gd name="connsiteX15" fmla="*/ 7866005 w 11087099"/>
              <a:gd name="connsiteY15" fmla="*/ 0 h 3046988"/>
              <a:gd name="connsiteX16" fmla="*/ 8449537 w 11087099"/>
              <a:gd name="connsiteY16" fmla="*/ 0 h 3046988"/>
              <a:gd name="connsiteX17" fmla="*/ 9254810 w 11087099"/>
              <a:gd name="connsiteY17" fmla="*/ 0 h 3046988"/>
              <a:gd name="connsiteX18" fmla="*/ 9616600 w 11087099"/>
              <a:gd name="connsiteY18" fmla="*/ 0 h 3046988"/>
              <a:gd name="connsiteX19" fmla="*/ 10200131 w 11087099"/>
              <a:gd name="connsiteY19" fmla="*/ 0 h 3046988"/>
              <a:gd name="connsiteX20" fmla="*/ 11087099 w 11087099"/>
              <a:gd name="connsiteY20" fmla="*/ 0 h 3046988"/>
              <a:gd name="connsiteX21" fmla="*/ 11087099 w 11087099"/>
              <a:gd name="connsiteY21" fmla="*/ 416422 h 3046988"/>
              <a:gd name="connsiteX22" fmla="*/ 11087099 w 11087099"/>
              <a:gd name="connsiteY22" fmla="*/ 893783 h 3046988"/>
              <a:gd name="connsiteX23" fmla="*/ 11087099 w 11087099"/>
              <a:gd name="connsiteY23" fmla="*/ 1432084 h 3046988"/>
              <a:gd name="connsiteX24" fmla="*/ 11087099 w 11087099"/>
              <a:gd name="connsiteY24" fmla="*/ 1848506 h 3046988"/>
              <a:gd name="connsiteX25" fmla="*/ 11087099 w 11087099"/>
              <a:gd name="connsiteY25" fmla="*/ 2356337 h 3046988"/>
              <a:gd name="connsiteX26" fmla="*/ 11087099 w 11087099"/>
              <a:gd name="connsiteY26" fmla="*/ 3046988 h 3046988"/>
              <a:gd name="connsiteX27" fmla="*/ 10392696 w 11087099"/>
              <a:gd name="connsiteY27" fmla="*/ 3046988 h 3046988"/>
              <a:gd name="connsiteX28" fmla="*/ 9920036 w 11087099"/>
              <a:gd name="connsiteY28" fmla="*/ 3046988 h 3046988"/>
              <a:gd name="connsiteX29" fmla="*/ 9447375 w 11087099"/>
              <a:gd name="connsiteY29" fmla="*/ 3046988 h 3046988"/>
              <a:gd name="connsiteX30" fmla="*/ 8752973 w 11087099"/>
              <a:gd name="connsiteY30" fmla="*/ 3046988 h 3046988"/>
              <a:gd name="connsiteX31" fmla="*/ 7947699 w 11087099"/>
              <a:gd name="connsiteY31" fmla="*/ 3046988 h 3046988"/>
              <a:gd name="connsiteX32" fmla="*/ 7475039 w 11087099"/>
              <a:gd name="connsiteY32" fmla="*/ 3046988 h 3046988"/>
              <a:gd name="connsiteX33" fmla="*/ 7113249 w 11087099"/>
              <a:gd name="connsiteY33" fmla="*/ 3046988 h 3046988"/>
              <a:gd name="connsiteX34" fmla="*/ 6640589 w 11087099"/>
              <a:gd name="connsiteY34" fmla="*/ 3046988 h 3046988"/>
              <a:gd name="connsiteX35" fmla="*/ 5946186 w 11087099"/>
              <a:gd name="connsiteY35" fmla="*/ 3046988 h 3046988"/>
              <a:gd name="connsiteX36" fmla="*/ 5473526 w 11087099"/>
              <a:gd name="connsiteY36" fmla="*/ 3046988 h 3046988"/>
              <a:gd name="connsiteX37" fmla="*/ 4668252 w 11087099"/>
              <a:gd name="connsiteY37" fmla="*/ 3046988 h 3046988"/>
              <a:gd name="connsiteX38" fmla="*/ 3973850 w 11087099"/>
              <a:gd name="connsiteY38" fmla="*/ 3046988 h 3046988"/>
              <a:gd name="connsiteX39" fmla="*/ 3390318 w 11087099"/>
              <a:gd name="connsiteY39" fmla="*/ 3046988 h 3046988"/>
              <a:gd name="connsiteX40" fmla="*/ 3139400 w 11087099"/>
              <a:gd name="connsiteY40" fmla="*/ 3046988 h 3046988"/>
              <a:gd name="connsiteX41" fmla="*/ 2444997 w 11087099"/>
              <a:gd name="connsiteY41" fmla="*/ 3046988 h 3046988"/>
              <a:gd name="connsiteX42" fmla="*/ 1972337 w 11087099"/>
              <a:gd name="connsiteY42" fmla="*/ 3046988 h 3046988"/>
              <a:gd name="connsiteX43" fmla="*/ 1167063 w 11087099"/>
              <a:gd name="connsiteY43" fmla="*/ 3046988 h 3046988"/>
              <a:gd name="connsiteX44" fmla="*/ 0 w 11087099"/>
              <a:gd name="connsiteY44" fmla="*/ 3046988 h 3046988"/>
              <a:gd name="connsiteX45" fmla="*/ 0 w 11087099"/>
              <a:gd name="connsiteY45" fmla="*/ 2478217 h 3046988"/>
              <a:gd name="connsiteX46" fmla="*/ 0 w 11087099"/>
              <a:gd name="connsiteY46" fmla="*/ 2031325 h 3046988"/>
              <a:gd name="connsiteX47" fmla="*/ 0 w 11087099"/>
              <a:gd name="connsiteY47" fmla="*/ 1584434 h 3046988"/>
              <a:gd name="connsiteX48" fmla="*/ 0 w 11087099"/>
              <a:gd name="connsiteY48" fmla="*/ 1137542 h 3046988"/>
              <a:gd name="connsiteX49" fmla="*/ 0 w 11087099"/>
              <a:gd name="connsiteY49" fmla="*/ 660181 h 3046988"/>
              <a:gd name="connsiteX50" fmla="*/ 0 w 11087099"/>
              <a:gd name="connsiteY50"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87099" h="3046988"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33329" y="201779"/>
                  <a:pt x="11061290" y="309894"/>
                  <a:pt x="11087099" y="416422"/>
                </a:cubicBezTo>
                <a:cubicBezTo>
                  <a:pt x="11112908" y="522950"/>
                  <a:pt x="11078215" y="733674"/>
                  <a:pt x="11087099" y="893783"/>
                </a:cubicBezTo>
                <a:cubicBezTo>
                  <a:pt x="11095983" y="1053892"/>
                  <a:pt x="11064918" y="1179481"/>
                  <a:pt x="11087099" y="1432084"/>
                </a:cubicBezTo>
                <a:cubicBezTo>
                  <a:pt x="11109280" y="1684687"/>
                  <a:pt x="11063914" y="1740570"/>
                  <a:pt x="11087099" y="1848506"/>
                </a:cubicBezTo>
                <a:cubicBezTo>
                  <a:pt x="11110284" y="1956442"/>
                  <a:pt x="11077109" y="2228998"/>
                  <a:pt x="11087099" y="2356337"/>
                </a:cubicBezTo>
                <a:cubicBezTo>
                  <a:pt x="11097089" y="2483676"/>
                  <a:pt x="11020126" y="2787205"/>
                  <a:pt x="11087099" y="3046988"/>
                </a:cubicBezTo>
                <a:cubicBezTo>
                  <a:pt x="10837402" y="3103962"/>
                  <a:pt x="10714998" y="3018188"/>
                  <a:pt x="10392696" y="3046988"/>
                </a:cubicBezTo>
                <a:cubicBezTo>
                  <a:pt x="10070394" y="3075788"/>
                  <a:pt x="10103950" y="3031541"/>
                  <a:pt x="9920036" y="3046988"/>
                </a:cubicBezTo>
                <a:cubicBezTo>
                  <a:pt x="9736122" y="3062435"/>
                  <a:pt x="9635176" y="3014281"/>
                  <a:pt x="9447375" y="3046988"/>
                </a:cubicBezTo>
                <a:cubicBezTo>
                  <a:pt x="9259574" y="3079695"/>
                  <a:pt x="8908375" y="2967508"/>
                  <a:pt x="8752973" y="3046988"/>
                </a:cubicBezTo>
                <a:cubicBezTo>
                  <a:pt x="8597571" y="3126468"/>
                  <a:pt x="8198422" y="2958861"/>
                  <a:pt x="7947699" y="3046988"/>
                </a:cubicBezTo>
                <a:cubicBezTo>
                  <a:pt x="7696976" y="3135115"/>
                  <a:pt x="7612775" y="2994602"/>
                  <a:pt x="7475039" y="3046988"/>
                </a:cubicBezTo>
                <a:cubicBezTo>
                  <a:pt x="7337303" y="3099374"/>
                  <a:pt x="7294097" y="3023413"/>
                  <a:pt x="7113249" y="3046988"/>
                </a:cubicBezTo>
                <a:cubicBezTo>
                  <a:pt x="6932401" y="3070563"/>
                  <a:pt x="6778096" y="3008689"/>
                  <a:pt x="6640589" y="3046988"/>
                </a:cubicBezTo>
                <a:cubicBezTo>
                  <a:pt x="6503082" y="3085287"/>
                  <a:pt x="6223405" y="2990243"/>
                  <a:pt x="5946186" y="3046988"/>
                </a:cubicBezTo>
                <a:cubicBezTo>
                  <a:pt x="5668967" y="3103733"/>
                  <a:pt x="5651693" y="3023291"/>
                  <a:pt x="5473526" y="3046988"/>
                </a:cubicBezTo>
                <a:cubicBezTo>
                  <a:pt x="5295359" y="3070685"/>
                  <a:pt x="5044401" y="2992164"/>
                  <a:pt x="4668252" y="3046988"/>
                </a:cubicBezTo>
                <a:cubicBezTo>
                  <a:pt x="4292103" y="3101812"/>
                  <a:pt x="4232526" y="3001194"/>
                  <a:pt x="3973850" y="3046988"/>
                </a:cubicBezTo>
                <a:cubicBezTo>
                  <a:pt x="3715174" y="3092782"/>
                  <a:pt x="3561067" y="2997913"/>
                  <a:pt x="3390318" y="3046988"/>
                </a:cubicBezTo>
                <a:cubicBezTo>
                  <a:pt x="3219569" y="3096063"/>
                  <a:pt x="3258471" y="3038998"/>
                  <a:pt x="3139400" y="3046988"/>
                </a:cubicBezTo>
                <a:cubicBezTo>
                  <a:pt x="3020329" y="3054978"/>
                  <a:pt x="2678365" y="2968726"/>
                  <a:pt x="2444997" y="3046988"/>
                </a:cubicBezTo>
                <a:cubicBezTo>
                  <a:pt x="2211629" y="3125250"/>
                  <a:pt x="2200590" y="3028456"/>
                  <a:pt x="1972337" y="3046988"/>
                </a:cubicBezTo>
                <a:cubicBezTo>
                  <a:pt x="1744084" y="3065520"/>
                  <a:pt x="1538825" y="3007255"/>
                  <a:pt x="1167063" y="3046988"/>
                </a:cubicBezTo>
                <a:cubicBezTo>
                  <a:pt x="795301" y="3086721"/>
                  <a:pt x="460698" y="3000863"/>
                  <a:pt x="0" y="3046988"/>
                </a:cubicBezTo>
                <a:cubicBezTo>
                  <a:pt x="-67141" y="2924735"/>
                  <a:pt x="16884" y="2736317"/>
                  <a:pt x="0" y="2478217"/>
                </a:cubicBezTo>
                <a:cubicBezTo>
                  <a:pt x="-16884" y="2220117"/>
                  <a:pt x="52146" y="2141079"/>
                  <a:pt x="0" y="2031325"/>
                </a:cubicBezTo>
                <a:cubicBezTo>
                  <a:pt x="-52146" y="1921571"/>
                  <a:pt x="17299" y="1754452"/>
                  <a:pt x="0" y="1584434"/>
                </a:cubicBezTo>
                <a:cubicBezTo>
                  <a:pt x="-17299" y="1414416"/>
                  <a:pt x="16130" y="1311968"/>
                  <a:pt x="0" y="1137542"/>
                </a:cubicBezTo>
                <a:cubicBezTo>
                  <a:pt x="-16130" y="963116"/>
                  <a:pt x="17788" y="826185"/>
                  <a:pt x="0" y="660181"/>
                </a:cubicBezTo>
                <a:cubicBezTo>
                  <a:pt x="-17788" y="494177"/>
                  <a:pt x="24258" y="138900"/>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Miêu tả</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thiên</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nhiên</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6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09747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EE00DF-C230-4FA6-AD12-0AD5CA7E8372}"/>
              </a:ext>
            </a:extLst>
          </p:cNvPr>
          <p:cNvGrpSpPr/>
          <p:nvPr/>
        </p:nvGrpSpPr>
        <p:grpSpPr>
          <a:xfrm>
            <a:off x="2638742" y="0"/>
            <a:ext cx="6914515" cy="2059940"/>
            <a:chOff x="2945" y="-246"/>
            <a:chExt cx="12906" cy="3644"/>
          </a:xfrm>
        </p:grpSpPr>
        <p:grpSp>
          <p:nvGrpSpPr>
            <p:cNvPr id="3" name="Group 2">
              <a:extLst>
                <a:ext uri="{FF2B5EF4-FFF2-40B4-BE49-F238E27FC236}">
                  <a16:creationId xmlns:a16="http://schemas.microsoft.com/office/drawing/2014/main" id="{6A451CB7-2B6D-4329-B64D-BB90C6C46360}"/>
                </a:ext>
              </a:extLst>
            </p:cNvPr>
            <p:cNvGrpSpPr/>
            <p:nvPr/>
          </p:nvGrpSpPr>
          <p:grpSpPr>
            <a:xfrm flipV="1">
              <a:off x="2945" y="-246"/>
              <a:ext cx="12906" cy="3644"/>
              <a:chOff x="848" y="5748"/>
              <a:chExt cx="12906" cy="2558"/>
            </a:xfrm>
          </p:grpSpPr>
          <p:pic>
            <p:nvPicPr>
              <p:cNvPr id="6" name="图片 8">
                <a:extLst>
                  <a:ext uri="{FF2B5EF4-FFF2-40B4-BE49-F238E27FC236}">
                    <a16:creationId xmlns:a16="http://schemas.microsoft.com/office/drawing/2014/main" id="{96547C75-4300-427B-8462-2E741258CC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7" name="图片 8">
                <a:extLst>
                  <a:ext uri="{FF2B5EF4-FFF2-40B4-BE49-F238E27FC236}">
                    <a16:creationId xmlns:a16="http://schemas.microsoft.com/office/drawing/2014/main" id="{6744313A-28E8-4B37-A9BD-3A3672547E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4" name="Rounded Rectangle 40">
              <a:extLst>
                <a:ext uri="{FF2B5EF4-FFF2-40B4-BE49-F238E27FC236}">
                  <a16:creationId xmlns:a16="http://schemas.microsoft.com/office/drawing/2014/main" id="{402E9B7D-5203-4581-89CA-00D918D9129C}"/>
                </a:ext>
              </a:extLst>
            </p:cNvPr>
            <p:cNvSpPr/>
            <p:nvPr/>
          </p:nvSpPr>
          <p:spPr>
            <a:xfrm>
              <a:off x="3128" y="1006"/>
              <a:ext cx="12530" cy="2106"/>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107号-萌趣欢乐体"/>
                <a:ea typeface="微软雅黑"/>
                <a:cs typeface="+mn-cs"/>
              </a:endParaRPr>
            </a:p>
          </p:txBody>
        </p:sp>
        <p:sp>
          <p:nvSpPr>
            <p:cNvPr id="5" name="Text Box 29">
              <a:extLst>
                <a:ext uri="{FF2B5EF4-FFF2-40B4-BE49-F238E27FC236}">
                  <a16:creationId xmlns:a16="http://schemas.microsoft.com/office/drawing/2014/main" id="{BCCCDD64-0A0C-4FE6-B517-EE3B41984E10}"/>
                </a:ext>
              </a:extLst>
            </p:cNvPr>
            <p:cNvSpPr txBox="1"/>
            <p:nvPr/>
          </p:nvSpPr>
          <p:spPr>
            <a:xfrm>
              <a:off x="3468" y="991"/>
              <a:ext cx="11851" cy="1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L</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iên</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hệ</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bản</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thân</a:t>
              </a:r>
              <a:endPar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endParaRPr>
            </a:p>
          </p:txBody>
        </p:sp>
      </p:grpSp>
      <p:sp>
        <p:nvSpPr>
          <p:cNvPr id="8" name="TextBox 7">
            <a:extLst>
              <a:ext uri="{FF2B5EF4-FFF2-40B4-BE49-F238E27FC236}">
                <a16:creationId xmlns:a16="http://schemas.microsoft.com/office/drawing/2014/main" id="{C4651D52-5C52-4F60-B629-20E3C58E8E8F}"/>
              </a:ext>
            </a:extLst>
          </p:cNvPr>
          <p:cNvSpPr txBox="1"/>
          <p:nvPr/>
        </p:nvSpPr>
        <p:spPr>
          <a:xfrm>
            <a:off x="930770" y="2212738"/>
            <a:ext cx="1032510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Yêu quý thiên nhiên, </a:t>
            </a:r>
            <a:r>
              <a:rPr kumimoji="0" lang="en-US" sz="66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cảnh</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vật</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tươi</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đẹp</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xung</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quanh</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ta.</a:t>
            </a:r>
            <a:endParaRPr kumimoji="0" lang="en-US" sz="66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043531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icture8">
            <a:extLst>
              <a:ext uri="{FF2B5EF4-FFF2-40B4-BE49-F238E27FC236}">
                <a16:creationId xmlns:a16="http://schemas.microsoft.com/office/drawing/2014/main" id="{003F3C1C-4DB0-4AF5-97AF-F9934F7AF12A}"/>
              </a:ext>
            </a:extLst>
          </p:cNvPr>
          <p:cNvPicPr>
            <a:picLocks noChangeAspect="1"/>
          </p:cNvPicPr>
          <p:nvPr/>
        </p:nvPicPr>
        <p:blipFill>
          <a:blip r:embed="rId3"/>
          <a:stretch>
            <a:fillRect/>
          </a:stretch>
        </p:blipFill>
        <p:spPr>
          <a:xfrm>
            <a:off x="1131505" y="4029106"/>
            <a:ext cx="9928989" cy="2644109"/>
          </a:xfrm>
          <a:prstGeom prst="rect">
            <a:avLst/>
          </a:prstGeom>
        </p:spPr>
      </p:pic>
    </p:spTree>
    <p:extLst>
      <p:ext uri="{BB962C8B-B14F-4D97-AF65-F5344CB8AC3E}">
        <p14:creationId xmlns:p14="http://schemas.microsoft.com/office/powerpoint/2010/main" val="251709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6E24906C-4CE8-4092-8992-967BB97CE806}"/>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892563B-1467-4F2B-BA30-D74CDF0DEDAA}"/>
              </a:ext>
            </a:extLst>
          </p:cNvPr>
          <p:cNvGrpSpPr/>
          <p:nvPr/>
        </p:nvGrpSpPr>
        <p:grpSpPr>
          <a:xfrm>
            <a:off x="1866869" y="2900998"/>
            <a:ext cx="5976620" cy="2297941"/>
            <a:chOff x="4038" y="1734"/>
            <a:chExt cx="10427" cy="4282"/>
          </a:xfrm>
        </p:grpSpPr>
        <p:sp>
          <p:nvSpPr>
            <p:cNvPr id="4" name="Rounded Rectangle 25">
              <a:extLst>
                <a:ext uri="{FF2B5EF4-FFF2-40B4-BE49-F238E27FC236}">
                  <a16:creationId xmlns:a16="http://schemas.microsoft.com/office/drawing/2014/main"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5" name="Rectangle 4">
              <a:extLst>
                <a:ext uri="{FF2B5EF4-FFF2-40B4-BE49-F238E27FC236}">
                  <a16:creationId xmlns:a16="http://schemas.microsoft.com/office/drawing/2014/main" id="{F08E4E20-CE48-43E5-B340-0E3955D2FC4E}"/>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6" name="Rectangle 5">
              <a:extLst>
                <a:ext uri="{FF2B5EF4-FFF2-40B4-BE49-F238E27FC236}">
                  <a16:creationId xmlns:a16="http://schemas.microsoft.com/office/drawing/2014/main" id="{5FB06315-DE0B-4464-AF28-581C564489B1}"/>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7" name="Oval 6">
              <a:extLst>
                <a:ext uri="{FF2B5EF4-FFF2-40B4-BE49-F238E27FC236}">
                  <a16:creationId xmlns:a16="http://schemas.microsoft.com/office/drawing/2014/main"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8" name="Group 7">
              <a:extLst>
                <a:ext uri="{FF2B5EF4-FFF2-40B4-BE49-F238E27FC236}">
                  <a16:creationId xmlns:a16="http://schemas.microsoft.com/office/drawing/2014/main" id="{71FE0359-6CCF-4C4D-8B9F-675AEC21A95A}"/>
                </a:ext>
              </a:extLst>
            </p:cNvPr>
            <p:cNvGrpSpPr/>
            <p:nvPr/>
          </p:nvGrpSpPr>
          <p:grpSpPr>
            <a:xfrm>
              <a:off x="4038" y="3839"/>
              <a:ext cx="5741" cy="1014"/>
              <a:chOff x="1717199" y="4363552"/>
              <a:chExt cx="3645680" cy="643894"/>
            </a:xfrm>
          </p:grpSpPr>
          <p:sp>
            <p:nvSpPr>
              <p:cNvPr id="16" name="Rounded Rectangle 30">
                <a:extLst>
                  <a:ext uri="{FF2B5EF4-FFF2-40B4-BE49-F238E27FC236}">
                    <a16:creationId xmlns:a16="http://schemas.microsoft.com/office/drawing/2014/main"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7" name="Rectangle 16">
                <a:extLst>
                  <a:ext uri="{FF2B5EF4-FFF2-40B4-BE49-F238E27FC236}">
                    <a16:creationId xmlns:a16="http://schemas.microsoft.com/office/drawing/2014/main" id="{FFD9D954-8119-4F2D-ABF7-CC8489C741B4}"/>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8" name="Oval 17">
                <a:extLst>
                  <a:ext uri="{FF2B5EF4-FFF2-40B4-BE49-F238E27FC236}">
                    <a16:creationId xmlns:a16="http://schemas.microsoft.com/office/drawing/2014/main"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9" name="Group 8">
              <a:extLst>
                <a:ext uri="{FF2B5EF4-FFF2-40B4-BE49-F238E27FC236}">
                  <a16:creationId xmlns:a16="http://schemas.microsoft.com/office/drawing/2014/main" id="{2FA156E3-7F46-43FA-93D1-A994F596D13E}"/>
                </a:ext>
              </a:extLst>
            </p:cNvPr>
            <p:cNvGrpSpPr/>
            <p:nvPr/>
          </p:nvGrpSpPr>
          <p:grpSpPr>
            <a:xfrm>
              <a:off x="4038" y="5002"/>
              <a:ext cx="7045" cy="1014"/>
              <a:chOff x="1717199" y="5199333"/>
              <a:chExt cx="4473575" cy="643894"/>
            </a:xfrm>
          </p:grpSpPr>
          <p:sp>
            <p:nvSpPr>
              <p:cNvPr id="13" name="Rounded Rectangle 34">
                <a:extLst>
                  <a:ext uri="{FF2B5EF4-FFF2-40B4-BE49-F238E27FC236}">
                    <a16:creationId xmlns:a16="http://schemas.microsoft.com/office/drawing/2014/main"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4" name="Rectangle 13">
                <a:extLst>
                  <a:ext uri="{FF2B5EF4-FFF2-40B4-BE49-F238E27FC236}">
                    <a16:creationId xmlns:a16="http://schemas.microsoft.com/office/drawing/2014/main" id="{569EA894-700C-4311-B3E5-C5847678E5AE}"/>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5" name="Oval 14">
                <a:extLst>
                  <a:ext uri="{FF2B5EF4-FFF2-40B4-BE49-F238E27FC236}">
                    <a16:creationId xmlns:a16="http://schemas.microsoft.com/office/drawing/2014/main"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0" name="Picture 2" descr="Star Cartoon Images, Stock Photos &amp;amp; Vectors | Shutterstock">
              <a:extLst>
                <a:ext uri="{FF2B5EF4-FFF2-40B4-BE49-F238E27FC236}">
                  <a16:creationId xmlns:a16="http://schemas.microsoft.com/office/drawing/2014/main"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a16="http://schemas.microsoft.com/office/drawing/2014/main"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id="{AA821D7C-0164-47DF-ADAD-6B435D693119}"/>
              </a:ext>
            </a:extLst>
          </p:cNvPr>
          <p:cNvPicPr>
            <a:picLocks noChangeAspect="1"/>
          </p:cNvPicPr>
          <p:nvPr/>
        </p:nvPicPr>
        <p:blipFill>
          <a:blip r:embed="rId3"/>
          <a:stretch>
            <a:fillRect/>
          </a:stretch>
        </p:blipFill>
        <p:spPr>
          <a:xfrm>
            <a:off x="8165498" y="3799701"/>
            <a:ext cx="1761897" cy="2194750"/>
          </a:xfrm>
          <a:prstGeom prst="rect">
            <a:avLst/>
          </a:prstGeom>
        </p:spPr>
      </p:pic>
      <p:grpSp>
        <p:nvGrpSpPr>
          <p:cNvPr id="20" name="Group 19">
            <a:extLst>
              <a:ext uri="{FF2B5EF4-FFF2-40B4-BE49-F238E27FC236}">
                <a16:creationId xmlns:a16="http://schemas.microsoft.com/office/drawing/2014/main" id="{EA808AFC-2689-4A5A-ACF7-81D87CBE91DC}"/>
              </a:ext>
            </a:extLst>
          </p:cNvPr>
          <p:cNvGrpSpPr/>
          <p:nvPr/>
        </p:nvGrpSpPr>
        <p:grpSpPr>
          <a:xfrm>
            <a:off x="6905302" y="0"/>
            <a:ext cx="4449813" cy="4449813"/>
            <a:chOff x="7610152" y="-439471"/>
            <a:chExt cx="4449813" cy="4449813"/>
          </a:xfrm>
        </p:grpSpPr>
        <p:pic>
          <p:nvPicPr>
            <p:cNvPr id="21" name="Picture 20" descr="A picture containing shape&#10;&#10;Description automatically generated">
              <a:extLst>
                <a:ext uri="{FF2B5EF4-FFF2-40B4-BE49-F238E27FC236}">
                  <a16:creationId xmlns:a16="http://schemas.microsoft.com/office/drawing/2014/main"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2" name="TextBox 21">
              <a:extLst>
                <a:ext uri="{FF2B5EF4-FFF2-40B4-BE49-F238E27FC236}">
                  <a16:creationId xmlns:a16="http://schemas.microsoft.com/office/drawing/2014/main" id="{04761872-94FF-45E5-ACEB-4922676794C3}"/>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64258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Scale>
                                      <p:cBhvr>
                                        <p:cTn id="1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
                                        </p:tgtEl>
                                        <p:attrNameLst>
                                          <p:attrName>ppt_x</p:attrName>
                                          <p:attrName>ppt_y</p:attrName>
                                        </p:attrNameLst>
                                      </p:cBhvr>
                                    </p:animMotion>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0"/>
                                        <p:tgtEl>
                                          <p:spTgt spid="20"/>
                                        </p:tgtEl>
                                      </p:cBhvr>
                                    </p:animEffect>
                                    <p:anim calcmode="lin" valueType="num">
                                      <p:cBhvr>
                                        <p:cTn id="24" dur="2000" fill="hold"/>
                                        <p:tgtEl>
                                          <p:spTgt spid="20"/>
                                        </p:tgtEl>
                                        <p:attrNameLst>
                                          <p:attrName>ppt_w</p:attrName>
                                        </p:attrNameLst>
                                      </p:cBhvr>
                                      <p:tavLst>
                                        <p:tav tm="0" fmla="#ppt_w*sin(2.5*pi*$)">
                                          <p:val>
                                            <p:fltVal val="0"/>
                                          </p:val>
                                        </p:tav>
                                        <p:tav tm="100000">
                                          <p:val>
                                            <p:fltVal val="1"/>
                                          </p:val>
                                        </p:tav>
                                      </p:tavLst>
                                    </p:anim>
                                    <p:anim calcmode="lin" valueType="num">
                                      <p:cBhvr>
                                        <p:cTn id="25"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648198" cy="4890943"/>
            <a:chOff x="2210738" y="-1461943"/>
            <a:chExt cx="941057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864618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943338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2">
            <a:extLst>
              <a:ext uri="{FF2B5EF4-FFF2-40B4-BE49-F238E27FC236}">
                <a16:creationId xmlns:a16="http://schemas.microsoft.com/office/drawing/2014/main" id="{E86E39E2-6293-4EE9-9325-5783AEC74467}"/>
              </a:ext>
            </a:extLst>
          </p:cNvPr>
          <p:cNvPicPr>
            <a:picLocks noChangeAspect="1"/>
          </p:cNvPicPr>
          <p:nvPr/>
        </p:nvPicPr>
        <p:blipFill>
          <a:blip r:embed="rId3"/>
          <a:stretch>
            <a:fillRect/>
          </a:stretch>
        </p:blipFill>
        <p:spPr>
          <a:xfrm>
            <a:off x="2502976" y="3045136"/>
            <a:ext cx="6698820" cy="3812864"/>
          </a:xfrm>
          <a:prstGeom prst="rect">
            <a:avLst/>
          </a:prstGeom>
        </p:spPr>
      </p:pic>
    </p:spTree>
    <p:extLst>
      <p:ext uri="{BB962C8B-B14F-4D97-AF65-F5344CB8AC3E}">
        <p14:creationId xmlns:p14="http://schemas.microsoft.com/office/powerpoint/2010/main" val="423046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E25B02-2831-4E13-B42B-3B815B2D7061}"/>
              </a:ext>
            </a:extLst>
          </p:cNvPr>
          <p:cNvSpPr txBox="1"/>
          <p:nvPr/>
        </p:nvSpPr>
        <p:spPr>
          <a:xfrm>
            <a:off x="651399" y="0"/>
            <a:ext cx="1125817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hoạch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góp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ở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descr="A screenshot of a video game&#10;&#10;Description automatically generated with medium confidence">
            <a:extLst>
              <a:ext uri="{FF2B5EF4-FFF2-40B4-BE49-F238E27FC236}">
                <a16:creationId xmlns:a16="http://schemas.microsoft.com/office/drawing/2014/main" id="{F6EBAA44-A043-4FDB-98D4-BFEC0F1E3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0797" y="1488057"/>
            <a:ext cx="8433381" cy="4743777"/>
          </a:xfrm>
          <a:prstGeom prst="rect">
            <a:avLst/>
          </a:prstGeom>
        </p:spPr>
      </p:pic>
    </p:spTree>
    <p:extLst>
      <p:ext uri="{BB962C8B-B14F-4D97-AF65-F5344CB8AC3E}">
        <p14:creationId xmlns:p14="http://schemas.microsoft.com/office/powerpoint/2010/main" val="1497582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Picture6">
            <a:extLst>
              <a:ext uri="{FF2B5EF4-FFF2-40B4-BE49-F238E27FC236}">
                <a16:creationId xmlns:a16="http://schemas.microsoft.com/office/drawing/2014/main" id="{41299671-ACE1-4DE5-9E95-570B4A28920E}"/>
              </a:ext>
            </a:extLst>
          </p:cNvPr>
          <p:cNvPicPr>
            <a:picLocks noChangeAspect="1"/>
          </p:cNvPicPr>
          <p:nvPr/>
        </p:nvPicPr>
        <p:blipFill>
          <a:blip r:embed="rId3"/>
          <a:stretch>
            <a:fillRect/>
          </a:stretch>
        </p:blipFill>
        <p:spPr>
          <a:xfrm>
            <a:off x="1712913" y="3376499"/>
            <a:ext cx="8353107" cy="3481501"/>
          </a:xfrm>
          <a:prstGeom prst="rect">
            <a:avLst/>
          </a:prstGeom>
        </p:spPr>
      </p:pic>
    </p:spTree>
    <p:extLst>
      <p:ext uri="{BB962C8B-B14F-4D97-AF65-F5344CB8AC3E}">
        <p14:creationId xmlns:p14="http://schemas.microsoft.com/office/powerpoint/2010/main" val="3192250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FDEF01-8C73-48BA-9CFD-90D760104739}"/>
              </a:ext>
            </a:extLst>
          </p:cNvPr>
          <p:cNvGrpSpPr/>
          <p:nvPr/>
        </p:nvGrpSpPr>
        <p:grpSpPr>
          <a:xfrm>
            <a:off x="3392447" y="-181479"/>
            <a:ext cx="5372100" cy="3305175"/>
            <a:chOff x="3496987" y="-165604"/>
            <a:chExt cx="5372100" cy="3305175"/>
          </a:xfrm>
        </p:grpSpPr>
        <p:pic>
          <p:nvPicPr>
            <p:cNvPr id="3" name="Picture 2">
              <a:extLst>
                <a:ext uri="{FF2B5EF4-FFF2-40B4-BE49-F238E27FC236}">
                  <a16:creationId xmlns:a16="http://schemas.microsoft.com/office/drawing/2014/main" id="{08BE1FC6-F47B-4CBD-854D-C8873B01D2BD}"/>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496987" y="-165604"/>
              <a:ext cx="5372100" cy="3305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77E733-428D-41B6-B798-B68C28FCF2E3}"/>
                </a:ext>
              </a:extLst>
            </p:cNvPr>
            <p:cNvSpPr txBox="1"/>
            <p:nvPr/>
          </p:nvSpPr>
          <p:spPr>
            <a:xfrm>
              <a:off x="4537623" y="1486983"/>
              <a:ext cx="38290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Lắng nghe đọc mẫu</a:t>
              </a:r>
            </a:p>
          </p:txBody>
        </p:sp>
      </p:grpSp>
      <p:pic>
        <p:nvPicPr>
          <p:cNvPr id="5" name="Picture 4" descr="A picture containing accessory&#10;&#10;Description automatically generated">
            <a:extLst>
              <a:ext uri="{FF2B5EF4-FFF2-40B4-BE49-F238E27FC236}">
                <a16:creationId xmlns:a16="http://schemas.microsoft.com/office/drawing/2014/main" id="{961BBBC2-AE87-474E-8DF1-6EEBFE005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682" y="3892593"/>
            <a:ext cx="1757005" cy="2198313"/>
          </a:xfrm>
          <a:prstGeom prst="rect">
            <a:avLst/>
          </a:prstGeom>
        </p:spPr>
      </p:pic>
      <p:grpSp>
        <p:nvGrpSpPr>
          <p:cNvPr id="6" name="Group 5">
            <a:extLst>
              <a:ext uri="{FF2B5EF4-FFF2-40B4-BE49-F238E27FC236}">
                <a16:creationId xmlns:a16="http://schemas.microsoft.com/office/drawing/2014/main" id="{28B8F897-00F3-475C-B4C8-0ABE307D9C34}"/>
              </a:ext>
            </a:extLst>
          </p:cNvPr>
          <p:cNvGrpSpPr/>
          <p:nvPr/>
        </p:nvGrpSpPr>
        <p:grpSpPr>
          <a:xfrm>
            <a:off x="8025395" y="1943712"/>
            <a:ext cx="2389822" cy="1676709"/>
            <a:chOff x="2376235" y="2985942"/>
            <a:chExt cx="1914525" cy="1234749"/>
          </a:xfrm>
        </p:grpSpPr>
        <p:pic>
          <p:nvPicPr>
            <p:cNvPr id="7" name="Picture 6">
              <a:extLst>
                <a:ext uri="{FF2B5EF4-FFF2-40B4-BE49-F238E27FC236}">
                  <a16:creationId xmlns:a16="http://schemas.microsoft.com/office/drawing/2014/main" id="{9CAD823D-1855-48C5-BBC2-71D7A25B37F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8" name="TextBox 7">
              <a:extLst>
                <a:ext uri="{FF2B5EF4-FFF2-40B4-BE49-F238E27FC236}">
                  <a16:creationId xmlns:a16="http://schemas.microsoft.com/office/drawing/2014/main" id="{8B800A61-B431-49BE-94D0-6C82CA6BEBA7}"/>
                </a:ext>
              </a:extLst>
            </p:cNvPr>
            <p:cNvSpPr txBox="1"/>
            <p:nvPr/>
          </p:nvSpPr>
          <p:spPr>
            <a:xfrm>
              <a:off x="2376235" y="3302408"/>
              <a:ext cx="19145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TAY DÒ</a:t>
              </a: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9" name="Group 8">
            <a:extLst>
              <a:ext uri="{FF2B5EF4-FFF2-40B4-BE49-F238E27FC236}">
                <a16:creationId xmlns:a16="http://schemas.microsoft.com/office/drawing/2014/main" id="{9C157771-D3E6-43A1-BE43-D25C9E955D31}"/>
              </a:ext>
            </a:extLst>
          </p:cNvPr>
          <p:cNvGrpSpPr/>
          <p:nvPr/>
        </p:nvGrpSpPr>
        <p:grpSpPr>
          <a:xfrm>
            <a:off x="3848206" y="2671763"/>
            <a:ext cx="3008836" cy="1900896"/>
            <a:chOff x="2208954" y="2985942"/>
            <a:chExt cx="2252705" cy="1234749"/>
          </a:xfrm>
        </p:grpSpPr>
        <p:pic>
          <p:nvPicPr>
            <p:cNvPr id="10" name="Picture 9">
              <a:extLst>
                <a:ext uri="{FF2B5EF4-FFF2-40B4-BE49-F238E27FC236}">
                  <a16:creationId xmlns:a16="http://schemas.microsoft.com/office/drawing/2014/main" id="{A45FB484-686F-4210-9014-15D823254A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1" name="TextBox 10">
              <a:extLst>
                <a:ext uri="{FF2B5EF4-FFF2-40B4-BE49-F238E27FC236}">
                  <a16:creationId xmlns:a16="http://schemas.microsoft.com/office/drawing/2014/main" id="{602F60D4-C641-4B80-ADBC-B4D0371A997A}"/>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TAI NGHE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12" name="Group 11">
            <a:extLst>
              <a:ext uri="{FF2B5EF4-FFF2-40B4-BE49-F238E27FC236}">
                <a16:creationId xmlns:a16="http://schemas.microsoft.com/office/drawing/2014/main" id="{6FD57F47-5E4A-4645-BC21-1C4010CEF784}"/>
              </a:ext>
            </a:extLst>
          </p:cNvPr>
          <p:cNvGrpSpPr/>
          <p:nvPr/>
        </p:nvGrpSpPr>
        <p:grpSpPr>
          <a:xfrm>
            <a:off x="708631" y="3562793"/>
            <a:ext cx="2831453" cy="1676708"/>
            <a:chOff x="2208954" y="2985942"/>
            <a:chExt cx="2252705" cy="1234749"/>
          </a:xfrm>
        </p:grpSpPr>
        <p:pic>
          <p:nvPicPr>
            <p:cNvPr id="13" name="Picture 12">
              <a:extLst>
                <a:ext uri="{FF2B5EF4-FFF2-40B4-BE49-F238E27FC236}">
                  <a16:creationId xmlns:a16="http://schemas.microsoft.com/office/drawing/2014/main" id="{2B66426A-5A26-477D-921B-83C5A088AE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4" name="TextBox 13">
              <a:extLst>
                <a:ext uri="{FF2B5EF4-FFF2-40B4-BE49-F238E27FC236}">
                  <a16:creationId xmlns:a16="http://schemas.microsoft.com/office/drawing/2014/main" id="{26CE30AD-77DD-43D6-9C6A-EE842BD07127}"/>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3926300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3250096"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266995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709359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algn="just"/>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algn="just"/>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algn="just"/>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886324"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Chia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
        <p:nvSpPr>
          <p:cNvPr id="12" name="Oval 11">
            <a:extLst>
              <a:ext uri="{FF2B5EF4-FFF2-40B4-BE49-F238E27FC236}">
                <a16:creationId xmlns:a16="http://schemas.microsoft.com/office/drawing/2014/main" id="{B4151FD4-4492-423E-B3E2-9B9F3B387D5A}"/>
              </a:ext>
            </a:extLst>
          </p:cNvPr>
          <p:cNvSpPr/>
          <p:nvPr/>
        </p:nvSpPr>
        <p:spPr>
          <a:xfrm>
            <a:off x="0" y="67353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1</a:t>
            </a:r>
          </a:p>
        </p:txBody>
      </p:sp>
      <p:sp>
        <p:nvSpPr>
          <p:cNvPr id="13" name="Rectangle: Rounded Corners 12">
            <a:extLst>
              <a:ext uri="{FF2B5EF4-FFF2-40B4-BE49-F238E27FC236}">
                <a16:creationId xmlns:a16="http://schemas.microsoft.com/office/drawing/2014/main" id="{C50C31DD-CB2D-4710-A9BE-F59595B70FB7}"/>
              </a:ext>
            </a:extLst>
          </p:cNvPr>
          <p:cNvSpPr/>
          <p:nvPr/>
        </p:nvSpPr>
        <p:spPr>
          <a:xfrm>
            <a:off x="596088" y="650559"/>
            <a:ext cx="11530675" cy="177869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F5FEB72-34B3-43EA-BC56-B61D575183D9}"/>
              </a:ext>
            </a:extLst>
          </p:cNvPr>
          <p:cNvSpPr/>
          <p:nvPr/>
        </p:nvSpPr>
        <p:spPr>
          <a:xfrm>
            <a:off x="0" y="249456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2</a:t>
            </a:r>
          </a:p>
        </p:txBody>
      </p:sp>
      <p:sp>
        <p:nvSpPr>
          <p:cNvPr id="16" name="Rectangle: Rounded Corners 15">
            <a:extLst>
              <a:ext uri="{FF2B5EF4-FFF2-40B4-BE49-F238E27FC236}">
                <a16:creationId xmlns:a16="http://schemas.microsoft.com/office/drawing/2014/main" id="{8932026F-07D8-48F7-BE35-1FBFD56A76D9}"/>
              </a:ext>
            </a:extLst>
          </p:cNvPr>
          <p:cNvSpPr/>
          <p:nvPr/>
        </p:nvSpPr>
        <p:spPr>
          <a:xfrm>
            <a:off x="672950" y="2482594"/>
            <a:ext cx="11361888" cy="75712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468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2593</Words>
  <Application>Microsoft Office PowerPoint</Application>
  <PresentationFormat>Widescreen</PresentationFormat>
  <Paragraphs>192</Paragraphs>
  <Slides>39</Slides>
  <Notes>6</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39</vt:i4>
      </vt:variant>
    </vt:vector>
  </HeadingPairs>
  <TitlesOfParts>
    <vt:vector size="51" baseType="lpstr">
      <vt:lpstr>Arial</vt:lpstr>
      <vt:lpstr>Arial-Rounded</vt:lpstr>
      <vt:lpstr>Calibri</vt:lpstr>
      <vt:lpstr>Coiny</vt:lpstr>
      <vt:lpstr>DFGothic-EB</vt:lpstr>
      <vt:lpstr>Patrick Hand</vt:lpstr>
      <vt:lpstr>SVN-Cookies</vt:lpstr>
      <vt:lpstr>UVN Chim Bien Nang</vt:lpstr>
      <vt:lpstr>字魂107号-萌趣欢乐体</vt:lpstr>
      <vt:lpstr>字魂59号-创粗黑</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37</cp:revision>
  <dcterms:created xsi:type="dcterms:W3CDTF">2022-06-07T14:39:20Z</dcterms:created>
  <dcterms:modified xsi:type="dcterms:W3CDTF">2024-10-22T09:00:05Z</dcterms:modified>
</cp:coreProperties>
</file>