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5" r:id="rId1"/>
    <p:sldMasterId id="2147483786" r:id="rId2"/>
    <p:sldMasterId id="2147483865" r:id="rId3"/>
    <p:sldMasterId id="2147483877" r:id="rId4"/>
    <p:sldMasterId id="2147483889" r:id="rId5"/>
  </p:sldMasterIdLst>
  <p:notesMasterIdLst>
    <p:notesMasterId r:id="rId16"/>
  </p:notesMasterIdLst>
  <p:sldIdLst>
    <p:sldId id="260" r:id="rId6"/>
    <p:sldId id="404" r:id="rId7"/>
    <p:sldId id="402" r:id="rId8"/>
    <p:sldId id="410" r:id="rId9"/>
    <p:sldId id="435" r:id="rId10"/>
    <p:sldId id="441" r:id="rId11"/>
    <p:sldId id="439" r:id="rId12"/>
    <p:sldId id="438" r:id="rId13"/>
    <p:sldId id="397" r:id="rId14"/>
    <p:sldId id="273" r:id="rId15"/>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158"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317"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475"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634"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5792" algn="l" defTabSz="914317" rtl="0" eaLnBrk="1" latinLnBrk="0" hangingPunct="1">
      <a:defRPr sz="2400" kern="1200">
        <a:solidFill>
          <a:schemeClr val="tx1"/>
        </a:solidFill>
        <a:latin typeface="Times New Roman" panose="02020603050405020304" pitchFamily="18" charset="0"/>
        <a:ea typeface="+mn-ea"/>
        <a:cs typeface="+mn-cs"/>
      </a:defRPr>
    </a:lvl6pPr>
    <a:lvl7pPr marL="2742949" algn="l" defTabSz="914317" rtl="0" eaLnBrk="1" latinLnBrk="0" hangingPunct="1">
      <a:defRPr sz="2400" kern="1200">
        <a:solidFill>
          <a:schemeClr val="tx1"/>
        </a:solidFill>
        <a:latin typeface="Times New Roman" panose="02020603050405020304" pitchFamily="18" charset="0"/>
        <a:ea typeface="+mn-ea"/>
        <a:cs typeface="+mn-cs"/>
      </a:defRPr>
    </a:lvl7pPr>
    <a:lvl8pPr marL="3200100" algn="l" defTabSz="914317" rtl="0" eaLnBrk="1" latinLnBrk="0" hangingPunct="1">
      <a:defRPr sz="2400" kern="1200">
        <a:solidFill>
          <a:schemeClr val="tx1"/>
        </a:solidFill>
        <a:latin typeface="Times New Roman" panose="02020603050405020304" pitchFamily="18" charset="0"/>
        <a:ea typeface="+mn-ea"/>
        <a:cs typeface="+mn-cs"/>
      </a:defRPr>
    </a:lvl8pPr>
    <a:lvl9pPr marL="3657268" algn="l" defTabSz="914317"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000099"/>
    <a:srgbClr val="006600"/>
    <a:srgbClr val="EE6EF8"/>
    <a:srgbClr val="D71930"/>
    <a:srgbClr val="3333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p:cViewPr varScale="1">
        <p:scale>
          <a:sx n="62" d="100"/>
          <a:sy n="62" d="100"/>
        </p:scale>
        <p:origin x="828" y="44"/>
      </p:cViewPr>
      <p:guideLst>
        <p:guide orient="horz" pos="2160"/>
        <p:guide pos="3840"/>
        <p:guide orient="horz" pos="2161"/>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E1879D6-0CD9-4249-956C-1CAC59D35673}"/>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vi-VN"/>
          </a:p>
        </p:txBody>
      </p:sp>
      <p:sp>
        <p:nvSpPr>
          <p:cNvPr id="3075" name="Rectangle 3">
            <a:extLst>
              <a:ext uri="{FF2B5EF4-FFF2-40B4-BE49-F238E27FC236}">
                <a16:creationId xmlns:a16="http://schemas.microsoft.com/office/drawing/2014/main" id="{2DB6202A-0FA6-4237-A313-AE10E5E63636}"/>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vi-VN"/>
          </a:p>
        </p:txBody>
      </p:sp>
      <p:sp>
        <p:nvSpPr>
          <p:cNvPr id="7172" name="Rectangle 4">
            <a:extLst>
              <a:ext uri="{FF2B5EF4-FFF2-40B4-BE49-F238E27FC236}">
                <a16:creationId xmlns:a16="http://schemas.microsoft.com/office/drawing/2014/main" id="{206C651E-E473-4B2A-928A-DB44FDD31D17}"/>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FBECA9C-8B33-457F-BFB4-BDA6509C80DB}"/>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vi-VN" noProof="0"/>
              <a:t>Click to edit Master text styles</a:t>
            </a:r>
          </a:p>
          <a:p>
            <a:pPr lvl="1"/>
            <a:r>
              <a:rPr lang="en-US" altLang="vi-VN" noProof="0"/>
              <a:t>Second level</a:t>
            </a:r>
          </a:p>
          <a:p>
            <a:pPr lvl="2"/>
            <a:r>
              <a:rPr lang="en-US" altLang="vi-VN" noProof="0"/>
              <a:t>Third level</a:t>
            </a:r>
          </a:p>
          <a:p>
            <a:pPr lvl="3"/>
            <a:r>
              <a:rPr lang="en-US" altLang="vi-VN" noProof="0"/>
              <a:t>Fourth level</a:t>
            </a:r>
          </a:p>
          <a:p>
            <a:pPr lvl="4"/>
            <a:r>
              <a:rPr lang="en-US" altLang="vi-VN" noProof="0"/>
              <a:t>Fifth level</a:t>
            </a:r>
          </a:p>
        </p:txBody>
      </p:sp>
      <p:sp>
        <p:nvSpPr>
          <p:cNvPr id="3078" name="Rectangle 6">
            <a:extLst>
              <a:ext uri="{FF2B5EF4-FFF2-40B4-BE49-F238E27FC236}">
                <a16:creationId xmlns:a16="http://schemas.microsoft.com/office/drawing/2014/main" id="{0A43ABAF-FC39-4607-A6B0-168B9A8BCF4C}"/>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vi-VN"/>
          </a:p>
        </p:txBody>
      </p:sp>
      <p:sp>
        <p:nvSpPr>
          <p:cNvPr id="3079" name="Rectangle 7">
            <a:extLst>
              <a:ext uri="{FF2B5EF4-FFF2-40B4-BE49-F238E27FC236}">
                <a16:creationId xmlns:a16="http://schemas.microsoft.com/office/drawing/2014/main" id="{6BD2F74A-1B30-4C2B-8545-557CC8D122A6}"/>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3DE26499-C5BF-4C0A-9703-68F310D63569}" type="slidenum">
              <a:rPr lang="en-US" altLang="vi-VN"/>
              <a:pPr>
                <a:defRPr/>
              </a:pPr>
              <a:t>‹#›</a:t>
            </a:fld>
            <a:endParaRPr lang="en-US" altLang="vi-VN"/>
          </a:p>
        </p:txBody>
      </p:sp>
    </p:spTree>
    <p:extLst>
      <p:ext uri="{BB962C8B-B14F-4D97-AF65-F5344CB8AC3E}">
        <p14:creationId xmlns:p14="http://schemas.microsoft.com/office/powerpoint/2010/main" val="2413223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158"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317"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475"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634"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5792" algn="l" defTabSz="914317" rtl="0" eaLnBrk="1" latinLnBrk="0" hangingPunct="1">
      <a:defRPr sz="1200" kern="1200">
        <a:solidFill>
          <a:schemeClr val="tx1"/>
        </a:solidFill>
        <a:latin typeface="+mn-lt"/>
        <a:ea typeface="+mn-ea"/>
        <a:cs typeface="+mn-cs"/>
      </a:defRPr>
    </a:lvl6pPr>
    <a:lvl7pPr marL="2742949" algn="l" defTabSz="914317" rtl="0" eaLnBrk="1" latinLnBrk="0" hangingPunct="1">
      <a:defRPr sz="1200" kern="1200">
        <a:solidFill>
          <a:schemeClr val="tx1"/>
        </a:solidFill>
        <a:latin typeface="+mn-lt"/>
        <a:ea typeface="+mn-ea"/>
        <a:cs typeface="+mn-cs"/>
      </a:defRPr>
    </a:lvl7pPr>
    <a:lvl8pPr marL="3200100" algn="l" defTabSz="914317" rtl="0" eaLnBrk="1" latinLnBrk="0" hangingPunct="1">
      <a:defRPr sz="1200" kern="1200">
        <a:solidFill>
          <a:schemeClr val="tx1"/>
        </a:solidFill>
        <a:latin typeface="+mn-lt"/>
        <a:ea typeface="+mn-ea"/>
        <a:cs typeface="+mn-cs"/>
      </a:defRPr>
    </a:lvl8pPr>
    <a:lvl9pPr marL="3657268" algn="l" defTabSz="91431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4"/>
          </a:xfrm>
        </p:spPr>
        <p:txBody>
          <a:bodyPr/>
          <a:lstStyle/>
          <a:p>
            <a:r>
              <a:rPr lang="en-US"/>
              <a:t>Click to edit Master title style</a:t>
            </a:r>
            <a:endParaRPr lang="vi-VN"/>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58" indent="0" algn="ctr">
              <a:buNone/>
              <a:defRPr/>
            </a:lvl2pPr>
            <a:lvl3pPr marL="914317" indent="0" algn="ctr">
              <a:buNone/>
              <a:defRPr/>
            </a:lvl3pPr>
            <a:lvl4pPr marL="1371475" indent="0" algn="ctr">
              <a:buNone/>
              <a:defRPr/>
            </a:lvl4pPr>
            <a:lvl5pPr marL="1828634" indent="0" algn="ctr">
              <a:buNone/>
              <a:defRPr/>
            </a:lvl5pPr>
            <a:lvl6pPr marL="2285792" indent="0" algn="ctr">
              <a:buNone/>
              <a:defRPr/>
            </a:lvl6pPr>
            <a:lvl7pPr marL="2742949" indent="0" algn="ctr">
              <a:buNone/>
              <a:defRPr/>
            </a:lvl7pPr>
            <a:lvl8pPr marL="3200100" indent="0" algn="ctr">
              <a:buNone/>
              <a:defRPr/>
            </a:lvl8pPr>
            <a:lvl9pPr marL="3657268" indent="0" algn="ctr">
              <a:buNone/>
              <a:defRPr/>
            </a:lvl9pPr>
          </a:lstStyle>
          <a:p>
            <a:r>
              <a:rPr lang="en-US"/>
              <a:t>Click to edit Master subtitle style</a:t>
            </a:r>
            <a:endParaRPr lang="vi-VN"/>
          </a:p>
        </p:txBody>
      </p:sp>
      <p:sp>
        <p:nvSpPr>
          <p:cNvPr id="4" name="Rectangle 4">
            <a:extLst>
              <a:ext uri="{FF2B5EF4-FFF2-40B4-BE49-F238E27FC236}">
                <a16:creationId xmlns:a16="http://schemas.microsoft.com/office/drawing/2014/main" id="{701AE1B6-62B5-4759-B62A-77A444C8ACC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54781C-7D79-4C94-9CB5-6EDE18B597F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C9BB0C4-832D-42DD-8BF5-9B7CE15C7AAB}"/>
              </a:ext>
            </a:extLst>
          </p:cNvPr>
          <p:cNvSpPr>
            <a:spLocks noGrp="1" noChangeArrowheads="1"/>
          </p:cNvSpPr>
          <p:nvPr>
            <p:ph type="sldNum" sz="quarter" idx="12"/>
          </p:nvPr>
        </p:nvSpPr>
        <p:spPr>
          <a:ln/>
        </p:spPr>
        <p:txBody>
          <a:bodyPr/>
          <a:lstStyle>
            <a:lvl1pPr>
              <a:defRPr/>
            </a:lvl1pPr>
          </a:lstStyle>
          <a:p>
            <a:pPr>
              <a:defRPr/>
            </a:pPr>
            <a:fld id="{17B74C1E-0D32-4197-9AFB-1E72B5DF1F7D}" type="slidenum">
              <a:rPr lang="en-US" altLang="vi-VN"/>
              <a:pPr>
                <a:defRPr/>
              </a:pPr>
              <a:t>‹#›</a:t>
            </a:fld>
            <a:endParaRPr lang="en-US" altLang="vi-VN"/>
          </a:p>
        </p:txBody>
      </p:sp>
    </p:spTree>
    <p:extLst>
      <p:ext uri="{BB962C8B-B14F-4D97-AF65-F5344CB8AC3E}">
        <p14:creationId xmlns:p14="http://schemas.microsoft.com/office/powerpoint/2010/main" val="380306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728A2474-F866-4116-8E5F-5F55FC6B6F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5A2CB7B-694F-41AD-85B2-734CAE4C93D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2E3FCC6-54FA-4113-8741-BA26131A4AA4}"/>
              </a:ext>
            </a:extLst>
          </p:cNvPr>
          <p:cNvSpPr>
            <a:spLocks noGrp="1" noChangeArrowheads="1"/>
          </p:cNvSpPr>
          <p:nvPr>
            <p:ph type="sldNum" sz="quarter" idx="12"/>
          </p:nvPr>
        </p:nvSpPr>
        <p:spPr>
          <a:ln/>
        </p:spPr>
        <p:txBody>
          <a:bodyPr/>
          <a:lstStyle>
            <a:lvl1pPr>
              <a:defRPr/>
            </a:lvl1pPr>
          </a:lstStyle>
          <a:p>
            <a:pPr>
              <a:defRPr/>
            </a:pPr>
            <a:fld id="{7E537CF0-CB50-44DA-93DF-6EE420493D35}" type="slidenum">
              <a:rPr lang="en-US" altLang="vi-VN"/>
              <a:pPr>
                <a:defRPr/>
              </a:pPr>
              <a:t>‹#›</a:t>
            </a:fld>
            <a:endParaRPr lang="en-US" altLang="vi-VN"/>
          </a:p>
        </p:txBody>
      </p:sp>
    </p:spTree>
    <p:extLst>
      <p:ext uri="{BB962C8B-B14F-4D97-AF65-F5344CB8AC3E}">
        <p14:creationId xmlns:p14="http://schemas.microsoft.com/office/powerpoint/2010/main" val="2519503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6"/>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609600" y="274638"/>
            <a:ext cx="8026400" cy="58515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7403378D-9913-46D4-925C-76DBD324229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DC09125-D49E-4284-ABCE-7E7839366B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77A05FD-963D-4661-BE27-62E3EBB989BC}"/>
              </a:ext>
            </a:extLst>
          </p:cNvPr>
          <p:cNvSpPr>
            <a:spLocks noGrp="1" noChangeArrowheads="1"/>
          </p:cNvSpPr>
          <p:nvPr>
            <p:ph type="sldNum" sz="quarter" idx="12"/>
          </p:nvPr>
        </p:nvSpPr>
        <p:spPr>
          <a:ln/>
        </p:spPr>
        <p:txBody>
          <a:bodyPr/>
          <a:lstStyle>
            <a:lvl1pPr>
              <a:defRPr/>
            </a:lvl1pPr>
          </a:lstStyle>
          <a:p>
            <a:pPr>
              <a:defRPr/>
            </a:pPr>
            <a:fld id="{632E010B-4D2D-408E-A5A3-73DDC39A178B}" type="slidenum">
              <a:rPr lang="en-US" altLang="vi-VN"/>
              <a:pPr>
                <a:defRPr/>
              </a:pPr>
              <a:t>‹#›</a:t>
            </a:fld>
            <a:endParaRPr lang="en-US" altLang="vi-VN"/>
          </a:p>
        </p:txBody>
      </p:sp>
    </p:spTree>
    <p:extLst>
      <p:ext uri="{BB962C8B-B14F-4D97-AF65-F5344CB8AC3E}">
        <p14:creationId xmlns:p14="http://schemas.microsoft.com/office/powerpoint/2010/main" val="3668830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8"/>
            <a:ext cx="10972800" cy="58515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3" name="Rectangle 4">
            <a:extLst>
              <a:ext uri="{FF2B5EF4-FFF2-40B4-BE49-F238E27FC236}">
                <a16:creationId xmlns:a16="http://schemas.microsoft.com/office/drawing/2014/main" id="{383DDE26-BB08-4FC7-B640-09776436143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D686AD9E-2487-4BCE-8F95-2C4951B551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65CD3B8-5394-4CC0-B60C-9E22DF9E3C19}"/>
              </a:ext>
            </a:extLst>
          </p:cNvPr>
          <p:cNvSpPr>
            <a:spLocks noGrp="1" noChangeArrowheads="1"/>
          </p:cNvSpPr>
          <p:nvPr>
            <p:ph type="sldNum" sz="quarter" idx="12"/>
          </p:nvPr>
        </p:nvSpPr>
        <p:spPr>
          <a:ln/>
        </p:spPr>
        <p:txBody>
          <a:bodyPr/>
          <a:lstStyle>
            <a:lvl1pPr>
              <a:defRPr/>
            </a:lvl1pPr>
          </a:lstStyle>
          <a:p>
            <a:pPr>
              <a:defRPr/>
            </a:pPr>
            <a:fld id="{65AE28FF-9540-4A6D-B53E-FCDB1815820C}" type="slidenum">
              <a:rPr lang="en-US" altLang="vi-VN"/>
              <a:pPr>
                <a:defRPr/>
              </a:pPr>
              <a:t>‹#›</a:t>
            </a:fld>
            <a:endParaRPr lang="en-US" altLang="vi-VN"/>
          </a:p>
        </p:txBody>
      </p:sp>
    </p:spTree>
    <p:extLst>
      <p:ext uri="{BB962C8B-B14F-4D97-AF65-F5344CB8AC3E}">
        <p14:creationId xmlns:p14="http://schemas.microsoft.com/office/powerpoint/2010/main" val="2683388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4"/>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58" indent="0" algn="ctr">
              <a:buNone/>
              <a:defRPr/>
            </a:lvl2pPr>
            <a:lvl3pPr marL="914317" indent="0" algn="ctr">
              <a:buNone/>
              <a:defRPr/>
            </a:lvl3pPr>
            <a:lvl4pPr marL="1371475" indent="0" algn="ctr">
              <a:buNone/>
              <a:defRPr/>
            </a:lvl4pPr>
            <a:lvl5pPr marL="1828634" indent="0" algn="ctr">
              <a:buNone/>
              <a:defRPr/>
            </a:lvl5pPr>
            <a:lvl6pPr marL="2285792" indent="0" algn="ctr">
              <a:buNone/>
              <a:defRPr/>
            </a:lvl6pPr>
            <a:lvl7pPr marL="2742949" indent="0" algn="ctr">
              <a:buNone/>
              <a:defRPr/>
            </a:lvl7pPr>
            <a:lvl8pPr marL="3200100" indent="0" algn="ctr">
              <a:buNone/>
              <a:defRPr/>
            </a:lvl8pPr>
            <a:lvl9pPr marL="3657268"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F3EE44E-72AB-4404-861B-1F55895EEE2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59B7AC6-57A2-4249-968A-0195F6DB407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75AD4E7-7123-42E1-9411-EE53503C6255}"/>
              </a:ext>
            </a:extLst>
          </p:cNvPr>
          <p:cNvSpPr>
            <a:spLocks noGrp="1" noChangeArrowheads="1"/>
          </p:cNvSpPr>
          <p:nvPr>
            <p:ph type="sldNum" sz="quarter" idx="12"/>
          </p:nvPr>
        </p:nvSpPr>
        <p:spPr>
          <a:ln/>
        </p:spPr>
        <p:txBody>
          <a:bodyPr/>
          <a:lstStyle>
            <a:lvl1pPr>
              <a:defRPr/>
            </a:lvl1pPr>
          </a:lstStyle>
          <a:p>
            <a:fld id="{D03EDB0D-4232-426A-AF99-6250883E781D}" type="slidenum">
              <a:rPr lang="en-US" altLang="vi-VN"/>
              <a:pPr/>
              <a:t>‹#›</a:t>
            </a:fld>
            <a:endParaRPr lang="en-US" altLang="vi-VN"/>
          </a:p>
        </p:txBody>
      </p:sp>
    </p:spTree>
    <p:extLst>
      <p:ext uri="{BB962C8B-B14F-4D97-AF65-F5344CB8AC3E}">
        <p14:creationId xmlns:p14="http://schemas.microsoft.com/office/powerpoint/2010/main" val="2348455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F3CE866-26CE-490A-AD7E-D86335E96A4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D011525-0E4A-4753-B7C0-0A29E5E3E9F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A38B566-A9DB-470F-BE92-223780C4BE8F}"/>
              </a:ext>
            </a:extLst>
          </p:cNvPr>
          <p:cNvSpPr>
            <a:spLocks noGrp="1" noChangeArrowheads="1"/>
          </p:cNvSpPr>
          <p:nvPr>
            <p:ph type="sldNum" sz="quarter" idx="12"/>
          </p:nvPr>
        </p:nvSpPr>
        <p:spPr>
          <a:ln/>
        </p:spPr>
        <p:txBody>
          <a:bodyPr/>
          <a:lstStyle>
            <a:lvl1pPr>
              <a:defRPr/>
            </a:lvl1pPr>
          </a:lstStyle>
          <a:p>
            <a:fld id="{571011F3-2345-47F0-8CC0-2DB95560FAB1}" type="slidenum">
              <a:rPr lang="en-US" altLang="vi-VN"/>
              <a:pPr/>
              <a:t>‹#›</a:t>
            </a:fld>
            <a:endParaRPr lang="en-US" altLang="vi-VN"/>
          </a:p>
        </p:txBody>
      </p:sp>
    </p:spTree>
    <p:extLst>
      <p:ext uri="{BB962C8B-B14F-4D97-AF65-F5344CB8AC3E}">
        <p14:creationId xmlns:p14="http://schemas.microsoft.com/office/powerpoint/2010/main" val="3569122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25"/>
            <a:ext cx="10363200" cy="1500187"/>
          </a:xfrm>
        </p:spPr>
        <p:txBody>
          <a:bodyPr anchor="b"/>
          <a:lstStyle>
            <a:lvl1pPr marL="0" indent="0">
              <a:buNone/>
              <a:defRPr sz="1900"/>
            </a:lvl1pPr>
            <a:lvl2pPr marL="457158" indent="0">
              <a:buNone/>
              <a:defRPr sz="1800"/>
            </a:lvl2pPr>
            <a:lvl3pPr marL="914317" indent="0">
              <a:buNone/>
              <a:defRPr sz="1600"/>
            </a:lvl3pPr>
            <a:lvl4pPr marL="1371475" indent="0">
              <a:buNone/>
              <a:defRPr sz="1300"/>
            </a:lvl4pPr>
            <a:lvl5pPr marL="1828634" indent="0">
              <a:buNone/>
              <a:defRPr sz="1300"/>
            </a:lvl5pPr>
            <a:lvl6pPr marL="2285792" indent="0">
              <a:buNone/>
              <a:defRPr sz="1300"/>
            </a:lvl6pPr>
            <a:lvl7pPr marL="2742949" indent="0">
              <a:buNone/>
              <a:defRPr sz="1300"/>
            </a:lvl7pPr>
            <a:lvl8pPr marL="3200100" indent="0">
              <a:buNone/>
              <a:defRPr sz="1300"/>
            </a:lvl8pPr>
            <a:lvl9pPr marL="3657268" indent="0">
              <a:buNone/>
              <a:defRPr sz="1300"/>
            </a:lvl9pPr>
          </a:lstStyle>
          <a:p>
            <a:pPr lvl="0"/>
            <a:r>
              <a:rPr lang="en-US"/>
              <a:t>Click to edit Master text styles</a:t>
            </a:r>
          </a:p>
        </p:txBody>
      </p:sp>
      <p:sp>
        <p:nvSpPr>
          <p:cNvPr id="4" name="Rectangle 4">
            <a:extLst>
              <a:ext uri="{FF2B5EF4-FFF2-40B4-BE49-F238E27FC236}">
                <a16:creationId xmlns:a16="http://schemas.microsoft.com/office/drawing/2014/main" id="{10AC0DD1-77A7-473E-BC9A-15F3CDE869F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66B388C-2476-4B3A-ACBD-A40D5115EE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F29E70-D9D7-4B36-AF17-25265D309107}"/>
              </a:ext>
            </a:extLst>
          </p:cNvPr>
          <p:cNvSpPr>
            <a:spLocks noGrp="1" noChangeArrowheads="1"/>
          </p:cNvSpPr>
          <p:nvPr>
            <p:ph type="sldNum" sz="quarter" idx="12"/>
          </p:nvPr>
        </p:nvSpPr>
        <p:spPr>
          <a:ln/>
        </p:spPr>
        <p:txBody>
          <a:bodyPr/>
          <a:lstStyle>
            <a:lvl1pPr>
              <a:defRPr/>
            </a:lvl1pPr>
          </a:lstStyle>
          <a:p>
            <a:fld id="{8E1647F4-B4B2-4249-9DF5-A0BCD3AE20C0}" type="slidenum">
              <a:rPr lang="en-US" altLang="vi-VN"/>
              <a:pPr/>
              <a:t>‹#›</a:t>
            </a:fld>
            <a:endParaRPr lang="en-US" altLang="vi-VN"/>
          </a:p>
        </p:txBody>
      </p:sp>
    </p:spTree>
    <p:extLst>
      <p:ext uri="{BB962C8B-B14F-4D97-AF65-F5344CB8AC3E}">
        <p14:creationId xmlns:p14="http://schemas.microsoft.com/office/powerpoint/2010/main" val="2758389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2"/>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2"/>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858956B-2240-4964-AAD7-EF63628BE8E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845894C5-1032-4926-BB4C-CF11EE46EC5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C781F3C-FE8F-42D7-B317-92B992C5A201}"/>
              </a:ext>
            </a:extLst>
          </p:cNvPr>
          <p:cNvSpPr>
            <a:spLocks noGrp="1" noChangeArrowheads="1"/>
          </p:cNvSpPr>
          <p:nvPr>
            <p:ph type="sldNum" sz="quarter" idx="12"/>
          </p:nvPr>
        </p:nvSpPr>
        <p:spPr>
          <a:ln/>
        </p:spPr>
        <p:txBody>
          <a:bodyPr/>
          <a:lstStyle>
            <a:lvl1pPr>
              <a:defRPr/>
            </a:lvl1pPr>
          </a:lstStyle>
          <a:p>
            <a:fld id="{85B3FC6C-578A-4EE4-BFB9-3D413D181207}" type="slidenum">
              <a:rPr lang="en-US" altLang="vi-VN"/>
              <a:pPr/>
              <a:t>‹#›</a:t>
            </a:fld>
            <a:endParaRPr lang="en-US" altLang="vi-VN"/>
          </a:p>
        </p:txBody>
      </p:sp>
    </p:spTree>
    <p:extLst>
      <p:ext uri="{BB962C8B-B14F-4D97-AF65-F5344CB8AC3E}">
        <p14:creationId xmlns:p14="http://schemas.microsoft.com/office/powerpoint/2010/main" val="5250365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4" y="1535124"/>
            <a:ext cx="5386917" cy="639763"/>
          </a:xfrm>
        </p:spPr>
        <p:txBody>
          <a:bodyPr anchor="b"/>
          <a:lstStyle>
            <a:lvl1pPr marL="0" indent="0">
              <a:buNone/>
              <a:defRPr sz="2400" b="1"/>
            </a:lvl1pPr>
            <a:lvl2pPr marL="457158" indent="0">
              <a:buNone/>
              <a:defRPr sz="1900" b="1"/>
            </a:lvl2pPr>
            <a:lvl3pPr marL="914317" indent="0">
              <a:buNone/>
              <a:defRPr sz="1800" b="1"/>
            </a:lvl3pPr>
            <a:lvl4pPr marL="1371475" indent="0">
              <a:buNone/>
              <a:defRPr sz="1600" b="1"/>
            </a:lvl4pPr>
            <a:lvl5pPr marL="1828634" indent="0">
              <a:buNone/>
              <a:defRPr sz="1600" b="1"/>
            </a:lvl5pPr>
            <a:lvl6pPr marL="2285792" indent="0">
              <a:buNone/>
              <a:defRPr sz="1600" b="1"/>
            </a:lvl6pPr>
            <a:lvl7pPr marL="2742949" indent="0">
              <a:buNone/>
              <a:defRPr sz="1600" b="1"/>
            </a:lvl7pPr>
            <a:lvl8pPr marL="3200100" indent="0">
              <a:buNone/>
              <a:defRPr sz="1600" b="1"/>
            </a:lvl8pPr>
            <a:lvl9pPr marL="3657268"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7"/>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80" y="1535124"/>
            <a:ext cx="5389033" cy="639763"/>
          </a:xfrm>
        </p:spPr>
        <p:txBody>
          <a:bodyPr anchor="b"/>
          <a:lstStyle>
            <a:lvl1pPr marL="0" indent="0">
              <a:buNone/>
              <a:defRPr sz="2400" b="1"/>
            </a:lvl1pPr>
            <a:lvl2pPr marL="457158" indent="0">
              <a:buNone/>
              <a:defRPr sz="1900" b="1"/>
            </a:lvl2pPr>
            <a:lvl3pPr marL="914317" indent="0">
              <a:buNone/>
              <a:defRPr sz="1800" b="1"/>
            </a:lvl3pPr>
            <a:lvl4pPr marL="1371475" indent="0">
              <a:buNone/>
              <a:defRPr sz="1600" b="1"/>
            </a:lvl4pPr>
            <a:lvl5pPr marL="1828634" indent="0">
              <a:buNone/>
              <a:defRPr sz="1600" b="1"/>
            </a:lvl5pPr>
            <a:lvl6pPr marL="2285792" indent="0">
              <a:buNone/>
              <a:defRPr sz="1600" b="1"/>
            </a:lvl6pPr>
            <a:lvl7pPr marL="2742949" indent="0">
              <a:buNone/>
              <a:defRPr sz="1600" b="1"/>
            </a:lvl7pPr>
            <a:lvl8pPr marL="3200100" indent="0">
              <a:buNone/>
              <a:defRPr sz="1600" b="1"/>
            </a:lvl8pPr>
            <a:lvl9pPr marL="365726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80" y="2174875"/>
            <a:ext cx="5389033" cy="3951287"/>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341065B-93A0-4C7B-A924-0D7A5DEC6AD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9C1D8DC2-1DB8-4D84-9F59-30ED43556B4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2536776-DE5A-43AE-96D6-B8F80EA81A28}"/>
              </a:ext>
            </a:extLst>
          </p:cNvPr>
          <p:cNvSpPr>
            <a:spLocks noGrp="1" noChangeArrowheads="1"/>
          </p:cNvSpPr>
          <p:nvPr>
            <p:ph type="sldNum" sz="quarter" idx="12"/>
          </p:nvPr>
        </p:nvSpPr>
        <p:spPr>
          <a:ln/>
        </p:spPr>
        <p:txBody>
          <a:bodyPr/>
          <a:lstStyle>
            <a:lvl1pPr>
              <a:defRPr/>
            </a:lvl1pPr>
          </a:lstStyle>
          <a:p>
            <a:fld id="{DF25EA45-44DF-49A8-A06A-83F4DE75A1B3}" type="slidenum">
              <a:rPr lang="en-US" altLang="vi-VN"/>
              <a:pPr/>
              <a:t>‹#›</a:t>
            </a:fld>
            <a:endParaRPr lang="en-US" altLang="vi-VN"/>
          </a:p>
        </p:txBody>
      </p:sp>
    </p:spTree>
    <p:extLst>
      <p:ext uri="{BB962C8B-B14F-4D97-AF65-F5344CB8AC3E}">
        <p14:creationId xmlns:p14="http://schemas.microsoft.com/office/powerpoint/2010/main" val="8909292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B6937CD-2ABB-4E58-B760-D8A96A894BE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729BD4BD-9B1D-4158-85F5-3B6C461092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22CEF2A-2479-4115-80D1-B9C9751C87E2}"/>
              </a:ext>
            </a:extLst>
          </p:cNvPr>
          <p:cNvSpPr>
            <a:spLocks noGrp="1" noChangeArrowheads="1"/>
          </p:cNvSpPr>
          <p:nvPr>
            <p:ph type="sldNum" sz="quarter" idx="12"/>
          </p:nvPr>
        </p:nvSpPr>
        <p:spPr>
          <a:ln/>
        </p:spPr>
        <p:txBody>
          <a:bodyPr/>
          <a:lstStyle>
            <a:lvl1pPr>
              <a:defRPr/>
            </a:lvl1pPr>
          </a:lstStyle>
          <a:p>
            <a:fld id="{EE0832D6-C924-4992-AE41-A59C2E554F99}" type="slidenum">
              <a:rPr lang="en-US" altLang="vi-VN"/>
              <a:pPr/>
              <a:t>‹#›</a:t>
            </a:fld>
            <a:endParaRPr lang="en-US" altLang="vi-VN"/>
          </a:p>
        </p:txBody>
      </p:sp>
    </p:spTree>
    <p:extLst>
      <p:ext uri="{BB962C8B-B14F-4D97-AF65-F5344CB8AC3E}">
        <p14:creationId xmlns:p14="http://schemas.microsoft.com/office/powerpoint/2010/main" val="364530746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4FA6274-F498-4773-82A8-A6F145E4614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702387A7-6BA9-44C1-8CC6-C9482B8332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1635017-3E75-4628-BCE8-F274F289ED9F}"/>
              </a:ext>
            </a:extLst>
          </p:cNvPr>
          <p:cNvSpPr>
            <a:spLocks noGrp="1" noChangeArrowheads="1"/>
          </p:cNvSpPr>
          <p:nvPr>
            <p:ph type="sldNum" sz="quarter" idx="12"/>
          </p:nvPr>
        </p:nvSpPr>
        <p:spPr>
          <a:ln/>
        </p:spPr>
        <p:txBody>
          <a:bodyPr/>
          <a:lstStyle>
            <a:lvl1pPr>
              <a:defRPr/>
            </a:lvl1pPr>
          </a:lstStyle>
          <a:p>
            <a:fld id="{2F9F44AF-300A-4CE5-AD0F-85472634D7F9}" type="slidenum">
              <a:rPr lang="en-US" altLang="vi-VN"/>
              <a:pPr/>
              <a:t>‹#›</a:t>
            </a:fld>
            <a:endParaRPr lang="en-US" altLang="vi-VN"/>
          </a:p>
        </p:txBody>
      </p:sp>
    </p:spTree>
    <p:extLst>
      <p:ext uri="{BB962C8B-B14F-4D97-AF65-F5344CB8AC3E}">
        <p14:creationId xmlns:p14="http://schemas.microsoft.com/office/powerpoint/2010/main" val="950722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a:extLst>
              <a:ext uri="{FF2B5EF4-FFF2-40B4-BE49-F238E27FC236}">
                <a16:creationId xmlns:a16="http://schemas.microsoft.com/office/drawing/2014/main" id="{58D3027E-AE2C-447D-9D6E-9BBE190BFE7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C1F196-318F-4972-87DD-02A997E73CC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1DA8C96-9292-44ED-B926-EA6433E90E2E}"/>
              </a:ext>
            </a:extLst>
          </p:cNvPr>
          <p:cNvSpPr>
            <a:spLocks noGrp="1" noChangeArrowheads="1"/>
          </p:cNvSpPr>
          <p:nvPr>
            <p:ph type="sldNum" sz="quarter" idx="12"/>
          </p:nvPr>
        </p:nvSpPr>
        <p:spPr>
          <a:ln/>
        </p:spPr>
        <p:txBody>
          <a:bodyPr/>
          <a:lstStyle>
            <a:lvl1pPr>
              <a:defRPr/>
            </a:lvl1pPr>
          </a:lstStyle>
          <a:p>
            <a:pPr>
              <a:defRPr/>
            </a:pPr>
            <a:fld id="{3F19AE22-25B1-4623-AFBE-7D1D845B2C90}" type="slidenum">
              <a:rPr lang="en-US" altLang="vi-VN"/>
              <a:pPr>
                <a:defRPr/>
              </a:pPr>
              <a:t>‹#›</a:t>
            </a:fld>
            <a:endParaRPr lang="en-US" altLang="vi-VN"/>
          </a:p>
        </p:txBody>
      </p:sp>
    </p:spTree>
    <p:extLst>
      <p:ext uri="{BB962C8B-B14F-4D97-AF65-F5344CB8AC3E}">
        <p14:creationId xmlns:p14="http://schemas.microsoft.com/office/powerpoint/2010/main" val="2029621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3" y="273050"/>
            <a:ext cx="401108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6745" y="273052"/>
            <a:ext cx="6815668" cy="5853113"/>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13" y="1435102"/>
            <a:ext cx="4011084" cy="4691062"/>
          </a:xfrm>
        </p:spPr>
        <p:txBody>
          <a:bodyPr/>
          <a:lstStyle>
            <a:lvl1pPr marL="0" indent="0">
              <a:buNone/>
              <a:defRPr sz="1300"/>
            </a:lvl1pPr>
            <a:lvl2pPr marL="457158" indent="0">
              <a:buNone/>
              <a:defRPr sz="1200"/>
            </a:lvl2pPr>
            <a:lvl3pPr marL="914317" indent="0">
              <a:buNone/>
              <a:defRPr sz="1000"/>
            </a:lvl3pPr>
            <a:lvl4pPr marL="1371475" indent="0">
              <a:buNone/>
              <a:defRPr sz="900"/>
            </a:lvl4pPr>
            <a:lvl5pPr marL="1828634" indent="0">
              <a:buNone/>
              <a:defRPr sz="900"/>
            </a:lvl5pPr>
            <a:lvl6pPr marL="2285792" indent="0">
              <a:buNone/>
              <a:defRPr sz="900"/>
            </a:lvl6pPr>
            <a:lvl7pPr marL="2742949" indent="0">
              <a:buNone/>
              <a:defRPr sz="900"/>
            </a:lvl7pPr>
            <a:lvl8pPr marL="3200100" indent="0">
              <a:buNone/>
              <a:defRPr sz="900"/>
            </a:lvl8pPr>
            <a:lvl9pPr marL="3657268"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1AFFD48-888D-4492-B5B3-779BFE39F53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4A2C078-F2A8-43F5-AE9F-F7487B2701B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9464193-AA3A-421F-837E-6B2121374785}"/>
              </a:ext>
            </a:extLst>
          </p:cNvPr>
          <p:cNvSpPr>
            <a:spLocks noGrp="1" noChangeArrowheads="1"/>
          </p:cNvSpPr>
          <p:nvPr>
            <p:ph type="sldNum" sz="quarter" idx="12"/>
          </p:nvPr>
        </p:nvSpPr>
        <p:spPr>
          <a:ln/>
        </p:spPr>
        <p:txBody>
          <a:bodyPr/>
          <a:lstStyle>
            <a:lvl1pPr>
              <a:defRPr/>
            </a:lvl1pPr>
          </a:lstStyle>
          <a:p>
            <a:fld id="{CF6721B9-34EF-4E6F-BA34-6E4914E8A3B5}" type="slidenum">
              <a:rPr lang="en-US" altLang="vi-VN"/>
              <a:pPr/>
              <a:t>‹#›</a:t>
            </a:fld>
            <a:endParaRPr lang="en-US" altLang="vi-VN"/>
          </a:p>
        </p:txBody>
      </p:sp>
    </p:spTree>
    <p:extLst>
      <p:ext uri="{BB962C8B-B14F-4D97-AF65-F5344CB8AC3E}">
        <p14:creationId xmlns:p14="http://schemas.microsoft.com/office/powerpoint/2010/main" val="658135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717" y="612776"/>
            <a:ext cx="7315200" cy="4114800"/>
          </a:xfrm>
        </p:spPr>
        <p:txBody>
          <a:bodyPr/>
          <a:lstStyle>
            <a:lvl1pPr marL="0" indent="0">
              <a:buNone/>
              <a:defRPr sz="3300"/>
            </a:lvl1pPr>
            <a:lvl2pPr marL="457158" indent="0">
              <a:buNone/>
              <a:defRPr sz="2800"/>
            </a:lvl2pPr>
            <a:lvl3pPr marL="914317" indent="0">
              <a:buNone/>
              <a:defRPr sz="2400"/>
            </a:lvl3pPr>
            <a:lvl4pPr marL="1371475" indent="0">
              <a:buNone/>
              <a:defRPr sz="1900"/>
            </a:lvl4pPr>
            <a:lvl5pPr marL="1828634" indent="0">
              <a:buNone/>
              <a:defRPr sz="1900"/>
            </a:lvl5pPr>
            <a:lvl6pPr marL="2285792" indent="0">
              <a:buNone/>
              <a:defRPr sz="1900"/>
            </a:lvl6pPr>
            <a:lvl7pPr marL="2742949" indent="0">
              <a:buNone/>
              <a:defRPr sz="1900"/>
            </a:lvl7pPr>
            <a:lvl8pPr marL="3200100" indent="0">
              <a:buNone/>
              <a:defRPr sz="1900"/>
            </a:lvl8pPr>
            <a:lvl9pPr marL="3657268" indent="0">
              <a:buNone/>
              <a:defRPr sz="19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300"/>
            </a:lvl1pPr>
            <a:lvl2pPr marL="457158" indent="0">
              <a:buNone/>
              <a:defRPr sz="1200"/>
            </a:lvl2pPr>
            <a:lvl3pPr marL="914317" indent="0">
              <a:buNone/>
              <a:defRPr sz="1000"/>
            </a:lvl3pPr>
            <a:lvl4pPr marL="1371475" indent="0">
              <a:buNone/>
              <a:defRPr sz="900"/>
            </a:lvl4pPr>
            <a:lvl5pPr marL="1828634" indent="0">
              <a:buNone/>
              <a:defRPr sz="900"/>
            </a:lvl5pPr>
            <a:lvl6pPr marL="2285792" indent="0">
              <a:buNone/>
              <a:defRPr sz="900"/>
            </a:lvl6pPr>
            <a:lvl7pPr marL="2742949" indent="0">
              <a:buNone/>
              <a:defRPr sz="900"/>
            </a:lvl7pPr>
            <a:lvl8pPr marL="3200100" indent="0">
              <a:buNone/>
              <a:defRPr sz="900"/>
            </a:lvl8pPr>
            <a:lvl9pPr marL="3657268"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DE4DB1F-015E-4B37-8A6B-8E7ED020DB9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3A895BF-9A42-4912-A9DF-A1A913F0315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5315FBB-E16C-4479-9594-0DB459E54B3A}"/>
              </a:ext>
            </a:extLst>
          </p:cNvPr>
          <p:cNvSpPr>
            <a:spLocks noGrp="1" noChangeArrowheads="1"/>
          </p:cNvSpPr>
          <p:nvPr>
            <p:ph type="sldNum" sz="quarter" idx="12"/>
          </p:nvPr>
        </p:nvSpPr>
        <p:spPr>
          <a:ln/>
        </p:spPr>
        <p:txBody>
          <a:bodyPr/>
          <a:lstStyle>
            <a:lvl1pPr>
              <a:defRPr/>
            </a:lvl1pPr>
          </a:lstStyle>
          <a:p>
            <a:fld id="{82151800-64C5-4AA5-B6E5-DF1F1047BA31}" type="slidenum">
              <a:rPr lang="en-US" altLang="vi-VN"/>
              <a:pPr/>
              <a:t>‹#›</a:t>
            </a:fld>
            <a:endParaRPr lang="en-US" altLang="vi-VN"/>
          </a:p>
        </p:txBody>
      </p:sp>
    </p:spTree>
    <p:extLst>
      <p:ext uri="{BB962C8B-B14F-4D97-AF65-F5344CB8AC3E}">
        <p14:creationId xmlns:p14="http://schemas.microsoft.com/office/powerpoint/2010/main" val="20754176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6B73055-6C9A-48C8-AF57-408141F55EA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B079CC6-4096-4464-AA19-36149566F38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8F15F0F-453E-4EA1-804A-348EB60DAE0E}"/>
              </a:ext>
            </a:extLst>
          </p:cNvPr>
          <p:cNvSpPr>
            <a:spLocks noGrp="1" noChangeArrowheads="1"/>
          </p:cNvSpPr>
          <p:nvPr>
            <p:ph type="sldNum" sz="quarter" idx="12"/>
          </p:nvPr>
        </p:nvSpPr>
        <p:spPr>
          <a:ln/>
        </p:spPr>
        <p:txBody>
          <a:bodyPr/>
          <a:lstStyle>
            <a:lvl1pPr>
              <a:defRPr/>
            </a:lvl1pPr>
          </a:lstStyle>
          <a:p>
            <a:fld id="{DDD148E3-2ED7-4DC5-BB11-0D068AC72410}" type="slidenum">
              <a:rPr lang="en-US" altLang="vi-VN"/>
              <a:pPr/>
              <a:t>‹#›</a:t>
            </a:fld>
            <a:endParaRPr lang="en-US" altLang="vi-VN"/>
          </a:p>
        </p:txBody>
      </p:sp>
    </p:spTree>
    <p:extLst>
      <p:ext uri="{BB962C8B-B14F-4D97-AF65-F5344CB8AC3E}">
        <p14:creationId xmlns:p14="http://schemas.microsoft.com/office/powerpoint/2010/main" val="38720518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15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E92866D-543F-4863-9749-0485A91088E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4BBA558-178A-4CA8-961B-DA286E0223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FA84C9-F215-4BBD-B80C-F02279B3342C}"/>
              </a:ext>
            </a:extLst>
          </p:cNvPr>
          <p:cNvSpPr>
            <a:spLocks noGrp="1" noChangeArrowheads="1"/>
          </p:cNvSpPr>
          <p:nvPr>
            <p:ph type="sldNum" sz="quarter" idx="12"/>
          </p:nvPr>
        </p:nvSpPr>
        <p:spPr>
          <a:ln/>
        </p:spPr>
        <p:txBody>
          <a:bodyPr/>
          <a:lstStyle>
            <a:lvl1pPr>
              <a:defRPr/>
            </a:lvl1pPr>
          </a:lstStyle>
          <a:p>
            <a:fld id="{00954175-B4EC-410B-B46B-617ADAC99EA8}" type="slidenum">
              <a:rPr lang="en-US" altLang="vi-VN"/>
              <a:pPr/>
              <a:t>‹#›</a:t>
            </a:fld>
            <a:endParaRPr lang="en-US" altLang="vi-VN"/>
          </a:p>
        </p:txBody>
      </p:sp>
    </p:spTree>
    <p:extLst>
      <p:ext uri="{BB962C8B-B14F-4D97-AF65-F5344CB8AC3E}">
        <p14:creationId xmlns:p14="http://schemas.microsoft.com/office/powerpoint/2010/main" val="2521819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4"/>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58" indent="0" algn="ctr">
              <a:buNone/>
              <a:defRPr/>
            </a:lvl2pPr>
            <a:lvl3pPr marL="914317" indent="0" algn="ctr">
              <a:buNone/>
              <a:defRPr/>
            </a:lvl3pPr>
            <a:lvl4pPr marL="1371475" indent="0" algn="ctr">
              <a:buNone/>
              <a:defRPr/>
            </a:lvl4pPr>
            <a:lvl5pPr marL="1828634" indent="0" algn="ctr">
              <a:buNone/>
              <a:defRPr/>
            </a:lvl5pPr>
            <a:lvl6pPr marL="2285792" indent="0" algn="ctr">
              <a:buNone/>
              <a:defRPr/>
            </a:lvl6pPr>
            <a:lvl7pPr marL="2742949" indent="0" algn="ctr">
              <a:buNone/>
              <a:defRPr/>
            </a:lvl7pPr>
            <a:lvl8pPr marL="3200100" indent="0" algn="ctr">
              <a:buNone/>
              <a:defRPr/>
            </a:lvl8pPr>
            <a:lvl9pPr marL="3657268"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CF3EE44E-72AB-4404-861B-1F55895EEE25}"/>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59B7AC6-57A2-4249-968A-0195F6DB4075}"/>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16:creationId xmlns:a16="http://schemas.microsoft.com/office/drawing/2014/main" id="{F75AD4E7-7123-42E1-9411-EE53503C6255}"/>
              </a:ext>
            </a:extLst>
          </p:cNvPr>
          <p:cNvSpPr>
            <a:spLocks noGrp="1" noChangeArrowheads="1"/>
          </p:cNvSpPr>
          <p:nvPr>
            <p:ph type="sldNum" sz="quarter" idx="12"/>
          </p:nvPr>
        </p:nvSpPr>
        <p:spPr>
          <a:ln/>
        </p:spPr>
        <p:txBody>
          <a:bodyPr/>
          <a:lstStyle>
            <a:lvl1pPr>
              <a:defRPr/>
            </a:lvl1pPr>
          </a:lstStyle>
          <a:p>
            <a:fld id="{D03EDB0D-4232-426A-AF99-6250883E781D}"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5014802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F3CE866-26CE-490A-AD7E-D86335E96A42}"/>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ED011525-0E4A-4753-B7C0-0A29E5E3E9F7}"/>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16:creationId xmlns:a16="http://schemas.microsoft.com/office/drawing/2014/main" id="{EA38B566-A9DB-470F-BE92-223780C4BE8F}"/>
              </a:ext>
            </a:extLst>
          </p:cNvPr>
          <p:cNvSpPr>
            <a:spLocks noGrp="1" noChangeArrowheads="1"/>
          </p:cNvSpPr>
          <p:nvPr>
            <p:ph type="sldNum" sz="quarter" idx="12"/>
          </p:nvPr>
        </p:nvSpPr>
        <p:spPr>
          <a:ln/>
        </p:spPr>
        <p:txBody>
          <a:bodyPr/>
          <a:lstStyle>
            <a:lvl1pPr>
              <a:defRPr/>
            </a:lvl1pPr>
          </a:lstStyle>
          <a:p>
            <a:fld id="{571011F3-2345-47F0-8CC0-2DB95560FAB1}"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637050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25"/>
            <a:ext cx="10363200" cy="1500187"/>
          </a:xfrm>
        </p:spPr>
        <p:txBody>
          <a:bodyPr anchor="b"/>
          <a:lstStyle>
            <a:lvl1pPr marL="0" indent="0">
              <a:buNone/>
              <a:defRPr sz="1900"/>
            </a:lvl1pPr>
            <a:lvl2pPr marL="457158" indent="0">
              <a:buNone/>
              <a:defRPr sz="1800"/>
            </a:lvl2pPr>
            <a:lvl3pPr marL="914317" indent="0">
              <a:buNone/>
              <a:defRPr sz="1600"/>
            </a:lvl3pPr>
            <a:lvl4pPr marL="1371475" indent="0">
              <a:buNone/>
              <a:defRPr sz="1300"/>
            </a:lvl4pPr>
            <a:lvl5pPr marL="1828634" indent="0">
              <a:buNone/>
              <a:defRPr sz="1300"/>
            </a:lvl5pPr>
            <a:lvl6pPr marL="2285792" indent="0">
              <a:buNone/>
              <a:defRPr sz="1300"/>
            </a:lvl6pPr>
            <a:lvl7pPr marL="2742949" indent="0">
              <a:buNone/>
              <a:defRPr sz="1300"/>
            </a:lvl7pPr>
            <a:lvl8pPr marL="3200100" indent="0">
              <a:buNone/>
              <a:defRPr sz="1300"/>
            </a:lvl8pPr>
            <a:lvl9pPr marL="3657268" indent="0">
              <a:buNone/>
              <a:defRPr sz="1300"/>
            </a:lvl9pPr>
          </a:lstStyle>
          <a:p>
            <a:pPr lvl="0"/>
            <a:r>
              <a:rPr lang="en-US"/>
              <a:t>Click to edit Master text styles</a:t>
            </a:r>
          </a:p>
        </p:txBody>
      </p:sp>
      <p:sp>
        <p:nvSpPr>
          <p:cNvPr id="4" name="Rectangle 4">
            <a:extLst>
              <a:ext uri="{FF2B5EF4-FFF2-40B4-BE49-F238E27FC236}">
                <a16:creationId xmlns:a16="http://schemas.microsoft.com/office/drawing/2014/main" id="{10AC0DD1-77A7-473E-BC9A-15F3CDE869F9}"/>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266B388C-2476-4B3A-ACBD-A40D5115EECD}"/>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16:creationId xmlns:a16="http://schemas.microsoft.com/office/drawing/2014/main" id="{98F29E70-D9D7-4B36-AF17-25265D309107}"/>
              </a:ext>
            </a:extLst>
          </p:cNvPr>
          <p:cNvSpPr>
            <a:spLocks noGrp="1" noChangeArrowheads="1"/>
          </p:cNvSpPr>
          <p:nvPr>
            <p:ph type="sldNum" sz="quarter" idx="12"/>
          </p:nvPr>
        </p:nvSpPr>
        <p:spPr>
          <a:ln/>
        </p:spPr>
        <p:txBody>
          <a:bodyPr/>
          <a:lstStyle>
            <a:lvl1pPr>
              <a:defRPr/>
            </a:lvl1pPr>
          </a:lstStyle>
          <a:p>
            <a:fld id="{8E1647F4-B4B2-4249-9DF5-A0BCD3AE20C0}"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29520485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2"/>
            <a:ext cx="5384800" cy="4525962"/>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2"/>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858956B-2240-4964-AAD7-EF63628BE8E7}"/>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16:creationId xmlns:a16="http://schemas.microsoft.com/office/drawing/2014/main" id="{845894C5-1032-4926-BB4C-CF11EE46EC5E}"/>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16:creationId xmlns:a16="http://schemas.microsoft.com/office/drawing/2014/main" id="{9C781F3C-FE8F-42D7-B317-92B992C5A201}"/>
              </a:ext>
            </a:extLst>
          </p:cNvPr>
          <p:cNvSpPr>
            <a:spLocks noGrp="1" noChangeArrowheads="1"/>
          </p:cNvSpPr>
          <p:nvPr>
            <p:ph type="sldNum" sz="quarter" idx="12"/>
          </p:nvPr>
        </p:nvSpPr>
        <p:spPr>
          <a:ln/>
        </p:spPr>
        <p:txBody>
          <a:bodyPr/>
          <a:lstStyle>
            <a:lvl1pPr>
              <a:defRPr/>
            </a:lvl1pPr>
          </a:lstStyle>
          <a:p>
            <a:fld id="{85B3FC6C-578A-4EE4-BFB9-3D413D181207}"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11514103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4" y="1535124"/>
            <a:ext cx="5386917" cy="639763"/>
          </a:xfrm>
        </p:spPr>
        <p:txBody>
          <a:bodyPr anchor="b"/>
          <a:lstStyle>
            <a:lvl1pPr marL="0" indent="0">
              <a:buNone/>
              <a:defRPr sz="2400" b="1"/>
            </a:lvl1pPr>
            <a:lvl2pPr marL="457158" indent="0">
              <a:buNone/>
              <a:defRPr sz="1900" b="1"/>
            </a:lvl2pPr>
            <a:lvl3pPr marL="914317" indent="0">
              <a:buNone/>
              <a:defRPr sz="1800" b="1"/>
            </a:lvl3pPr>
            <a:lvl4pPr marL="1371475" indent="0">
              <a:buNone/>
              <a:defRPr sz="1600" b="1"/>
            </a:lvl4pPr>
            <a:lvl5pPr marL="1828634" indent="0">
              <a:buNone/>
              <a:defRPr sz="1600" b="1"/>
            </a:lvl5pPr>
            <a:lvl6pPr marL="2285792" indent="0">
              <a:buNone/>
              <a:defRPr sz="1600" b="1"/>
            </a:lvl6pPr>
            <a:lvl7pPr marL="2742949" indent="0">
              <a:buNone/>
              <a:defRPr sz="1600" b="1"/>
            </a:lvl7pPr>
            <a:lvl8pPr marL="3200100" indent="0">
              <a:buNone/>
              <a:defRPr sz="1600" b="1"/>
            </a:lvl8pPr>
            <a:lvl9pPr marL="3657268"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7"/>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80" y="1535124"/>
            <a:ext cx="5389033" cy="639763"/>
          </a:xfrm>
        </p:spPr>
        <p:txBody>
          <a:bodyPr anchor="b"/>
          <a:lstStyle>
            <a:lvl1pPr marL="0" indent="0">
              <a:buNone/>
              <a:defRPr sz="2400" b="1"/>
            </a:lvl1pPr>
            <a:lvl2pPr marL="457158" indent="0">
              <a:buNone/>
              <a:defRPr sz="1900" b="1"/>
            </a:lvl2pPr>
            <a:lvl3pPr marL="914317" indent="0">
              <a:buNone/>
              <a:defRPr sz="1800" b="1"/>
            </a:lvl3pPr>
            <a:lvl4pPr marL="1371475" indent="0">
              <a:buNone/>
              <a:defRPr sz="1600" b="1"/>
            </a:lvl4pPr>
            <a:lvl5pPr marL="1828634" indent="0">
              <a:buNone/>
              <a:defRPr sz="1600" b="1"/>
            </a:lvl5pPr>
            <a:lvl6pPr marL="2285792" indent="0">
              <a:buNone/>
              <a:defRPr sz="1600" b="1"/>
            </a:lvl6pPr>
            <a:lvl7pPr marL="2742949" indent="0">
              <a:buNone/>
              <a:defRPr sz="1600" b="1"/>
            </a:lvl7pPr>
            <a:lvl8pPr marL="3200100" indent="0">
              <a:buNone/>
              <a:defRPr sz="1600" b="1"/>
            </a:lvl8pPr>
            <a:lvl9pPr marL="365726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80" y="2174875"/>
            <a:ext cx="5389033" cy="3951287"/>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341065B-93A0-4C7B-A924-0D7A5DEC6AD3}"/>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a:extLst>
              <a:ext uri="{FF2B5EF4-FFF2-40B4-BE49-F238E27FC236}">
                <a16:creationId xmlns:a16="http://schemas.microsoft.com/office/drawing/2014/main" id="{9C1D8DC2-1DB8-4D84-9F59-30ED43556B47}"/>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a:extLst>
              <a:ext uri="{FF2B5EF4-FFF2-40B4-BE49-F238E27FC236}">
                <a16:creationId xmlns:a16="http://schemas.microsoft.com/office/drawing/2014/main" id="{82536776-DE5A-43AE-96D6-B8F80EA81A28}"/>
              </a:ext>
            </a:extLst>
          </p:cNvPr>
          <p:cNvSpPr>
            <a:spLocks noGrp="1" noChangeArrowheads="1"/>
          </p:cNvSpPr>
          <p:nvPr>
            <p:ph type="sldNum" sz="quarter" idx="12"/>
          </p:nvPr>
        </p:nvSpPr>
        <p:spPr>
          <a:ln/>
        </p:spPr>
        <p:txBody>
          <a:bodyPr/>
          <a:lstStyle>
            <a:lvl1pPr>
              <a:defRPr/>
            </a:lvl1pPr>
          </a:lstStyle>
          <a:p>
            <a:fld id="{DF25EA45-44DF-49A8-A06A-83F4DE75A1B3}"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3765727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0B6937CD-2ABB-4E58-B760-D8A96A894BE2}"/>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a:extLst>
              <a:ext uri="{FF2B5EF4-FFF2-40B4-BE49-F238E27FC236}">
                <a16:creationId xmlns:a16="http://schemas.microsoft.com/office/drawing/2014/main" id="{729BD4BD-9B1D-4158-85F5-3B6C4610929B}"/>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a:extLst>
              <a:ext uri="{FF2B5EF4-FFF2-40B4-BE49-F238E27FC236}">
                <a16:creationId xmlns:a16="http://schemas.microsoft.com/office/drawing/2014/main" id="{D22CEF2A-2479-4115-80D1-B9C9751C87E2}"/>
              </a:ext>
            </a:extLst>
          </p:cNvPr>
          <p:cNvSpPr>
            <a:spLocks noGrp="1" noChangeArrowheads="1"/>
          </p:cNvSpPr>
          <p:nvPr>
            <p:ph type="sldNum" sz="quarter" idx="12"/>
          </p:nvPr>
        </p:nvSpPr>
        <p:spPr>
          <a:ln/>
        </p:spPr>
        <p:txBody>
          <a:bodyPr/>
          <a:lstStyle>
            <a:lvl1pPr>
              <a:defRPr/>
            </a:lvl1pPr>
          </a:lstStyle>
          <a:p>
            <a:fld id="{EE0832D6-C924-4992-AE41-A59C2E554F99}"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2359745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963084" y="2906725"/>
            <a:ext cx="10363200" cy="1500187"/>
          </a:xfrm>
        </p:spPr>
        <p:txBody>
          <a:bodyPr anchor="b"/>
          <a:lstStyle>
            <a:lvl1pPr marL="0" indent="0">
              <a:buNone/>
              <a:defRPr sz="1900"/>
            </a:lvl1pPr>
            <a:lvl2pPr marL="457158" indent="0">
              <a:buNone/>
              <a:defRPr sz="1800"/>
            </a:lvl2pPr>
            <a:lvl3pPr marL="914317" indent="0">
              <a:buNone/>
              <a:defRPr sz="1600"/>
            </a:lvl3pPr>
            <a:lvl4pPr marL="1371475" indent="0">
              <a:buNone/>
              <a:defRPr sz="1300"/>
            </a:lvl4pPr>
            <a:lvl5pPr marL="1828634" indent="0">
              <a:buNone/>
              <a:defRPr sz="1300"/>
            </a:lvl5pPr>
            <a:lvl6pPr marL="2285792" indent="0">
              <a:buNone/>
              <a:defRPr sz="1300"/>
            </a:lvl6pPr>
            <a:lvl7pPr marL="2742949" indent="0">
              <a:buNone/>
              <a:defRPr sz="1300"/>
            </a:lvl7pPr>
            <a:lvl8pPr marL="3200100" indent="0">
              <a:buNone/>
              <a:defRPr sz="1300"/>
            </a:lvl8pPr>
            <a:lvl9pPr marL="3657268" indent="0">
              <a:buNone/>
              <a:defRPr sz="1300"/>
            </a:lvl9pPr>
          </a:lstStyle>
          <a:p>
            <a:pPr lvl="0"/>
            <a:r>
              <a:rPr lang="en-US"/>
              <a:t>Click to edit Master text styles</a:t>
            </a:r>
          </a:p>
        </p:txBody>
      </p:sp>
      <p:sp>
        <p:nvSpPr>
          <p:cNvPr id="4" name="Rectangle 4">
            <a:extLst>
              <a:ext uri="{FF2B5EF4-FFF2-40B4-BE49-F238E27FC236}">
                <a16:creationId xmlns:a16="http://schemas.microsoft.com/office/drawing/2014/main" id="{D2266914-EDFC-45D4-AB1A-9E6A928971A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EEA6238-7CAB-46FE-985E-3B9C88329E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096D62-CAC5-4D02-8C22-6EBE2EECB56B}"/>
              </a:ext>
            </a:extLst>
          </p:cNvPr>
          <p:cNvSpPr>
            <a:spLocks noGrp="1" noChangeArrowheads="1"/>
          </p:cNvSpPr>
          <p:nvPr>
            <p:ph type="sldNum" sz="quarter" idx="12"/>
          </p:nvPr>
        </p:nvSpPr>
        <p:spPr>
          <a:ln/>
        </p:spPr>
        <p:txBody>
          <a:bodyPr/>
          <a:lstStyle>
            <a:lvl1pPr>
              <a:defRPr/>
            </a:lvl1pPr>
          </a:lstStyle>
          <a:p>
            <a:pPr>
              <a:defRPr/>
            </a:pPr>
            <a:fld id="{F8D4294D-EB17-4945-A8E3-B06D8B0FED7B}" type="slidenum">
              <a:rPr lang="en-US" altLang="vi-VN"/>
              <a:pPr>
                <a:defRPr/>
              </a:pPr>
              <a:t>‹#›</a:t>
            </a:fld>
            <a:endParaRPr lang="en-US" altLang="vi-VN"/>
          </a:p>
        </p:txBody>
      </p:sp>
    </p:spTree>
    <p:extLst>
      <p:ext uri="{BB962C8B-B14F-4D97-AF65-F5344CB8AC3E}">
        <p14:creationId xmlns:p14="http://schemas.microsoft.com/office/powerpoint/2010/main" val="22868688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4FA6274-F498-4773-82A8-A6F145E4614A}"/>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a:extLst>
              <a:ext uri="{FF2B5EF4-FFF2-40B4-BE49-F238E27FC236}">
                <a16:creationId xmlns:a16="http://schemas.microsoft.com/office/drawing/2014/main" id="{702387A7-6BA9-44C1-8CC6-C9482B8332B9}"/>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a:extLst>
              <a:ext uri="{FF2B5EF4-FFF2-40B4-BE49-F238E27FC236}">
                <a16:creationId xmlns:a16="http://schemas.microsoft.com/office/drawing/2014/main" id="{C1635017-3E75-4628-BCE8-F274F289ED9F}"/>
              </a:ext>
            </a:extLst>
          </p:cNvPr>
          <p:cNvSpPr>
            <a:spLocks noGrp="1" noChangeArrowheads="1"/>
          </p:cNvSpPr>
          <p:nvPr>
            <p:ph type="sldNum" sz="quarter" idx="12"/>
          </p:nvPr>
        </p:nvSpPr>
        <p:spPr>
          <a:ln/>
        </p:spPr>
        <p:txBody>
          <a:bodyPr/>
          <a:lstStyle>
            <a:lvl1pPr>
              <a:defRPr/>
            </a:lvl1pPr>
          </a:lstStyle>
          <a:p>
            <a:fld id="{2F9F44AF-300A-4CE5-AD0F-85472634D7F9}"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129021922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3" y="273050"/>
            <a:ext cx="401108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4766745" y="273052"/>
            <a:ext cx="6815668" cy="5853113"/>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13" y="1435102"/>
            <a:ext cx="4011084" cy="4691062"/>
          </a:xfrm>
        </p:spPr>
        <p:txBody>
          <a:bodyPr/>
          <a:lstStyle>
            <a:lvl1pPr marL="0" indent="0">
              <a:buNone/>
              <a:defRPr sz="1300"/>
            </a:lvl1pPr>
            <a:lvl2pPr marL="457158" indent="0">
              <a:buNone/>
              <a:defRPr sz="1200"/>
            </a:lvl2pPr>
            <a:lvl3pPr marL="914317" indent="0">
              <a:buNone/>
              <a:defRPr sz="1000"/>
            </a:lvl3pPr>
            <a:lvl4pPr marL="1371475" indent="0">
              <a:buNone/>
              <a:defRPr sz="900"/>
            </a:lvl4pPr>
            <a:lvl5pPr marL="1828634" indent="0">
              <a:buNone/>
              <a:defRPr sz="900"/>
            </a:lvl5pPr>
            <a:lvl6pPr marL="2285792" indent="0">
              <a:buNone/>
              <a:defRPr sz="900"/>
            </a:lvl6pPr>
            <a:lvl7pPr marL="2742949" indent="0">
              <a:buNone/>
              <a:defRPr sz="900"/>
            </a:lvl7pPr>
            <a:lvl8pPr marL="3200100" indent="0">
              <a:buNone/>
              <a:defRPr sz="900"/>
            </a:lvl8pPr>
            <a:lvl9pPr marL="3657268"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E1AFFD48-888D-4492-B5B3-779BFE39F533}"/>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16:creationId xmlns:a16="http://schemas.microsoft.com/office/drawing/2014/main" id="{34A2C078-F2A8-43F5-AE9F-F7487B2701B9}"/>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16:creationId xmlns:a16="http://schemas.microsoft.com/office/drawing/2014/main" id="{A9464193-AA3A-421F-837E-6B2121374785}"/>
              </a:ext>
            </a:extLst>
          </p:cNvPr>
          <p:cNvSpPr>
            <a:spLocks noGrp="1" noChangeArrowheads="1"/>
          </p:cNvSpPr>
          <p:nvPr>
            <p:ph type="sldNum" sz="quarter" idx="12"/>
          </p:nvPr>
        </p:nvSpPr>
        <p:spPr>
          <a:ln/>
        </p:spPr>
        <p:txBody>
          <a:bodyPr/>
          <a:lstStyle>
            <a:lvl1pPr>
              <a:defRPr/>
            </a:lvl1pPr>
          </a:lstStyle>
          <a:p>
            <a:fld id="{CF6721B9-34EF-4E6F-BA34-6E4914E8A3B5}"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33040512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2389717" y="612776"/>
            <a:ext cx="7315200" cy="4114800"/>
          </a:xfrm>
        </p:spPr>
        <p:txBody>
          <a:bodyPr/>
          <a:lstStyle>
            <a:lvl1pPr marL="0" indent="0">
              <a:buNone/>
              <a:defRPr sz="3300"/>
            </a:lvl1pPr>
            <a:lvl2pPr marL="457158" indent="0">
              <a:buNone/>
              <a:defRPr sz="2800"/>
            </a:lvl2pPr>
            <a:lvl3pPr marL="914317" indent="0">
              <a:buNone/>
              <a:defRPr sz="2400"/>
            </a:lvl3pPr>
            <a:lvl4pPr marL="1371475" indent="0">
              <a:buNone/>
              <a:defRPr sz="1900"/>
            </a:lvl4pPr>
            <a:lvl5pPr marL="1828634" indent="0">
              <a:buNone/>
              <a:defRPr sz="1900"/>
            </a:lvl5pPr>
            <a:lvl6pPr marL="2285792" indent="0">
              <a:buNone/>
              <a:defRPr sz="1900"/>
            </a:lvl6pPr>
            <a:lvl7pPr marL="2742949" indent="0">
              <a:buNone/>
              <a:defRPr sz="1900"/>
            </a:lvl7pPr>
            <a:lvl8pPr marL="3200100" indent="0">
              <a:buNone/>
              <a:defRPr sz="1900"/>
            </a:lvl8pPr>
            <a:lvl9pPr marL="3657268" indent="0">
              <a:buNone/>
              <a:defRPr sz="19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300"/>
            </a:lvl1pPr>
            <a:lvl2pPr marL="457158" indent="0">
              <a:buNone/>
              <a:defRPr sz="1200"/>
            </a:lvl2pPr>
            <a:lvl3pPr marL="914317" indent="0">
              <a:buNone/>
              <a:defRPr sz="1000"/>
            </a:lvl3pPr>
            <a:lvl4pPr marL="1371475" indent="0">
              <a:buNone/>
              <a:defRPr sz="900"/>
            </a:lvl4pPr>
            <a:lvl5pPr marL="1828634" indent="0">
              <a:buNone/>
              <a:defRPr sz="900"/>
            </a:lvl5pPr>
            <a:lvl6pPr marL="2285792" indent="0">
              <a:buNone/>
              <a:defRPr sz="900"/>
            </a:lvl6pPr>
            <a:lvl7pPr marL="2742949" indent="0">
              <a:buNone/>
              <a:defRPr sz="900"/>
            </a:lvl7pPr>
            <a:lvl8pPr marL="3200100" indent="0">
              <a:buNone/>
              <a:defRPr sz="900"/>
            </a:lvl8pPr>
            <a:lvl9pPr marL="3657268"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DE4DB1F-015E-4B37-8A6B-8E7ED020DB92}"/>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a:extLst>
              <a:ext uri="{FF2B5EF4-FFF2-40B4-BE49-F238E27FC236}">
                <a16:creationId xmlns:a16="http://schemas.microsoft.com/office/drawing/2014/main" id="{13A895BF-9A42-4912-A9DF-A1A913F03156}"/>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a:extLst>
              <a:ext uri="{FF2B5EF4-FFF2-40B4-BE49-F238E27FC236}">
                <a16:creationId xmlns:a16="http://schemas.microsoft.com/office/drawing/2014/main" id="{D5315FBB-E16C-4479-9594-0DB459E54B3A}"/>
              </a:ext>
            </a:extLst>
          </p:cNvPr>
          <p:cNvSpPr>
            <a:spLocks noGrp="1" noChangeArrowheads="1"/>
          </p:cNvSpPr>
          <p:nvPr>
            <p:ph type="sldNum" sz="quarter" idx="12"/>
          </p:nvPr>
        </p:nvSpPr>
        <p:spPr>
          <a:ln/>
        </p:spPr>
        <p:txBody>
          <a:bodyPr/>
          <a:lstStyle>
            <a:lvl1pPr>
              <a:defRPr/>
            </a:lvl1pPr>
          </a:lstStyle>
          <a:p>
            <a:fld id="{82151800-64C5-4AA5-B6E5-DF1F1047BA31}"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14127983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6B73055-6C9A-48C8-AF57-408141F55EA5}"/>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7B079CC6-4096-4464-AA19-36149566F384}"/>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16:creationId xmlns:a16="http://schemas.microsoft.com/office/drawing/2014/main" id="{D8F15F0F-453E-4EA1-804A-348EB60DAE0E}"/>
              </a:ext>
            </a:extLst>
          </p:cNvPr>
          <p:cNvSpPr>
            <a:spLocks noGrp="1" noChangeArrowheads="1"/>
          </p:cNvSpPr>
          <p:nvPr>
            <p:ph type="sldNum" sz="quarter" idx="12"/>
          </p:nvPr>
        </p:nvSpPr>
        <p:spPr>
          <a:ln/>
        </p:spPr>
        <p:txBody>
          <a:bodyPr/>
          <a:lstStyle>
            <a:lvl1pPr>
              <a:defRPr/>
            </a:lvl1pPr>
          </a:lstStyle>
          <a:p>
            <a:fld id="{DDD148E3-2ED7-4DC5-BB11-0D068AC72410}"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82314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152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E92866D-543F-4863-9749-0485A91088EA}"/>
              </a:ext>
            </a:extLst>
          </p:cNvPr>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a:extLst>
              <a:ext uri="{FF2B5EF4-FFF2-40B4-BE49-F238E27FC236}">
                <a16:creationId xmlns:a16="http://schemas.microsoft.com/office/drawing/2014/main" id="{94BBA558-178A-4CA8-961B-DA286E022315}"/>
              </a:ext>
            </a:extLst>
          </p:cNvPr>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a:extLst>
              <a:ext uri="{FF2B5EF4-FFF2-40B4-BE49-F238E27FC236}">
                <a16:creationId xmlns:a16="http://schemas.microsoft.com/office/drawing/2014/main" id="{5BFA84C9-F215-4BBD-B80C-F02279B3342C}"/>
              </a:ext>
            </a:extLst>
          </p:cNvPr>
          <p:cNvSpPr>
            <a:spLocks noGrp="1" noChangeArrowheads="1"/>
          </p:cNvSpPr>
          <p:nvPr>
            <p:ph type="sldNum" sz="quarter" idx="12"/>
          </p:nvPr>
        </p:nvSpPr>
        <p:spPr>
          <a:ln/>
        </p:spPr>
        <p:txBody>
          <a:bodyPr/>
          <a:lstStyle>
            <a:lvl1pPr>
              <a:defRPr/>
            </a:lvl1pPr>
          </a:lstStyle>
          <a:p>
            <a:fld id="{00954175-B4EC-410B-B46B-617ADAC99EA8}"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13402794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5F37C58B-002D-4B1E-A2CC-5A8D7FE45D58}" type="slidenum">
              <a:rPr lang="en-US" altLang="vi-VN" smtClean="0"/>
              <a:pPr>
                <a:defRPr/>
              </a:pPr>
              <a:t>‹#›</a:t>
            </a:fld>
            <a:endParaRPr lang="en-US" altLang="vi-VN"/>
          </a:p>
        </p:txBody>
      </p:sp>
    </p:spTree>
    <p:extLst>
      <p:ext uri="{BB962C8B-B14F-4D97-AF65-F5344CB8AC3E}">
        <p14:creationId xmlns:p14="http://schemas.microsoft.com/office/powerpoint/2010/main" val="25601981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FB0BFAA4-6A4A-4F8D-BDA9-0032803373A1}" type="slidenum">
              <a:rPr lang="en-US" altLang="vi-VN" smtClean="0"/>
              <a:pPr>
                <a:defRPr/>
              </a:pPr>
              <a:t>‹#›</a:t>
            </a:fld>
            <a:endParaRPr lang="en-US" altLang="vi-VN"/>
          </a:p>
        </p:txBody>
      </p:sp>
    </p:spTree>
    <p:extLst>
      <p:ext uri="{BB962C8B-B14F-4D97-AF65-F5344CB8AC3E}">
        <p14:creationId xmlns:p14="http://schemas.microsoft.com/office/powerpoint/2010/main" val="35365463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5C8801B9-138F-4320-AF23-1710EEAD7DA6}" type="slidenum">
              <a:rPr lang="en-US" altLang="vi-VN" smtClean="0"/>
              <a:pPr>
                <a:defRPr/>
              </a:pPr>
              <a:t>‹#›</a:t>
            </a:fld>
            <a:endParaRPr lang="en-US" altLang="vi-VN"/>
          </a:p>
        </p:txBody>
      </p:sp>
    </p:spTree>
    <p:extLst>
      <p:ext uri="{BB962C8B-B14F-4D97-AF65-F5344CB8AC3E}">
        <p14:creationId xmlns:p14="http://schemas.microsoft.com/office/powerpoint/2010/main" val="29584390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8B34D474-5545-4CA1-9374-73BA8D0E57BE}" type="slidenum">
              <a:rPr lang="en-US" altLang="vi-VN" smtClean="0"/>
              <a:pPr>
                <a:defRPr/>
              </a:pPr>
              <a:t>‹#›</a:t>
            </a:fld>
            <a:endParaRPr lang="en-US" altLang="vi-VN"/>
          </a:p>
        </p:txBody>
      </p:sp>
    </p:spTree>
    <p:extLst>
      <p:ext uri="{BB962C8B-B14F-4D97-AF65-F5344CB8AC3E}">
        <p14:creationId xmlns:p14="http://schemas.microsoft.com/office/powerpoint/2010/main" val="118947610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vi-VN"/>
          </a:p>
        </p:txBody>
      </p:sp>
      <p:sp>
        <p:nvSpPr>
          <p:cNvPr id="8" name="Footer Placeholder 7"/>
          <p:cNvSpPr>
            <a:spLocks noGrp="1"/>
          </p:cNvSpPr>
          <p:nvPr>
            <p:ph type="ftr" sz="quarter" idx="11"/>
          </p:nvPr>
        </p:nvSpPr>
        <p:spPr/>
        <p:txBody>
          <a:bodyPr/>
          <a:lstStyle/>
          <a:p>
            <a:pPr>
              <a:defRPr/>
            </a:pPr>
            <a:endParaRPr lang="en-US" altLang="vi-VN"/>
          </a:p>
        </p:txBody>
      </p:sp>
      <p:sp>
        <p:nvSpPr>
          <p:cNvPr id="9" name="Slide Number Placeholder 8"/>
          <p:cNvSpPr>
            <a:spLocks noGrp="1"/>
          </p:cNvSpPr>
          <p:nvPr>
            <p:ph type="sldNum" sz="quarter" idx="12"/>
          </p:nvPr>
        </p:nvSpPr>
        <p:spPr/>
        <p:txBody>
          <a:bodyPr/>
          <a:lstStyle/>
          <a:p>
            <a:pPr>
              <a:defRPr/>
            </a:pPr>
            <a:fld id="{0D42E76C-E55B-48B2-9C90-55F1407E5278}" type="slidenum">
              <a:rPr lang="en-US" altLang="vi-VN" smtClean="0"/>
              <a:pPr>
                <a:defRPr/>
              </a:pPr>
              <a:t>‹#›</a:t>
            </a:fld>
            <a:endParaRPr lang="en-US" altLang="vi-VN"/>
          </a:p>
        </p:txBody>
      </p:sp>
    </p:spTree>
    <p:extLst>
      <p:ext uri="{BB962C8B-B14F-4D97-AF65-F5344CB8AC3E}">
        <p14:creationId xmlns:p14="http://schemas.microsoft.com/office/powerpoint/2010/main" val="371295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609600" y="1600202"/>
            <a:ext cx="5384800" cy="4525962"/>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6197600" y="1600202"/>
            <a:ext cx="5384800" cy="4525962"/>
          </a:xfrm>
        </p:spPr>
        <p:txBody>
          <a:bodyPr/>
          <a:lstStyle>
            <a:lvl1pPr>
              <a:defRPr sz="2800"/>
            </a:lvl1pPr>
            <a:lvl2pPr>
              <a:defRPr sz="24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a:extLst>
              <a:ext uri="{FF2B5EF4-FFF2-40B4-BE49-F238E27FC236}">
                <a16:creationId xmlns:a16="http://schemas.microsoft.com/office/drawing/2014/main" id="{70DBDEF5-59CB-4F0D-8EB0-30852E1156F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354F3FF-8A35-47A5-9F4F-366A20CBAF2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AA06323-9643-43C1-8B40-2A33E1F0BB75}"/>
              </a:ext>
            </a:extLst>
          </p:cNvPr>
          <p:cNvSpPr>
            <a:spLocks noGrp="1" noChangeArrowheads="1"/>
          </p:cNvSpPr>
          <p:nvPr>
            <p:ph type="sldNum" sz="quarter" idx="12"/>
          </p:nvPr>
        </p:nvSpPr>
        <p:spPr>
          <a:ln/>
        </p:spPr>
        <p:txBody>
          <a:bodyPr/>
          <a:lstStyle>
            <a:lvl1pPr>
              <a:defRPr/>
            </a:lvl1pPr>
          </a:lstStyle>
          <a:p>
            <a:pPr>
              <a:defRPr/>
            </a:pPr>
            <a:fld id="{4CB06991-CBF3-4C87-8CD0-5FFF0F7BD8E2}" type="slidenum">
              <a:rPr lang="en-US" altLang="vi-VN"/>
              <a:pPr>
                <a:defRPr/>
              </a:pPr>
              <a:t>‹#›</a:t>
            </a:fld>
            <a:endParaRPr lang="en-US" altLang="vi-VN"/>
          </a:p>
        </p:txBody>
      </p:sp>
    </p:spTree>
    <p:extLst>
      <p:ext uri="{BB962C8B-B14F-4D97-AF65-F5344CB8AC3E}">
        <p14:creationId xmlns:p14="http://schemas.microsoft.com/office/powerpoint/2010/main" val="120952671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vi-VN"/>
          </a:p>
        </p:txBody>
      </p:sp>
      <p:sp>
        <p:nvSpPr>
          <p:cNvPr id="4" name="Footer Placeholder 3"/>
          <p:cNvSpPr>
            <a:spLocks noGrp="1"/>
          </p:cNvSpPr>
          <p:nvPr>
            <p:ph type="ftr" sz="quarter" idx="11"/>
          </p:nvPr>
        </p:nvSpPr>
        <p:spPr/>
        <p:txBody>
          <a:bodyPr/>
          <a:lstStyle/>
          <a:p>
            <a:pPr>
              <a:defRPr/>
            </a:pPr>
            <a:endParaRPr lang="en-US" altLang="vi-VN"/>
          </a:p>
        </p:txBody>
      </p:sp>
      <p:sp>
        <p:nvSpPr>
          <p:cNvPr id="5" name="Slide Number Placeholder 4"/>
          <p:cNvSpPr>
            <a:spLocks noGrp="1"/>
          </p:cNvSpPr>
          <p:nvPr>
            <p:ph type="sldNum" sz="quarter" idx="12"/>
          </p:nvPr>
        </p:nvSpPr>
        <p:spPr/>
        <p:txBody>
          <a:bodyPr/>
          <a:lstStyle/>
          <a:p>
            <a:pPr>
              <a:defRPr/>
            </a:pPr>
            <a:fld id="{35EFE3AD-49C0-41F4-BFCF-3C37C3DD5067}" type="slidenum">
              <a:rPr lang="en-US" altLang="vi-VN" smtClean="0"/>
              <a:pPr>
                <a:defRPr/>
              </a:pPr>
              <a:t>‹#›</a:t>
            </a:fld>
            <a:endParaRPr lang="en-US" altLang="vi-VN"/>
          </a:p>
        </p:txBody>
      </p:sp>
    </p:spTree>
    <p:extLst>
      <p:ext uri="{BB962C8B-B14F-4D97-AF65-F5344CB8AC3E}">
        <p14:creationId xmlns:p14="http://schemas.microsoft.com/office/powerpoint/2010/main" val="39800555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vi-VN"/>
          </a:p>
        </p:txBody>
      </p:sp>
      <p:sp>
        <p:nvSpPr>
          <p:cNvPr id="3" name="Footer Placeholder 2"/>
          <p:cNvSpPr>
            <a:spLocks noGrp="1"/>
          </p:cNvSpPr>
          <p:nvPr>
            <p:ph type="ftr" sz="quarter" idx="11"/>
          </p:nvPr>
        </p:nvSpPr>
        <p:spPr/>
        <p:txBody>
          <a:bodyPr/>
          <a:lstStyle/>
          <a:p>
            <a:pPr>
              <a:defRPr/>
            </a:pPr>
            <a:endParaRPr lang="en-US" altLang="vi-VN"/>
          </a:p>
        </p:txBody>
      </p:sp>
      <p:sp>
        <p:nvSpPr>
          <p:cNvPr id="4" name="Slide Number Placeholder 3"/>
          <p:cNvSpPr>
            <a:spLocks noGrp="1"/>
          </p:cNvSpPr>
          <p:nvPr>
            <p:ph type="sldNum" sz="quarter" idx="12"/>
          </p:nvPr>
        </p:nvSpPr>
        <p:spPr/>
        <p:txBody>
          <a:bodyPr/>
          <a:lstStyle/>
          <a:p>
            <a:pPr>
              <a:defRPr/>
            </a:pPr>
            <a:fld id="{255A7DD8-F072-44EF-887E-5A9DDB5DAF32}" type="slidenum">
              <a:rPr lang="en-US" altLang="vi-VN" smtClean="0"/>
              <a:pPr>
                <a:defRPr/>
              </a:pPr>
              <a:t>‹#›</a:t>
            </a:fld>
            <a:endParaRPr lang="en-US" altLang="vi-VN"/>
          </a:p>
        </p:txBody>
      </p:sp>
    </p:spTree>
    <p:extLst>
      <p:ext uri="{BB962C8B-B14F-4D97-AF65-F5344CB8AC3E}">
        <p14:creationId xmlns:p14="http://schemas.microsoft.com/office/powerpoint/2010/main" val="39286162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1F8CB726-5EAD-4583-BD4C-BA62E35A1F4F}" type="slidenum">
              <a:rPr lang="en-US" altLang="vi-VN" smtClean="0"/>
              <a:pPr>
                <a:defRPr/>
              </a:pPr>
              <a:t>‹#›</a:t>
            </a:fld>
            <a:endParaRPr lang="en-US" altLang="vi-VN"/>
          </a:p>
        </p:txBody>
      </p:sp>
    </p:spTree>
    <p:extLst>
      <p:ext uri="{BB962C8B-B14F-4D97-AF65-F5344CB8AC3E}">
        <p14:creationId xmlns:p14="http://schemas.microsoft.com/office/powerpoint/2010/main" val="35515293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EE70109D-4F63-458C-81B5-638A426985B4}" type="slidenum">
              <a:rPr lang="en-US" altLang="vi-VN" smtClean="0"/>
              <a:pPr>
                <a:defRPr/>
              </a:pPr>
              <a:t>‹#›</a:t>
            </a:fld>
            <a:endParaRPr lang="en-US" altLang="vi-VN"/>
          </a:p>
        </p:txBody>
      </p:sp>
    </p:spTree>
    <p:extLst>
      <p:ext uri="{BB962C8B-B14F-4D97-AF65-F5344CB8AC3E}">
        <p14:creationId xmlns:p14="http://schemas.microsoft.com/office/powerpoint/2010/main" val="6385203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59EEB416-B9C4-46A7-8A41-23F956208164}" type="slidenum">
              <a:rPr lang="en-US" altLang="vi-VN" smtClean="0"/>
              <a:pPr>
                <a:defRPr/>
              </a:pPr>
              <a:t>‹#›</a:t>
            </a:fld>
            <a:endParaRPr lang="en-US" altLang="vi-VN"/>
          </a:p>
        </p:txBody>
      </p:sp>
    </p:spTree>
    <p:extLst>
      <p:ext uri="{BB962C8B-B14F-4D97-AF65-F5344CB8AC3E}">
        <p14:creationId xmlns:p14="http://schemas.microsoft.com/office/powerpoint/2010/main" val="116864182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4B0C1AD8-B542-4DD1-A354-4157D7D669B2}" type="slidenum">
              <a:rPr lang="en-US" altLang="vi-VN" smtClean="0"/>
              <a:pPr>
                <a:defRPr/>
              </a:pPr>
              <a:t>‹#›</a:t>
            </a:fld>
            <a:endParaRPr lang="en-US" altLang="vi-VN"/>
          </a:p>
        </p:txBody>
      </p:sp>
    </p:spTree>
    <p:extLst>
      <p:ext uri="{BB962C8B-B14F-4D97-AF65-F5344CB8AC3E}">
        <p14:creationId xmlns:p14="http://schemas.microsoft.com/office/powerpoint/2010/main" val="42775160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44CD1772-F39F-4EFE-A5B4-FD4D62C7AD1A}" type="slidenum">
              <a:rPr lang="en-US" altLang="vi-VN" smtClean="0"/>
              <a:pPr>
                <a:defRPr/>
              </a:pPr>
              <a:t>‹#›</a:t>
            </a:fld>
            <a:endParaRPr lang="en-US" altLang="vi-VN"/>
          </a:p>
        </p:txBody>
      </p:sp>
    </p:spTree>
    <p:extLst>
      <p:ext uri="{BB962C8B-B14F-4D97-AF65-F5344CB8AC3E}">
        <p14:creationId xmlns:p14="http://schemas.microsoft.com/office/powerpoint/2010/main" val="41517203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CF19403A-3687-484B-93F0-5FAE55B78D7D}" type="slidenum">
              <a:rPr lang="en-US" altLang="vi-VN" smtClean="0"/>
              <a:pPr>
                <a:defRPr/>
              </a:pPr>
              <a:t>‹#›</a:t>
            </a:fld>
            <a:endParaRPr lang="en-US" altLang="vi-VN"/>
          </a:p>
        </p:txBody>
      </p:sp>
    </p:spTree>
    <p:extLst>
      <p:ext uri="{BB962C8B-B14F-4D97-AF65-F5344CB8AC3E}">
        <p14:creationId xmlns:p14="http://schemas.microsoft.com/office/powerpoint/2010/main" val="382776514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0275C754-44F8-400B-A570-5565F72BD19C}" type="slidenum">
              <a:rPr lang="en-US" altLang="vi-VN" smtClean="0"/>
              <a:pPr>
                <a:defRPr/>
              </a:pPr>
              <a:t>‹#›</a:t>
            </a:fld>
            <a:endParaRPr lang="en-US" altLang="vi-VN"/>
          </a:p>
        </p:txBody>
      </p:sp>
    </p:spTree>
    <p:extLst>
      <p:ext uri="{BB962C8B-B14F-4D97-AF65-F5344CB8AC3E}">
        <p14:creationId xmlns:p14="http://schemas.microsoft.com/office/powerpoint/2010/main" val="40422208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C103BC52-0BAE-4D6C-B6D5-3B6FCC5D7FB4}" type="slidenum">
              <a:rPr lang="en-US" altLang="vi-VN" smtClean="0"/>
              <a:pPr>
                <a:defRPr/>
              </a:pPr>
              <a:t>‹#›</a:t>
            </a:fld>
            <a:endParaRPr lang="en-US" altLang="vi-VN"/>
          </a:p>
        </p:txBody>
      </p:sp>
    </p:spTree>
    <p:extLst>
      <p:ext uri="{BB962C8B-B14F-4D97-AF65-F5344CB8AC3E}">
        <p14:creationId xmlns:p14="http://schemas.microsoft.com/office/powerpoint/2010/main" val="1853308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609604" y="1535124"/>
            <a:ext cx="5386917" cy="639763"/>
          </a:xfrm>
        </p:spPr>
        <p:txBody>
          <a:bodyPr anchor="b"/>
          <a:lstStyle>
            <a:lvl1pPr marL="0" indent="0">
              <a:buNone/>
              <a:defRPr sz="2400" b="1"/>
            </a:lvl1pPr>
            <a:lvl2pPr marL="457158" indent="0">
              <a:buNone/>
              <a:defRPr sz="1900" b="1"/>
            </a:lvl2pPr>
            <a:lvl3pPr marL="914317" indent="0">
              <a:buNone/>
              <a:defRPr sz="1800" b="1"/>
            </a:lvl3pPr>
            <a:lvl4pPr marL="1371475" indent="0">
              <a:buNone/>
              <a:defRPr sz="1600" b="1"/>
            </a:lvl4pPr>
            <a:lvl5pPr marL="1828634" indent="0">
              <a:buNone/>
              <a:defRPr sz="1600" b="1"/>
            </a:lvl5pPr>
            <a:lvl6pPr marL="2285792" indent="0">
              <a:buNone/>
              <a:defRPr sz="1600" b="1"/>
            </a:lvl6pPr>
            <a:lvl7pPr marL="2742949" indent="0">
              <a:buNone/>
              <a:defRPr sz="1600" b="1"/>
            </a:lvl7pPr>
            <a:lvl8pPr marL="3200100" indent="0">
              <a:buNone/>
              <a:defRPr sz="1600" b="1"/>
            </a:lvl8pPr>
            <a:lvl9pPr marL="3657268"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4" y="2174875"/>
            <a:ext cx="5386917" cy="3951287"/>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93380" y="1535124"/>
            <a:ext cx="5389033" cy="639763"/>
          </a:xfrm>
        </p:spPr>
        <p:txBody>
          <a:bodyPr anchor="b"/>
          <a:lstStyle>
            <a:lvl1pPr marL="0" indent="0">
              <a:buNone/>
              <a:defRPr sz="2400" b="1"/>
            </a:lvl1pPr>
            <a:lvl2pPr marL="457158" indent="0">
              <a:buNone/>
              <a:defRPr sz="1900" b="1"/>
            </a:lvl2pPr>
            <a:lvl3pPr marL="914317" indent="0">
              <a:buNone/>
              <a:defRPr sz="1800" b="1"/>
            </a:lvl3pPr>
            <a:lvl4pPr marL="1371475" indent="0">
              <a:buNone/>
              <a:defRPr sz="1600" b="1"/>
            </a:lvl4pPr>
            <a:lvl5pPr marL="1828634" indent="0">
              <a:buNone/>
              <a:defRPr sz="1600" b="1"/>
            </a:lvl5pPr>
            <a:lvl6pPr marL="2285792" indent="0">
              <a:buNone/>
              <a:defRPr sz="1600" b="1"/>
            </a:lvl6pPr>
            <a:lvl7pPr marL="2742949" indent="0">
              <a:buNone/>
              <a:defRPr sz="1600" b="1"/>
            </a:lvl7pPr>
            <a:lvl8pPr marL="3200100" indent="0">
              <a:buNone/>
              <a:defRPr sz="1600" b="1"/>
            </a:lvl8pPr>
            <a:lvl9pPr marL="365726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80" y="2174875"/>
            <a:ext cx="5389033" cy="3951287"/>
          </a:xfrm>
        </p:spPr>
        <p:txBody>
          <a:bodyPr/>
          <a:lstStyle>
            <a:lvl1pPr>
              <a:defRPr sz="24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a:extLst>
              <a:ext uri="{FF2B5EF4-FFF2-40B4-BE49-F238E27FC236}">
                <a16:creationId xmlns:a16="http://schemas.microsoft.com/office/drawing/2014/main" id="{0602905D-4122-4DEA-A7FD-AAAA871BBC8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A591EB7C-5953-4D94-8C4C-2E4A3C818D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C7A2E62-9E02-4F89-83F0-A7495D2FE06F}"/>
              </a:ext>
            </a:extLst>
          </p:cNvPr>
          <p:cNvSpPr>
            <a:spLocks noGrp="1" noChangeArrowheads="1"/>
          </p:cNvSpPr>
          <p:nvPr>
            <p:ph type="sldNum" sz="quarter" idx="12"/>
          </p:nvPr>
        </p:nvSpPr>
        <p:spPr>
          <a:ln/>
        </p:spPr>
        <p:txBody>
          <a:bodyPr/>
          <a:lstStyle>
            <a:lvl1pPr>
              <a:defRPr/>
            </a:lvl1pPr>
          </a:lstStyle>
          <a:p>
            <a:pPr>
              <a:defRPr/>
            </a:pPr>
            <a:fld id="{1F691411-4CF9-4E0B-9311-883BFE66BD8F}" type="slidenum">
              <a:rPr lang="en-US" altLang="vi-VN"/>
              <a:pPr>
                <a:defRPr/>
              </a:pPr>
              <a:t>‹#›</a:t>
            </a:fld>
            <a:endParaRPr lang="en-US" altLang="vi-VN"/>
          </a:p>
        </p:txBody>
      </p:sp>
    </p:spTree>
    <p:extLst>
      <p:ext uri="{BB962C8B-B14F-4D97-AF65-F5344CB8AC3E}">
        <p14:creationId xmlns:p14="http://schemas.microsoft.com/office/powerpoint/2010/main" val="347763213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vi-VN"/>
          </a:p>
        </p:txBody>
      </p:sp>
      <p:sp>
        <p:nvSpPr>
          <p:cNvPr id="8" name="Footer Placeholder 7"/>
          <p:cNvSpPr>
            <a:spLocks noGrp="1"/>
          </p:cNvSpPr>
          <p:nvPr>
            <p:ph type="ftr" sz="quarter" idx="11"/>
          </p:nvPr>
        </p:nvSpPr>
        <p:spPr/>
        <p:txBody>
          <a:bodyPr/>
          <a:lstStyle/>
          <a:p>
            <a:pPr>
              <a:defRPr/>
            </a:pPr>
            <a:endParaRPr lang="en-US" altLang="vi-VN"/>
          </a:p>
        </p:txBody>
      </p:sp>
      <p:sp>
        <p:nvSpPr>
          <p:cNvPr id="9" name="Slide Number Placeholder 8"/>
          <p:cNvSpPr>
            <a:spLocks noGrp="1"/>
          </p:cNvSpPr>
          <p:nvPr>
            <p:ph type="sldNum" sz="quarter" idx="12"/>
          </p:nvPr>
        </p:nvSpPr>
        <p:spPr/>
        <p:txBody>
          <a:bodyPr/>
          <a:lstStyle/>
          <a:p>
            <a:pPr>
              <a:defRPr/>
            </a:pPr>
            <a:fld id="{0F5F21D1-0A66-4FCC-8616-4AA8158531A1}" type="slidenum">
              <a:rPr lang="en-US" altLang="vi-VN" smtClean="0"/>
              <a:pPr>
                <a:defRPr/>
              </a:pPr>
              <a:t>‹#›</a:t>
            </a:fld>
            <a:endParaRPr lang="en-US" altLang="vi-VN"/>
          </a:p>
        </p:txBody>
      </p:sp>
    </p:spTree>
    <p:extLst>
      <p:ext uri="{BB962C8B-B14F-4D97-AF65-F5344CB8AC3E}">
        <p14:creationId xmlns:p14="http://schemas.microsoft.com/office/powerpoint/2010/main" val="285910160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vi-VN"/>
          </a:p>
        </p:txBody>
      </p:sp>
      <p:sp>
        <p:nvSpPr>
          <p:cNvPr id="4" name="Footer Placeholder 3"/>
          <p:cNvSpPr>
            <a:spLocks noGrp="1"/>
          </p:cNvSpPr>
          <p:nvPr>
            <p:ph type="ftr" sz="quarter" idx="11"/>
          </p:nvPr>
        </p:nvSpPr>
        <p:spPr/>
        <p:txBody>
          <a:bodyPr/>
          <a:lstStyle/>
          <a:p>
            <a:pPr>
              <a:defRPr/>
            </a:pPr>
            <a:endParaRPr lang="en-US" altLang="vi-VN"/>
          </a:p>
        </p:txBody>
      </p:sp>
      <p:sp>
        <p:nvSpPr>
          <p:cNvPr id="5" name="Slide Number Placeholder 4"/>
          <p:cNvSpPr>
            <a:spLocks noGrp="1"/>
          </p:cNvSpPr>
          <p:nvPr>
            <p:ph type="sldNum" sz="quarter" idx="12"/>
          </p:nvPr>
        </p:nvSpPr>
        <p:spPr/>
        <p:txBody>
          <a:bodyPr/>
          <a:lstStyle/>
          <a:p>
            <a:pPr>
              <a:defRPr/>
            </a:pPr>
            <a:fld id="{59DF32A8-1325-4E4A-ADB5-B5E5E8242E3E}" type="slidenum">
              <a:rPr lang="en-US" altLang="vi-VN" smtClean="0"/>
              <a:pPr>
                <a:defRPr/>
              </a:pPr>
              <a:t>‹#›</a:t>
            </a:fld>
            <a:endParaRPr lang="en-US" altLang="vi-VN"/>
          </a:p>
        </p:txBody>
      </p:sp>
    </p:spTree>
    <p:extLst>
      <p:ext uri="{BB962C8B-B14F-4D97-AF65-F5344CB8AC3E}">
        <p14:creationId xmlns:p14="http://schemas.microsoft.com/office/powerpoint/2010/main" val="18723509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vi-VN"/>
          </a:p>
        </p:txBody>
      </p:sp>
      <p:sp>
        <p:nvSpPr>
          <p:cNvPr id="3" name="Footer Placeholder 2"/>
          <p:cNvSpPr>
            <a:spLocks noGrp="1"/>
          </p:cNvSpPr>
          <p:nvPr>
            <p:ph type="ftr" sz="quarter" idx="11"/>
          </p:nvPr>
        </p:nvSpPr>
        <p:spPr/>
        <p:txBody>
          <a:bodyPr/>
          <a:lstStyle/>
          <a:p>
            <a:pPr>
              <a:defRPr/>
            </a:pPr>
            <a:endParaRPr lang="en-US" altLang="vi-VN"/>
          </a:p>
        </p:txBody>
      </p:sp>
      <p:sp>
        <p:nvSpPr>
          <p:cNvPr id="4" name="Slide Number Placeholder 3"/>
          <p:cNvSpPr>
            <a:spLocks noGrp="1"/>
          </p:cNvSpPr>
          <p:nvPr>
            <p:ph type="sldNum" sz="quarter" idx="12"/>
          </p:nvPr>
        </p:nvSpPr>
        <p:spPr/>
        <p:txBody>
          <a:bodyPr/>
          <a:lstStyle/>
          <a:p>
            <a:pPr>
              <a:defRPr/>
            </a:pPr>
            <a:fld id="{C8B76D43-62F3-42B4-92B1-CFA4C38063D8}" type="slidenum">
              <a:rPr lang="en-US" altLang="vi-VN" smtClean="0"/>
              <a:pPr>
                <a:defRPr/>
              </a:pPr>
              <a:t>‹#›</a:t>
            </a:fld>
            <a:endParaRPr lang="en-US" altLang="vi-VN"/>
          </a:p>
        </p:txBody>
      </p:sp>
    </p:spTree>
    <p:extLst>
      <p:ext uri="{BB962C8B-B14F-4D97-AF65-F5344CB8AC3E}">
        <p14:creationId xmlns:p14="http://schemas.microsoft.com/office/powerpoint/2010/main" val="38000362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E6365A89-6752-4FF0-A72A-2B13676A2C4D}" type="slidenum">
              <a:rPr lang="en-US" altLang="vi-VN" smtClean="0"/>
              <a:pPr>
                <a:defRPr/>
              </a:pPr>
              <a:t>‹#›</a:t>
            </a:fld>
            <a:endParaRPr lang="en-US" altLang="vi-VN"/>
          </a:p>
        </p:txBody>
      </p:sp>
    </p:spTree>
    <p:extLst>
      <p:ext uri="{BB962C8B-B14F-4D97-AF65-F5344CB8AC3E}">
        <p14:creationId xmlns:p14="http://schemas.microsoft.com/office/powerpoint/2010/main" val="241148176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ltLang="vi-VN"/>
          </a:p>
        </p:txBody>
      </p:sp>
      <p:sp>
        <p:nvSpPr>
          <p:cNvPr id="6" name="Footer Placeholder 5"/>
          <p:cNvSpPr>
            <a:spLocks noGrp="1"/>
          </p:cNvSpPr>
          <p:nvPr>
            <p:ph type="ftr" sz="quarter" idx="11"/>
          </p:nvPr>
        </p:nvSpPr>
        <p:spPr/>
        <p:txBody>
          <a:bodyPr/>
          <a:lstStyle/>
          <a:p>
            <a:pPr>
              <a:defRPr/>
            </a:pPr>
            <a:endParaRPr lang="en-US" altLang="vi-VN"/>
          </a:p>
        </p:txBody>
      </p:sp>
      <p:sp>
        <p:nvSpPr>
          <p:cNvPr id="7" name="Slide Number Placeholder 6"/>
          <p:cNvSpPr>
            <a:spLocks noGrp="1"/>
          </p:cNvSpPr>
          <p:nvPr>
            <p:ph type="sldNum" sz="quarter" idx="12"/>
          </p:nvPr>
        </p:nvSpPr>
        <p:spPr/>
        <p:txBody>
          <a:bodyPr/>
          <a:lstStyle/>
          <a:p>
            <a:pPr>
              <a:defRPr/>
            </a:pPr>
            <a:fld id="{6ECD2164-1668-4041-AC1A-7ADFB52D2AD5}" type="slidenum">
              <a:rPr lang="en-US" altLang="vi-VN" smtClean="0"/>
              <a:pPr>
                <a:defRPr/>
              </a:pPr>
              <a:t>‹#›</a:t>
            </a:fld>
            <a:endParaRPr lang="en-US" altLang="vi-VN"/>
          </a:p>
        </p:txBody>
      </p:sp>
    </p:spTree>
    <p:extLst>
      <p:ext uri="{BB962C8B-B14F-4D97-AF65-F5344CB8AC3E}">
        <p14:creationId xmlns:p14="http://schemas.microsoft.com/office/powerpoint/2010/main" val="353002662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A8DCB40A-6D6D-4FA0-8043-D79C76F98DAB}" type="slidenum">
              <a:rPr lang="en-US" altLang="vi-VN" smtClean="0"/>
              <a:pPr>
                <a:defRPr/>
              </a:pPr>
              <a:t>‹#›</a:t>
            </a:fld>
            <a:endParaRPr lang="en-US" altLang="vi-VN"/>
          </a:p>
        </p:txBody>
      </p:sp>
    </p:spTree>
    <p:extLst>
      <p:ext uri="{BB962C8B-B14F-4D97-AF65-F5344CB8AC3E}">
        <p14:creationId xmlns:p14="http://schemas.microsoft.com/office/powerpoint/2010/main" val="41374380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vi-VN"/>
          </a:p>
        </p:txBody>
      </p:sp>
      <p:sp>
        <p:nvSpPr>
          <p:cNvPr id="5" name="Footer Placeholder 4"/>
          <p:cNvSpPr>
            <a:spLocks noGrp="1"/>
          </p:cNvSpPr>
          <p:nvPr>
            <p:ph type="ftr" sz="quarter" idx="11"/>
          </p:nvPr>
        </p:nvSpPr>
        <p:spPr/>
        <p:txBody>
          <a:bodyPr/>
          <a:lstStyle/>
          <a:p>
            <a:pPr>
              <a:defRPr/>
            </a:pPr>
            <a:endParaRPr lang="en-US" altLang="vi-VN"/>
          </a:p>
        </p:txBody>
      </p:sp>
      <p:sp>
        <p:nvSpPr>
          <p:cNvPr id="6" name="Slide Number Placeholder 5"/>
          <p:cNvSpPr>
            <a:spLocks noGrp="1"/>
          </p:cNvSpPr>
          <p:nvPr>
            <p:ph type="sldNum" sz="quarter" idx="12"/>
          </p:nvPr>
        </p:nvSpPr>
        <p:spPr/>
        <p:txBody>
          <a:bodyPr/>
          <a:lstStyle/>
          <a:p>
            <a:pPr>
              <a:defRPr/>
            </a:pPr>
            <a:fld id="{93C216E3-C0E0-4A07-94AB-F2421C92F8F4}" type="slidenum">
              <a:rPr lang="en-US" altLang="vi-VN" smtClean="0"/>
              <a:pPr>
                <a:defRPr/>
              </a:pPr>
              <a:t>‹#›</a:t>
            </a:fld>
            <a:endParaRPr lang="en-US" altLang="vi-VN"/>
          </a:p>
        </p:txBody>
      </p:sp>
    </p:spTree>
    <p:extLst>
      <p:ext uri="{BB962C8B-B14F-4D97-AF65-F5344CB8AC3E}">
        <p14:creationId xmlns:p14="http://schemas.microsoft.com/office/powerpoint/2010/main" val="3704784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a:extLst>
              <a:ext uri="{FF2B5EF4-FFF2-40B4-BE49-F238E27FC236}">
                <a16:creationId xmlns:a16="http://schemas.microsoft.com/office/drawing/2014/main" id="{644EB550-8184-4B60-AC0E-A1FAD2B9B7C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02B9CA5D-0331-445D-93A7-AF612C5D1C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8777B3F-D5BD-4A64-A176-6F7DB98F3FFF}"/>
              </a:ext>
            </a:extLst>
          </p:cNvPr>
          <p:cNvSpPr>
            <a:spLocks noGrp="1" noChangeArrowheads="1"/>
          </p:cNvSpPr>
          <p:nvPr>
            <p:ph type="sldNum" sz="quarter" idx="12"/>
          </p:nvPr>
        </p:nvSpPr>
        <p:spPr>
          <a:ln/>
        </p:spPr>
        <p:txBody>
          <a:bodyPr/>
          <a:lstStyle>
            <a:lvl1pPr>
              <a:defRPr/>
            </a:lvl1pPr>
          </a:lstStyle>
          <a:p>
            <a:pPr>
              <a:defRPr/>
            </a:pPr>
            <a:fld id="{40429D01-93E3-460C-AC8A-7DB17FCBC58C}" type="slidenum">
              <a:rPr lang="en-US" altLang="vi-VN"/>
              <a:pPr>
                <a:defRPr/>
              </a:pPr>
              <a:t>‹#›</a:t>
            </a:fld>
            <a:endParaRPr lang="en-US" altLang="vi-VN"/>
          </a:p>
        </p:txBody>
      </p:sp>
    </p:spTree>
    <p:extLst>
      <p:ext uri="{BB962C8B-B14F-4D97-AF65-F5344CB8AC3E}">
        <p14:creationId xmlns:p14="http://schemas.microsoft.com/office/powerpoint/2010/main" val="2121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99ECB27-62FC-40E7-8869-41A52BA67F1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A9515096-6286-42FC-90D4-EAD68E5CAF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C552F81-A328-43E4-A60C-36CA97EFC80E}"/>
              </a:ext>
            </a:extLst>
          </p:cNvPr>
          <p:cNvSpPr>
            <a:spLocks noGrp="1" noChangeArrowheads="1"/>
          </p:cNvSpPr>
          <p:nvPr>
            <p:ph type="sldNum" sz="quarter" idx="12"/>
          </p:nvPr>
        </p:nvSpPr>
        <p:spPr>
          <a:ln/>
        </p:spPr>
        <p:txBody>
          <a:bodyPr/>
          <a:lstStyle>
            <a:lvl1pPr>
              <a:defRPr/>
            </a:lvl1pPr>
          </a:lstStyle>
          <a:p>
            <a:pPr>
              <a:defRPr/>
            </a:pPr>
            <a:fld id="{AA51E8AF-3211-4D75-B3C4-D680506540A4}" type="slidenum">
              <a:rPr lang="en-US" altLang="vi-VN"/>
              <a:pPr>
                <a:defRPr/>
              </a:pPr>
              <a:t>‹#›</a:t>
            </a:fld>
            <a:endParaRPr lang="en-US" altLang="vi-VN"/>
          </a:p>
        </p:txBody>
      </p:sp>
    </p:spTree>
    <p:extLst>
      <p:ext uri="{BB962C8B-B14F-4D97-AF65-F5344CB8AC3E}">
        <p14:creationId xmlns:p14="http://schemas.microsoft.com/office/powerpoint/2010/main" val="74143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3" y="273050"/>
            <a:ext cx="4011084" cy="1162050"/>
          </a:xfrm>
        </p:spPr>
        <p:txBody>
          <a:bodyPr anchor="b"/>
          <a:lstStyle>
            <a:lvl1pPr algn="l">
              <a:defRPr sz="1900" b="1"/>
            </a:lvl1pPr>
          </a:lstStyle>
          <a:p>
            <a:r>
              <a:rPr lang="en-US"/>
              <a:t>Click to edit Master title style</a:t>
            </a:r>
            <a:endParaRPr lang="vi-VN"/>
          </a:p>
        </p:txBody>
      </p:sp>
      <p:sp>
        <p:nvSpPr>
          <p:cNvPr id="3" name="Content Placeholder 2"/>
          <p:cNvSpPr>
            <a:spLocks noGrp="1"/>
          </p:cNvSpPr>
          <p:nvPr>
            <p:ph idx="1"/>
          </p:nvPr>
        </p:nvSpPr>
        <p:spPr>
          <a:xfrm>
            <a:off x="4766745" y="273052"/>
            <a:ext cx="6815668" cy="5853113"/>
          </a:xfrm>
        </p:spPr>
        <p:txBody>
          <a:bodyPr/>
          <a:lstStyle>
            <a:lvl1pPr>
              <a:defRPr sz="3300"/>
            </a:lvl1pPr>
            <a:lvl2pPr>
              <a:defRPr sz="2800"/>
            </a:lvl2pPr>
            <a:lvl3pPr>
              <a:defRPr sz="24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609613" y="1435102"/>
            <a:ext cx="4011084" cy="4691062"/>
          </a:xfrm>
        </p:spPr>
        <p:txBody>
          <a:bodyPr/>
          <a:lstStyle>
            <a:lvl1pPr marL="0" indent="0">
              <a:buNone/>
              <a:defRPr sz="1300"/>
            </a:lvl1pPr>
            <a:lvl2pPr marL="457158" indent="0">
              <a:buNone/>
              <a:defRPr sz="1200"/>
            </a:lvl2pPr>
            <a:lvl3pPr marL="914317" indent="0">
              <a:buNone/>
              <a:defRPr sz="1000"/>
            </a:lvl3pPr>
            <a:lvl4pPr marL="1371475" indent="0">
              <a:buNone/>
              <a:defRPr sz="900"/>
            </a:lvl4pPr>
            <a:lvl5pPr marL="1828634" indent="0">
              <a:buNone/>
              <a:defRPr sz="900"/>
            </a:lvl5pPr>
            <a:lvl6pPr marL="2285792" indent="0">
              <a:buNone/>
              <a:defRPr sz="900"/>
            </a:lvl6pPr>
            <a:lvl7pPr marL="2742949" indent="0">
              <a:buNone/>
              <a:defRPr sz="900"/>
            </a:lvl7pPr>
            <a:lvl8pPr marL="3200100" indent="0">
              <a:buNone/>
              <a:defRPr sz="900"/>
            </a:lvl8pPr>
            <a:lvl9pPr marL="3657268"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06D8ADB-A5D0-4F3B-BF09-FC12F01C6E0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D0CD327-1656-4975-87E4-C954F37DAB3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437D961-BB62-4BFB-8209-B21EC9D107A7}"/>
              </a:ext>
            </a:extLst>
          </p:cNvPr>
          <p:cNvSpPr>
            <a:spLocks noGrp="1" noChangeArrowheads="1"/>
          </p:cNvSpPr>
          <p:nvPr>
            <p:ph type="sldNum" sz="quarter" idx="12"/>
          </p:nvPr>
        </p:nvSpPr>
        <p:spPr>
          <a:ln/>
        </p:spPr>
        <p:txBody>
          <a:bodyPr/>
          <a:lstStyle>
            <a:lvl1pPr>
              <a:defRPr/>
            </a:lvl1pPr>
          </a:lstStyle>
          <a:p>
            <a:pPr>
              <a:defRPr/>
            </a:pPr>
            <a:fld id="{2558F0A0-6FEF-422A-AEB0-8872D3CB7815}" type="slidenum">
              <a:rPr lang="en-US" altLang="vi-VN"/>
              <a:pPr>
                <a:defRPr/>
              </a:pPr>
              <a:t>‹#›</a:t>
            </a:fld>
            <a:endParaRPr lang="en-US" altLang="vi-VN"/>
          </a:p>
        </p:txBody>
      </p:sp>
    </p:spTree>
    <p:extLst>
      <p:ext uri="{BB962C8B-B14F-4D97-AF65-F5344CB8AC3E}">
        <p14:creationId xmlns:p14="http://schemas.microsoft.com/office/powerpoint/2010/main" val="2948630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1900" b="1"/>
            </a:lvl1pPr>
          </a:lstStyle>
          <a:p>
            <a:r>
              <a:rPr lang="en-US"/>
              <a:t>Click to edit Master title style</a:t>
            </a:r>
            <a:endParaRPr lang="vi-VN"/>
          </a:p>
        </p:txBody>
      </p:sp>
      <p:sp>
        <p:nvSpPr>
          <p:cNvPr id="3" name="Picture Placeholder 2"/>
          <p:cNvSpPr>
            <a:spLocks noGrp="1"/>
          </p:cNvSpPr>
          <p:nvPr>
            <p:ph type="pic" idx="1"/>
          </p:nvPr>
        </p:nvSpPr>
        <p:spPr>
          <a:xfrm>
            <a:off x="2389717" y="612776"/>
            <a:ext cx="7315200" cy="4114800"/>
          </a:xfrm>
        </p:spPr>
        <p:txBody>
          <a:bodyPr/>
          <a:lstStyle>
            <a:lvl1pPr marL="0" indent="0">
              <a:buNone/>
              <a:defRPr sz="3300"/>
            </a:lvl1pPr>
            <a:lvl2pPr marL="457158" indent="0">
              <a:buNone/>
              <a:defRPr sz="2800"/>
            </a:lvl2pPr>
            <a:lvl3pPr marL="914317" indent="0">
              <a:buNone/>
              <a:defRPr sz="2400"/>
            </a:lvl3pPr>
            <a:lvl4pPr marL="1371475" indent="0">
              <a:buNone/>
              <a:defRPr sz="1900"/>
            </a:lvl4pPr>
            <a:lvl5pPr marL="1828634" indent="0">
              <a:buNone/>
              <a:defRPr sz="1900"/>
            </a:lvl5pPr>
            <a:lvl6pPr marL="2285792" indent="0">
              <a:buNone/>
              <a:defRPr sz="1900"/>
            </a:lvl6pPr>
            <a:lvl7pPr marL="2742949" indent="0">
              <a:buNone/>
              <a:defRPr sz="1900"/>
            </a:lvl7pPr>
            <a:lvl8pPr marL="3200100" indent="0">
              <a:buNone/>
              <a:defRPr sz="1900"/>
            </a:lvl8pPr>
            <a:lvl9pPr marL="3657268" indent="0">
              <a:buNone/>
              <a:defRPr sz="1900"/>
            </a:lvl9pPr>
          </a:lstStyle>
          <a:p>
            <a:pPr lvl="0"/>
            <a:endParaRPr lang="vi-VN"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300"/>
            </a:lvl1pPr>
            <a:lvl2pPr marL="457158" indent="0">
              <a:buNone/>
              <a:defRPr sz="1200"/>
            </a:lvl2pPr>
            <a:lvl3pPr marL="914317" indent="0">
              <a:buNone/>
              <a:defRPr sz="1000"/>
            </a:lvl3pPr>
            <a:lvl4pPr marL="1371475" indent="0">
              <a:buNone/>
              <a:defRPr sz="900"/>
            </a:lvl4pPr>
            <a:lvl5pPr marL="1828634" indent="0">
              <a:buNone/>
              <a:defRPr sz="900"/>
            </a:lvl5pPr>
            <a:lvl6pPr marL="2285792" indent="0">
              <a:buNone/>
              <a:defRPr sz="900"/>
            </a:lvl6pPr>
            <a:lvl7pPr marL="2742949" indent="0">
              <a:buNone/>
              <a:defRPr sz="900"/>
            </a:lvl7pPr>
            <a:lvl8pPr marL="3200100" indent="0">
              <a:buNone/>
              <a:defRPr sz="900"/>
            </a:lvl8pPr>
            <a:lvl9pPr marL="3657268"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67C2326-BCE4-4488-ABF9-DE9FF099BCD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5200643-42A1-4E0B-8E18-BFB3A57DBC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28D7C52C-FC96-4A84-B7B7-1D20EA87440E}"/>
              </a:ext>
            </a:extLst>
          </p:cNvPr>
          <p:cNvSpPr>
            <a:spLocks noGrp="1" noChangeArrowheads="1"/>
          </p:cNvSpPr>
          <p:nvPr>
            <p:ph type="sldNum" sz="quarter" idx="12"/>
          </p:nvPr>
        </p:nvSpPr>
        <p:spPr>
          <a:ln/>
        </p:spPr>
        <p:txBody>
          <a:bodyPr/>
          <a:lstStyle>
            <a:lvl1pPr>
              <a:defRPr/>
            </a:lvl1pPr>
          </a:lstStyle>
          <a:p>
            <a:pPr>
              <a:defRPr/>
            </a:pPr>
            <a:fld id="{F6C73C4B-7319-42E2-BBE1-3F2DF6BF2A68}" type="slidenum">
              <a:rPr lang="en-US" altLang="vi-VN"/>
              <a:pPr>
                <a:defRPr/>
              </a:pPr>
              <a:t>‹#›</a:t>
            </a:fld>
            <a:endParaRPr lang="en-US" altLang="vi-VN"/>
          </a:p>
        </p:txBody>
      </p:sp>
    </p:spTree>
    <p:extLst>
      <p:ext uri="{BB962C8B-B14F-4D97-AF65-F5344CB8AC3E}">
        <p14:creationId xmlns:p14="http://schemas.microsoft.com/office/powerpoint/2010/main" val="304375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8F1AC7B-413D-448F-ACB4-F62809180804}"/>
              </a:ext>
            </a:extLst>
          </p:cNvPr>
          <p:cNvSpPr>
            <a:spLocks noGrp="1" noChangeArrowheads="1"/>
          </p:cNvSpPr>
          <p:nvPr>
            <p:ph type="title"/>
          </p:nvPr>
        </p:nvSpPr>
        <p:spPr bwMode="auto">
          <a:xfrm>
            <a:off x="609600" y="274639"/>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8" rIns="91430" bIns="45718" numCol="1" anchor="ctr" anchorCtr="0" compatLnSpc="1">
            <a:prstTxWarp prst="textNoShape">
              <a:avLst/>
            </a:prstTxWarp>
          </a:bodyPr>
          <a:lstStyle/>
          <a:p>
            <a:pPr lvl="0"/>
            <a:r>
              <a:rPr lang="en-US" altLang="vi-VN"/>
              <a:t>Click to edit Master title style</a:t>
            </a:r>
          </a:p>
        </p:txBody>
      </p:sp>
      <p:sp>
        <p:nvSpPr>
          <p:cNvPr id="3075" name="Rectangle 3">
            <a:extLst>
              <a:ext uri="{FF2B5EF4-FFF2-40B4-BE49-F238E27FC236}">
                <a16:creationId xmlns:a16="http://schemas.microsoft.com/office/drawing/2014/main" id="{779F1B39-8F03-4E02-8CAF-28636A70FDE7}"/>
              </a:ext>
            </a:extLst>
          </p:cNvPr>
          <p:cNvSpPr>
            <a:spLocks noGrp="1" noChangeArrowheads="1"/>
          </p:cNvSpPr>
          <p:nvPr>
            <p:ph type="body" idx="1"/>
          </p:nvPr>
        </p:nvSpPr>
        <p:spPr bwMode="auto">
          <a:xfrm>
            <a:off x="609600" y="1600202"/>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8" rIns="91430" bIns="45718"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1028" name="Rectangle 4">
            <a:extLst>
              <a:ext uri="{FF2B5EF4-FFF2-40B4-BE49-F238E27FC236}">
                <a16:creationId xmlns:a16="http://schemas.microsoft.com/office/drawing/2014/main" id="{67790FD6-6111-485C-93E8-8F164A8DA013}"/>
              </a:ext>
            </a:extLst>
          </p:cNvPr>
          <p:cNvSpPr>
            <a:spLocks noGrp="1" noChangeArrowheads="1"/>
          </p:cNvSpPr>
          <p:nvPr>
            <p:ph type="dt" sz="half" idx="2"/>
          </p:nvPr>
        </p:nvSpPr>
        <p:spPr bwMode="auto">
          <a:xfrm>
            <a:off x="609600" y="6245224"/>
            <a:ext cx="2844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defRPr sz="1300" b="0">
                <a:solidFill>
                  <a:srgbClr val="000000"/>
                </a:solidFill>
                <a:latin typeface="+mn-lt"/>
              </a:defRPr>
            </a:lvl1pPr>
          </a:lstStyle>
          <a:p>
            <a:pPr>
              <a:defRPr/>
            </a:pPr>
            <a:endParaRPr lang="en-US"/>
          </a:p>
        </p:txBody>
      </p:sp>
      <p:sp>
        <p:nvSpPr>
          <p:cNvPr id="1029" name="Rectangle 5">
            <a:extLst>
              <a:ext uri="{FF2B5EF4-FFF2-40B4-BE49-F238E27FC236}">
                <a16:creationId xmlns:a16="http://schemas.microsoft.com/office/drawing/2014/main" id="{F20DE381-EF28-4DBF-B2CC-338F178885C6}"/>
              </a:ext>
            </a:extLst>
          </p:cNvPr>
          <p:cNvSpPr>
            <a:spLocks noGrp="1" noChangeArrowheads="1"/>
          </p:cNvSpPr>
          <p:nvPr>
            <p:ph type="ftr" sz="quarter" idx="3"/>
          </p:nvPr>
        </p:nvSpPr>
        <p:spPr bwMode="auto">
          <a:xfrm>
            <a:off x="4165600" y="6245224"/>
            <a:ext cx="3860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lgn="ctr">
              <a:defRPr sz="1300" b="0">
                <a:solidFill>
                  <a:srgbClr val="000000"/>
                </a:solidFill>
                <a:latin typeface="+mn-lt"/>
              </a:defRPr>
            </a:lvl1pPr>
          </a:lstStyle>
          <a:p>
            <a:pPr>
              <a:defRPr/>
            </a:pPr>
            <a:endParaRPr lang="en-US"/>
          </a:p>
        </p:txBody>
      </p:sp>
      <p:sp>
        <p:nvSpPr>
          <p:cNvPr id="1030" name="Rectangle 6">
            <a:extLst>
              <a:ext uri="{FF2B5EF4-FFF2-40B4-BE49-F238E27FC236}">
                <a16:creationId xmlns:a16="http://schemas.microsoft.com/office/drawing/2014/main" id="{A3C211B6-F040-4B51-97CB-9CD4B1903065}"/>
              </a:ext>
            </a:extLst>
          </p:cNvPr>
          <p:cNvSpPr>
            <a:spLocks noGrp="1" noChangeArrowheads="1"/>
          </p:cNvSpPr>
          <p:nvPr>
            <p:ph type="sldNum" sz="quarter" idx="4"/>
          </p:nvPr>
        </p:nvSpPr>
        <p:spPr bwMode="auto">
          <a:xfrm>
            <a:off x="8737600" y="6245224"/>
            <a:ext cx="2844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lgn="r">
              <a:defRPr sz="1300" b="0">
                <a:solidFill>
                  <a:srgbClr val="000000"/>
                </a:solidFill>
                <a:latin typeface="Arial" panose="020B0604020202020204" pitchFamily="34" charset="0"/>
              </a:defRPr>
            </a:lvl1pPr>
          </a:lstStyle>
          <a:p>
            <a:pPr>
              <a:defRPr/>
            </a:pPr>
            <a:fld id="{A003A82F-798B-4116-A97A-872CBA1980B4}" type="slidenum">
              <a:rPr lang="en-US" altLang="vi-VN"/>
              <a:pPr>
                <a:defRPr/>
              </a:pPr>
              <a:t>‹#›</a:t>
            </a:fld>
            <a:endParaRPr lang="en-US" altLang="vi-VN"/>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58" algn="ctr" rtl="0" fontAlgn="base">
        <a:spcBef>
          <a:spcPct val="0"/>
        </a:spcBef>
        <a:spcAft>
          <a:spcPct val="0"/>
        </a:spcAft>
        <a:defRPr sz="4400">
          <a:solidFill>
            <a:schemeClr val="tx2"/>
          </a:solidFill>
          <a:latin typeface="Arial" charset="0"/>
        </a:defRPr>
      </a:lvl6pPr>
      <a:lvl7pPr marL="914317" algn="ctr" rtl="0" fontAlgn="base">
        <a:spcBef>
          <a:spcPct val="0"/>
        </a:spcBef>
        <a:spcAft>
          <a:spcPct val="0"/>
        </a:spcAft>
        <a:defRPr sz="4400">
          <a:solidFill>
            <a:schemeClr val="tx2"/>
          </a:solidFill>
          <a:latin typeface="Arial" charset="0"/>
        </a:defRPr>
      </a:lvl7pPr>
      <a:lvl8pPr marL="1371475" algn="ctr" rtl="0" fontAlgn="base">
        <a:spcBef>
          <a:spcPct val="0"/>
        </a:spcBef>
        <a:spcAft>
          <a:spcPct val="0"/>
        </a:spcAft>
        <a:defRPr sz="4400">
          <a:solidFill>
            <a:schemeClr val="tx2"/>
          </a:solidFill>
          <a:latin typeface="Arial" charset="0"/>
        </a:defRPr>
      </a:lvl8pPr>
      <a:lvl9pPr marL="1828634" algn="ctr" rtl="0" fontAlgn="base">
        <a:spcBef>
          <a:spcPct val="0"/>
        </a:spcBef>
        <a:spcAft>
          <a:spcPct val="0"/>
        </a:spcAft>
        <a:defRPr sz="4400">
          <a:solidFill>
            <a:schemeClr val="tx2"/>
          </a:solidFill>
          <a:latin typeface="Arial" charset="0"/>
        </a:defRPr>
      </a:lvl9pPr>
    </p:titleStyle>
    <p:bodyStyle>
      <a:lvl1pPr marL="342868" indent="-342868" algn="l" rtl="0" eaLnBrk="0" fontAlgn="base" hangingPunct="0">
        <a:spcBef>
          <a:spcPct val="20000"/>
        </a:spcBef>
        <a:spcAft>
          <a:spcPct val="0"/>
        </a:spcAft>
        <a:buChar char="•"/>
        <a:defRPr sz="3300">
          <a:solidFill>
            <a:schemeClr val="tx1"/>
          </a:solidFill>
          <a:latin typeface="+mn-lt"/>
          <a:ea typeface="+mn-ea"/>
          <a:cs typeface="+mn-cs"/>
        </a:defRPr>
      </a:lvl1pPr>
      <a:lvl2pPr marL="742884" indent="-285727" algn="l" rtl="0" eaLnBrk="0" fontAlgn="base" hangingPunct="0">
        <a:spcBef>
          <a:spcPct val="20000"/>
        </a:spcBef>
        <a:spcAft>
          <a:spcPct val="0"/>
        </a:spcAft>
        <a:buChar char="–"/>
        <a:defRPr sz="2800">
          <a:solidFill>
            <a:schemeClr val="tx1"/>
          </a:solidFill>
          <a:latin typeface="+mn-lt"/>
        </a:defRPr>
      </a:lvl2pPr>
      <a:lvl3pPr marL="1142896" indent="-228579" algn="l" rtl="0" eaLnBrk="0" fontAlgn="base" hangingPunct="0">
        <a:spcBef>
          <a:spcPct val="20000"/>
        </a:spcBef>
        <a:spcAft>
          <a:spcPct val="0"/>
        </a:spcAft>
        <a:buChar char="•"/>
        <a:defRPr sz="2400">
          <a:solidFill>
            <a:schemeClr val="tx1"/>
          </a:solidFill>
          <a:latin typeface="+mn-lt"/>
        </a:defRPr>
      </a:lvl3pPr>
      <a:lvl4pPr marL="1600055" indent="-228579" algn="l" rtl="0" eaLnBrk="0" fontAlgn="base" hangingPunct="0">
        <a:spcBef>
          <a:spcPct val="20000"/>
        </a:spcBef>
        <a:spcAft>
          <a:spcPct val="0"/>
        </a:spcAft>
        <a:buChar char="–"/>
        <a:defRPr sz="1900">
          <a:solidFill>
            <a:schemeClr val="tx1"/>
          </a:solidFill>
          <a:latin typeface="+mn-lt"/>
        </a:defRPr>
      </a:lvl4pPr>
      <a:lvl5pPr marL="2057213" indent="-228579" algn="l" rtl="0" eaLnBrk="0" fontAlgn="base" hangingPunct="0">
        <a:spcBef>
          <a:spcPct val="20000"/>
        </a:spcBef>
        <a:spcAft>
          <a:spcPct val="0"/>
        </a:spcAft>
        <a:buChar char="»"/>
        <a:defRPr sz="1900">
          <a:solidFill>
            <a:schemeClr val="tx1"/>
          </a:solidFill>
          <a:latin typeface="+mn-lt"/>
        </a:defRPr>
      </a:lvl5pPr>
      <a:lvl6pPr marL="2514372" indent="-228579" algn="l" rtl="0" fontAlgn="base">
        <a:spcBef>
          <a:spcPct val="20000"/>
        </a:spcBef>
        <a:spcAft>
          <a:spcPct val="0"/>
        </a:spcAft>
        <a:buChar char="»"/>
        <a:defRPr sz="1900">
          <a:solidFill>
            <a:schemeClr val="tx1"/>
          </a:solidFill>
          <a:latin typeface="+mn-lt"/>
        </a:defRPr>
      </a:lvl6pPr>
      <a:lvl7pPr marL="2971526" indent="-228579" algn="l" rtl="0" fontAlgn="base">
        <a:spcBef>
          <a:spcPct val="20000"/>
        </a:spcBef>
        <a:spcAft>
          <a:spcPct val="0"/>
        </a:spcAft>
        <a:buChar char="»"/>
        <a:defRPr sz="1900">
          <a:solidFill>
            <a:schemeClr val="tx1"/>
          </a:solidFill>
          <a:latin typeface="+mn-lt"/>
        </a:defRPr>
      </a:lvl7pPr>
      <a:lvl8pPr marL="3428689" indent="-228579" algn="l" rtl="0" fontAlgn="base">
        <a:spcBef>
          <a:spcPct val="20000"/>
        </a:spcBef>
        <a:spcAft>
          <a:spcPct val="0"/>
        </a:spcAft>
        <a:buChar char="»"/>
        <a:defRPr sz="1900">
          <a:solidFill>
            <a:schemeClr val="tx1"/>
          </a:solidFill>
          <a:latin typeface="+mn-lt"/>
        </a:defRPr>
      </a:lvl8pPr>
      <a:lvl9pPr marL="3885844" indent="-228579" algn="l" rtl="0" fontAlgn="base">
        <a:spcBef>
          <a:spcPct val="20000"/>
        </a:spcBef>
        <a:spcAft>
          <a:spcPct val="0"/>
        </a:spcAft>
        <a:buChar char="»"/>
        <a:defRPr sz="1900">
          <a:solidFill>
            <a:schemeClr val="tx1"/>
          </a:solidFill>
          <a:latin typeface="+mn-lt"/>
        </a:defRPr>
      </a:lvl9pPr>
    </p:bodyStyle>
    <p:otherStyle>
      <a:defPPr>
        <a:defRPr lang="vi-VN"/>
      </a:defPPr>
      <a:lvl1pPr marL="0" algn="l" defTabSz="914317" rtl="0" eaLnBrk="1" latinLnBrk="0" hangingPunct="1">
        <a:defRPr sz="1800" kern="1200">
          <a:solidFill>
            <a:schemeClr val="tx1"/>
          </a:solidFill>
          <a:latin typeface="+mn-lt"/>
          <a:ea typeface="+mn-ea"/>
          <a:cs typeface="+mn-cs"/>
        </a:defRPr>
      </a:lvl1pPr>
      <a:lvl2pPr marL="457158" algn="l" defTabSz="914317" rtl="0" eaLnBrk="1" latinLnBrk="0" hangingPunct="1">
        <a:defRPr sz="1800" kern="1200">
          <a:solidFill>
            <a:schemeClr val="tx1"/>
          </a:solidFill>
          <a:latin typeface="+mn-lt"/>
          <a:ea typeface="+mn-ea"/>
          <a:cs typeface="+mn-cs"/>
        </a:defRPr>
      </a:lvl2pPr>
      <a:lvl3pPr marL="914317" algn="l" defTabSz="914317" rtl="0" eaLnBrk="1" latinLnBrk="0" hangingPunct="1">
        <a:defRPr sz="1800" kern="1200">
          <a:solidFill>
            <a:schemeClr val="tx1"/>
          </a:solidFill>
          <a:latin typeface="+mn-lt"/>
          <a:ea typeface="+mn-ea"/>
          <a:cs typeface="+mn-cs"/>
        </a:defRPr>
      </a:lvl3pPr>
      <a:lvl4pPr marL="1371475" algn="l" defTabSz="914317" rtl="0" eaLnBrk="1" latinLnBrk="0" hangingPunct="1">
        <a:defRPr sz="1800" kern="1200">
          <a:solidFill>
            <a:schemeClr val="tx1"/>
          </a:solidFill>
          <a:latin typeface="+mn-lt"/>
          <a:ea typeface="+mn-ea"/>
          <a:cs typeface="+mn-cs"/>
        </a:defRPr>
      </a:lvl4pPr>
      <a:lvl5pPr marL="1828634" algn="l" defTabSz="914317" rtl="0" eaLnBrk="1" latinLnBrk="0" hangingPunct="1">
        <a:defRPr sz="1800" kern="1200">
          <a:solidFill>
            <a:schemeClr val="tx1"/>
          </a:solidFill>
          <a:latin typeface="+mn-lt"/>
          <a:ea typeface="+mn-ea"/>
          <a:cs typeface="+mn-cs"/>
        </a:defRPr>
      </a:lvl5pPr>
      <a:lvl6pPr marL="2285792" algn="l" defTabSz="914317" rtl="0" eaLnBrk="1" latinLnBrk="0" hangingPunct="1">
        <a:defRPr sz="1800" kern="1200">
          <a:solidFill>
            <a:schemeClr val="tx1"/>
          </a:solidFill>
          <a:latin typeface="+mn-lt"/>
          <a:ea typeface="+mn-ea"/>
          <a:cs typeface="+mn-cs"/>
        </a:defRPr>
      </a:lvl6pPr>
      <a:lvl7pPr marL="2742949" algn="l" defTabSz="914317" rtl="0" eaLnBrk="1" latinLnBrk="0" hangingPunct="1">
        <a:defRPr sz="1800" kern="1200">
          <a:solidFill>
            <a:schemeClr val="tx1"/>
          </a:solidFill>
          <a:latin typeface="+mn-lt"/>
          <a:ea typeface="+mn-ea"/>
          <a:cs typeface="+mn-cs"/>
        </a:defRPr>
      </a:lvl7pPr>
      <a:lvl8pPr marL="3200100" algn="l" defTabSz="914317" rtl="0" eaLnBrk="1" latinLnBrk="0" hangingPunct="1">
        <a:defRPr sz="1800" kern="1200">
          <a:solidFill>
            <a:schemeClr val="tx1"/>
          </a:solidFill>
          <a:latin typeface="+mn-lt"/>
          <a:ea typeface="+mn-ea"/>
          <a:cs typeface="+mn-cs"/>
        </a:defRPr>
      </a:lvl8pPr>
      <a:lvl9pPr marL="3657268" algn="l" defTabSz="91431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76DC914-C7C5-4DAA-8E4F-8AA4479A2C1A}"/>
              </a:ext>
            </a:extLst>
          </p:cNvPr>
          <p:cNvSpPr>
            <a:spLocks noGrp="1" noChangeArrowheads="1"/>
          </p:cNvSpPr>
          <p:nvPr>
            <p:ph type="title"/>
          </p:nvPr>
        </p:nvSpPr>
        <p:spPr bwMode="auto">
          <a:xfrm>
            <a:off x="609600" y="274639"/>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8" rIns="91430" bIns="45718"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id="{7B67B4BF-737B-442F-BF9B-71C5BF8E8361}"/>
              </a:ext>
            </a:extLst>
          </p:cNvPr>
          <p:cNvSpPr>
            <a:spLocks noGrp="1" noChangeArrowheads="1"/>
          </p:cNvSpPr>
          <p:nvPr>
            <p:ph type="body" idx="1"/>
          </p:nvPr>
        </p:nvSpPr>
        <p:spPr bwMode="auto">
          <a:xfrm>
            <a:off x="609600" y="1600202"/>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8" rIns="91430" bIns="45718"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1028" name="Rectangle 4">
            <a:extLst>
              <a:ext uri="{FF2B5EF4-FFF2-40B4-BE49-F238E27FC236}">
                <a16:creationId xmlns:a16="http://schemas.microsoft.com/office/drawing/2014/main" id="{36F5C977-C799-49F1-A764-59E42DA5566D}"/>
              </a:ext>
            </a:extLst>
          </p:cNvPr>
          <p:cNvSpPr>
            <a:spLocks noGrp="1" noChangeArrowheads="1"/>
          </p:cNvSpPr>
          <p:nvPr>
            <p:ph type="dt" sz="half" idx="2"/>
          </p:nvPr>
        </p:nvSpPr>
        <p:spPr bwMode="auto">
          <a:xfrm>
            <a:off x="609600" y="6245224"/>
            <a:ext cx="2844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defRPr sz="1300" b="0">
                <a:latin typeface="+mn-lt"/>
              </a:defRPr>
            </a:lvl1pPr>
          </a:lstStyle>
          <a:p>
            <a:pPr>
              <a:defRPr/>
            </a:pPr>
            <a:endParaRPr lang="en-US"/>
          </a:p>
        </p:txBody>
      </p:sp>
      <p:sp>
        <p:nvSpPr>
          <p:cNvPr id="1029" name="Rectangle 5">
            <a:extLst>
              <a:ext uri="{FF2B5EF4-FFF2-40B4-BE49-F238E27FC236}">
                <a16:creationId xmlns:a16="http://schemas.microsoft.com/office/drawing/2014/main" id="{50F64B75-72DC-42EC-921C-8A3E4C4E489D}"/>
              </a:ext>
            </a:extLst>
          </p:cNvPr>
          <p:cNvSpPr>
            <a:spLocks noGrp="1" noChangeArrowheads="1"/>
          </p:cNvSpPr>
          <p:nvPr>
            <p:ph type="ftr" sz="quarter" idx="3"/>
          </p:nvPr>
        </p:nvSpPr>
        <p:spPr bwMode="auto">
          <a:xfrm>
            <a:off x="4165600" y="6245224"/>
            <a:ext cx="3860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lgn="ctr">
              <a:defRPr sz="1300" b="0">
                <a:latin typeface="+mn-lt"/>
              </a:defRPr>
            </a:lvl1pPr>
          </a:lstStyle>
          <a:p>
            <a:pPr>
              <a:defRPr/>
            </a:pPr>
            <a:endParaRPr lang="en-US"/>
          </a:p>
        </p:txBody>
      </p:sp>
      <p:sp>
        <p:nvSpPr>
          <p:cNvPr id="1030" name="Rectangle 6">
            <a:extLst>
              <a:ext uri="{FF2B5EF4-FFF2-40B4-BE49-F238E27FC236}">
                <a16:creationId xmlns:a16="http://schemas.microsoft.com/office/drawing/2014/main" id="{204F8E06-DB4A-4389-8D4B-9BFFFFCD80E4}"/>
              </a:ext>
            </a:extLst>
          </p:cNvPr>
          <p:cNvSpPr>
            <a:spLocks noGrp="1" noChangeArrowheads="1"/>
          </p:cNvSpPr>
          <p:nvPr>
            <p:ph type="sldNum" sz="quarter" idx="4"/>
          </p:nvPr>
        </p:nvSpPr>
        <p:spPr bwMode="auto">
          <a:xfrm>
            <a:off x="8737600" y="6245224"/>
            <a:ext cx="2844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lgn="r">
              <a:defRPr sz="1300" b="0">
                <a:latin typeface="Arial" panose="020B0604020202020204" pitchFamily="34" charset="0"/>
              </a:defRPr>
            </a:lvl1pPr>
          </a:lstStyle>
          <a:p>
            <a:fld id="{9507C17D-D74B-452A-BB82-C5A9C2955FA3}" type="slidenum">
              <a:rPr lang="en-US" altLang="vi-VN"/>
              <a:pPr/>
              <a:t>‹#›</a:t>
            </a:fld>
            <a:endParaRPr lang="en-US" altLang="vi-VN"/>
          </a:p>
        </p:txBody>
      </p:sp>
    </p:spTree>
    <p:extLst>
      <p:ext uri="{BB962C8B-B14F-4D97-AF65-F5344CB8AC3E}">
        <p14:creationId xmlns:p14="http://schemas.microsoft.com/office/powerpoint/2010/main" val="4135863210"/>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58" algn="ctr" rtl="0" fontAlgn="base">
        <a:spcBef>
          <a:spcPct val="0"/>
        </a:spcBef>
        <a:spcAft>
          <a:spcPct val="0"/>
        </a:spcAft>
        <a:defRPr sz="4400">
          <a:solidFill>
            <a:schemeClr val="tx2"/>
          </a:solidFill>
          <a:latin typeface="Arial" charset="0"/>
        </a:defRPr>
      </a:lvl6pPr>
      <a:lvl7pPr marL="914317" algn="ctr" rtl="0" fontAlgn="base">
        <a:spcBef>
          <a:spcPct val="0"/>
        </a:spcBef>
        <a:spcAft>
          <a:spcPct val="0"/>
        </a:spcAft>
        <a:defRPr sz="4400">
          <a:solidFill>
            <a:schemeClr val="tx2"/>
          </a:solidFill>
          <a:latin typeface="Arial" charset="0"/>
        </a:defRPr>
      </a:lvl7pPr>
      <a:lvl8pPr marL="1371475" algn="ctr" rtl="0" fontAlgn="base">
        <a:spcBef>
          <a:spcPct val="0"/>
        </a:spcBef>
        <a:spcAft>
          <a:spcPct val="0"/>
        </a:spcAft>
        <a:defRPr sz="4400">
          <a:solidFill>
            <a:schemeClr val="tx2"/>
          </a:solidFill>
          <a:latin typeface="Arial" charset="0"/>
        </a:defRPr>
      </a:lvl8pPr>
      <a:lvl9pPr marL="1828634" algn="ctr" rtl="0" fontAlgn="base">
        <a:spcBef>
          <a:spcPct val="0"/>
        </a:spcBef>
        <a:spcAft>
          <a:spcPct val="0"/>
        </a:spcAft>
        <a:defRPr sz="4400">
          <a:solidFill>
            <a:schemeClr val="tx2"/>
          </a:solidFill>
          <a:latin typeface="Arial" charset="0"/>
        </a:defRPr>
      </a:lvl9pPr>
    </p:titleStyle>
    <p:bodyStyle>
      <a:lvl1pPr marL="342868" indent="-342868" algn="l" rtl="0" eaLnBrk="0" fontAlgn="base" hangingPunct="0">
        <a:spcBef>
          <a:spcPct val="20000"/>
        </a:spcBef>
        <a:spcAft>
          <a:spcPct val="0"/>
        </a:spcAft>
        <a:buChar char="•"/>
        <a:defRPr sz="3300">
          <a:solidFill>
            <a:schemeClr val="tx1"/>
          </a:solidFill>
          <a:latin typeface="+mn-lt"/>
          <a:ea typeface="+mn-ea"/>
          <a:cs typeface="+mn-cs"/>
        </a:defRPr>
      </a:lvl1pPr>
      <a:lvl2pPr marL="742884" indent="-285727" algn="l" rtl="0" eaLnBrk="0" fontAlgn="base" hangingPunct="0">
        <a:spcBef>
          <a:spcPct val="20000"/>
        </a:spcBef>
        <a:spcAft>
          <a:spcPct val="0"/>
        </a:spcAft>
        <a:buChar char="–"/>
        <a:defRPr sz="2800">
          <a:solidFill>
            <a:schemeClr val="tx1"/>
          </a:solidFill>
          <a:latin typeface="+mn-lt"/>
        </a:defRPr>
      </a:lvl2pPr>
      <a:lvl3pPr marL="1142896" indent="-228579" algn="l" rtl="0" eaLnBrk="0" fontAlgn="base" hangingPunct="0">
        <a:spcBef>
          <a:spcPct val="20000"/>
        </a:spcBef>
        <a:spcAft>
          <a:spcPct val="0"/>
        </a:spcAft>
        <a:buChar char="•"/>
        <a:defRPr sz="2400">
          <a:solidFill>
            <a:schemeClr val="tx1"/>
          </a:solidFill>
          <a:latin typeface="+mn-lt"/>
        </a:defRPr>
      </a:lvl3pPr>
      <a:lvl4pPr marL="1600055" indent="-228579" algn="l" rtl="0" eaLnBrk="0" fontAlgn="base" hangingPunct="0">
        <a:spcBef>
          <a:spcPct val="20000"/>
        </a:spcBef>
        <a:spcAft>
          <a:spcPct val="0"/>
        </a:spcAft>
        <a:buChar char="–"/>
        <a:defRPr sz="1900">
          <a:solidFill>
            <a:schemeClr val="tx1"/>
          </a:solidFill>
          <a:latin typeface="+mn-lt"/>
        </a:defRPr>
      </a:lvl4pPr>
      <a:lvl5pPr marL="2057213" indent="-228579" algn="l" rtl="0" eaLnBrk="0" fontAlgn="base" hangingPunct="0">
        <a:spcBef>
          <a:spcPct val="20000"/>
        </a:spcBef>
        <a:spcAft>
          <a:spcPct val="0"/>
        </a:spcAft>
        <a:buChar char="»"/>
        <a:defRPr sz="1900">
          <a:solidFill>
            <a:schemeClr val="tx1"/>
          </a:solidFill>
          <a:latin typeface="+mn-lt"/>
        </a:defRPr>
      </a:lvl5pPr>
      <a:lvl6pPr marL="2514372" indent="-228579" algn="l" rtl="0" fontAlgn="base">
        <a:spcBef>
          <a:spcPct val="20000"/>
        </a:spcBef>
        <a:spcAft>
          <a:spcPct val="0"/>
        </a:spcAft>
        <a:buChar char="»"/>
        <a:defRPr sz="1900">
          <a:solidFill>
            <a:schemeClr val="tx1"/>
          </a:solidFill>
          <a:latin typeface="+mn-lt"/>
        </a:defRPr>
      </a:lvl6pPr>
      <a:lvl7pPr marL="2971526" indent="-228579" algn="l" rtl="0" fontAlgn="base">
        <a:spcBef>
          <a:spcPct val="20000"/>
        </a:spcBef>
        <a:spcAft>
          <a:spcPct val="0"/>
        </a:spcAft>
        <a:buChar char="»"/>
        <a:defRPr sz="1900">
          <a:solidFill>
            <a:schemeClr val="tx1"/>
          </a:solidFill>
          <a:latin typeface="+mn-lt"/>
        </a:defRPr>
      </a:lvl7pPr>
      <a:lvl8pPr marL="3428689" indent="-228579" algn="l" rtl="0" fontAlgn="base">
        <a:spcBef>
          <a:spcPct val="20000"/>
        </a:spcBef>
        <a:spcAft>
          <a:spcPct val="0"/>
        </a:spcAft>
        <a:buChar char="»"/>
        <a:defRPr sz="1900">
          <a:solidFill>
            <a:schemeClr val="tx1"/>
          </a:solidFill>
          <a:latin typeface="+mn-lt"/>
        </a:defRPr>
      </a:lvl8pPr>
      <a:lvl9pPr marL="3885844" indent="-228579"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317" rtl="0" eaLnBrk="1" latinLnBrk="0" hangingPunct="1">
        <a:defRPr sz="1800" kern="1200">
          <a:solidFill>
            <a:schemeClr val="tx1"/>
          </a:solidFill>
          <a:latin typeface="+mn-lt"/>
          <a:ea typeface="+mn-ea"/>
          <a:cs typeface="+mn-cs"/>
        </a:defRPr>
      </a:lvl1pPr>
      <a:lvl2pPr marL="457158" algn="l" defTabSz="914317" rtl="0" eaLnBrk="1" latinLnBrk="0" hangingPunct="1">
        <a:defRPr sz="1800" kern="1200">
          <a:solidFill>
            <a:schemeClr val="tx1"/>
          </a:solidFill>
          <a:latin typeface="+mn-lt"/>
          <a:ea typeface="+mn-ea"/>
          <a:cs typeface="+mn-cs"/>
        </a:defRPr>
      </a:lvl2pPr>
      <a:lvl3pPr marL="914317" algn="l" defTabSz="914317" rtl="0" eaLnBrk="1" latinLnBrk="0" hangingPunct="1">
        <a:defRPr sz="1800" kern="1200">
          <a:solidFill>
            <a:schemeClr val="tx1"/>
          </a:solidFill>
          <a:latin typeface="+mn-lt"/>
          <a:ea typeface="+mn-ea"/>
          <a:cs typeface="+mn-cs"/>
        </a:defRPr>
      </a:lvl3pPr>
      <a:lvl4pPr marL="1371475" algn="l" defTabSz="914317" rtl="0" eaLnBrk="1" latinLnBrk="0" hangingPunct="1">
        <a:defRPr sz="1800" kern="1200">
          <a:solidFill>
            <a:schemeClr val="tx1"/>
          </a:solidFill>
          <a:latin typeface="+mn-lt"/>
          <a:ea typeface="+mn-ea"/>
          <a:cs typeface="+mn-cs"/>
        </a:defRPr>
      </a:lvl4pPr>
      <a:lvl5pPr marL="1828634" algn="l" defTabSz="914317" rtl="0" eaLnBrk="1" latinLnBrk="0" hangingPunct="1">
        <a:defRPr sz="1800" kern="1200">
          <a:solidFill>
            <a:schemeClr val="tx1"/>
          </a:solidFill>
          <a:latin typeface="+mn-lt"/>
          <a:ea typeface="+mn-ea"/>
          <a:cs typeface="+mn-cs"/>
        </a:defRPr>
      </a:lvl5pPr>
      <a:lvl6pPr marL="2285792" algn="l" defTabSz="914317" rtl="0" eaLnBrk="1" latinLnBrk="0" hangingPunct="1">
        <a:defRPr sz="1800" kern="1200">
          <a:solidFill>
            <a:schemeClr val="tx1"/>
          </a:solidFill>
          <a:latin typeface="+mn-lt"/>
          <a:ea typeface="+mn-ea"/>
          <a:cs typeface="+mn-cs"/>
        </a:defRPr>
      </a:lvl6pPr>
      <a:lvl7pPr marL="2742949" algn="l" defTabSz="914317" rtl="0" eaLnBrk="1" latinLnBrk="0" hangingPunct="1">
        <a:defRPr sz="1800" kern="1200">
          <a:solidFill>
            <a:schemeClr val="tx1"/>
          </a:solidFill>
          <a:latin typeface="+mn-lt"/>
          <a:ea typeface="+mn-ea"/>
          <a:cs typeface="+mn-cs"/>
        </a:defRPr>
      </a:lvl7pPr>
      <a:lvl8pPr marL="3200100" algn="l" defTabSz="914317" rtl="0" eaLnBrk="1" latinLnBrk="0" hangingPunct="1">
        <a:defRPr sz="1800" kern="1200">
          <a:solidFill>
            <a:schemeClr val="tx1"/>
          </a:solidFill>
          <a:latin typeface="+mn-lt"/>
          <a:ea typeface="+mn-ea"/>
          <a:cs typeface="+mn-cs"/>
        </a:defRPr>
      </a:lvl8pPr>
      <a:lvl9pPr marL="3657268" algn="l" defTabSz="914317"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76DC914-C7C5-4DAA-8E4F-8AA4479A2C1A}"/>
              </a:ext>
            </a:extLst>
          </p:cNvPr>
          <p:cNvSpPr>
            <a:spLocks noGrp="1" noChangeArrowheads="1"/>
          </p:cNvSpPr>
          <p:nvPr>
            <p:ph type="title"/>
          </p:nvPr>
        </p:nvSpPr>
        <p:spPr bwMode="auto">
          <a:xfrm>
            <a:off x="609600" y="274639"/>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8" rIns="91430" bIns="45718" numCol="1" anchor="ctr" anchorCtr="0" compatLnSpc="1">
            <a:prstTxWarp prst="textNoShape">
              <a:avLst/>
            </a:prstTxWarp>
          </a:bodyPr>
          <a:lstStyle/>
          <a:p>
            <a:pPr lvl="0"/>
            <a:r>
              <a:rPr lang="en-US" altLang="vi-VN"/>
              <a:t>Click to edit Master title style</a:t>
            </a:r>
          </a:p>
        </p:txBody>
      </p:sp>
      <p:sp>
        <p:nvSpPr>
          <p:cNvPr id="1027" name="Rectangle 3">
            <a:extLst>
              <a:ext uri="{FF2B5EF4-FFF2-40B4-BE49-F238E27FC236}">
                <a16:creationId xmlns:a16="http://schemas.microsoft.com/office/drawing/2014/main" id="{7B67B4BF-737B-442F-BF9B-71C5BF8E8361}"/>
              </a:ext>
            </a:extLst>
          </p:cNvPr>
          <p:cNvSpPr>
            <a:spLocks noGrp="1" noChangeArrowheads="1"/>
          </p:cNvSpPr>
          <p:nvPr>
            <p:ph type="body" idx="1"/>
          </p:nvPr>
        </p:nvSpPr>
        <p:spPr bwMode="auto">
          <a:xfrm>
            <a:off x="609600" y="1600202"/>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8" rIns="91430" bIns="45718" numCol="1" anchor="t" anchorCtr="0" compatLnSpc="1">
            <a:prstTxWarp prst="textNoShape">
              <a:avLst/>
            </a:prstTxWarp>
          </a:bodyPr>
          <a:lstStyle/>
          <a:p>
            <a:pPr lvl="0"/>
            <a:r>
              <a:rPr lang="en-US" altLang="vi-VN"/>
              <a:t>Click to edit Master text styles</a:t>
            </a:r>
          </a:p>
          <a:p>
            <a:pPr lvl="1"/>
            <a:r>
              <a:rPr lang="en-US" altLang="vi-VN"/>
              <a:t>Second level</a:t>
            </a:r>
          </a:p>
          <a:p>
            <a:pPr lvl="2"/>
            <a:r>
              <a:rPr lang="en-US" altLang="vi-VN"/>
              <a:t>Third level</a:t>
            </a:r>
          </a:p>
          <a:p>
            <a:pPr lvl="3"/>
            <a:r>
              <a:rPr lang="en-US" altLang="vi-VN"/>
              <a:t>Fourth level</a:t>
            </a:r>
          </a:p>
          <a:p>
            <a:pPr lvl="4"/>
            <a:r>
              <a:rPr lang="en-US" altLang="vi-VN"/>
              <a:t>Fifth level</a:t>
            </a:r>
          </a:p>
        </p:txBody>
      </p:sp>
      <p:sp>
        <p:nvSpPr>
          <p:cNvPr id="1028" name="Rectangle 4">
            <a:extLst>
              <a:ext uri="{FF2B5EF4-FFF2-40B4-BE49-F238E27FC236}">
                <a16:creationId xmlns:a16="http://schemas.microsoft.com/office/drawing/2014/main" id="{36F5C977-C799-49F1-A764-59E42DA5566D}"/>
              </a:ext>
            </a:extLst>
          </p:cNvPr>
          <p:cNvSpPr>
            <a:spLocks noGrp="1" noChangeArrowheads="1"/>
          </p:cNvSpPr>
          <p:nvPr>
            <p:ph type="dt" sz="half" idx="2"/>
          </p:nvPr>
        </p:nvSpPr>
        <p:spPr bwMode="auto">
          <a:xfrm>
            <a:off x="609600" y="6245224"/>
            <a:ext cx="2844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defRPr sz="1300" b="0">
                <a:latin typeface="+mn-lt"/>
              </a:defRPr>
            </a:lvl1pPr>
          </a:lstStyle>
          <a:p>
            <a:pPr>
              <a:defRPr/>
            </a:pPr>
            <a:endParaRPr lang="en-US">
              <a:solidFill>
                <a:srgbClr val="000000"/>
              </a:solidFill>
            </a:endParaRPr>
          </a:p>
        </p:txBody>
      </p:sp>
      <p:sp>
        <p:nvSpPr>
          <p:cNvPr id="1029" name="Rectangle 5">
            <a:extLst>
              <a:ext uri="{FF2B5EF4-FFF2-40B4-BE49-F238E27FC236}">
                <a16:creationId xmlns:a16="http://schemas.microsoft.com/office/drawing/2014/main" id="{50F64B75-72DC-42EC-921C-8A3E4C4E489D}"/>
              </a:ext>
            </a:extLst>
          </p:cNvPr>
          <p:cNvSpPr>
            <a:spLocks noGrp="1" noChangeArrowheads="1"/>
          </p:cNvSpPr>
          <p:nvPr>
            <p:ph type="ftr" sz="quarter" idx="3"/>
          </p:nvPr>
        </p:nvSpPr>
        <p:spPr bwMode="auto">
          <a:xfrm>
            <a:off x="4165600" y="6245224"/>
            <a:ext cx="3860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lgn="ctr">
              <a:defRPr sz="1300" b="0">
                <a:latin typeface="+mn-lt"/>
              </a:defRPr>
            </a:lvl1pPr>
          </a:lstStyle>
          <a:p>
            <a:pPr>
              <a:defRPr/>
            </a:pPr>
            <a:endParaRPr lang="en-US">
              <a:solidFill>
                <a:srgbClr val="000000"/>
              </a:solidFill>
            </a:endParaRPr>
          </a:p>
        </p:txBody>
      </p:sp>
      <p:sp>
        <p:nvSpPr>
          <p:cNvPr id="1030" name="Rectangle 6">
            <a:extLst>
              <a:ext uri="{FF2B5EF4-FFF2-40B4-BE49-F238E27FC236}">
                <a16:creationId xmlns:a16="http://schemas.microsoft.com/office/drawing/2014/main" id="{204F8E06-DB4A-4389-8D4B-9BFFFFCD80E4}"/>
              </a:ext>
            </a:extLst>
          </p:cNvPr>
          <p:cNvSpPr>
            <a:spLocks noGrp="1" noChangeArrowheads="1"/>
          </p:cNvSpPr>
          <p:nvPr>
            <p:ph type="sldNum" sz="quarter" idx="4"/>
          </p:nvPr>
        </p:nvSpPr>
        <p:spPr bwMode="auto">
          <a:xfrm>
            <a:off x="8737600" y="6245224"/>
            <a:ext cx="2844800" cy="476250"/>
          </a:xfrm>
          <a:prstGeom prst="rect">
            <a:avLst/>
          </a:prstGeom>
          <a:noFill/>
          <a:ln w="9525">
            <a:noFill/>
            <a:miter lim="800000"/>
            <a:headEnd/>
            <a:tailEnd/>
          </a:ln>
          <a:effectLst/>
        </p:spPr>
        <p:txBody>
          <a:bodyPr vert="horz" wrap="square" lIns="91430" tIns="45718" rIns="91430" bIns="45718" numCol="1" anchor="t" anchorCtr="0" compatLnSpc="1">
            <a:prstTxWarp prst="textNoShape">
              <a:avLst/>
            </a:prstTxWarp>
          </a:bodyPr>
          <a:lstStyle>
            <a:lvl1pPr algn="r">
              <a:defRPr sz="1300" b="0">
                <a:latin typeface="Arial" panose="020B0604020202020204" pitchFamily="34" charset="0"/>
              </a:defRPr>
            </a:lvl1pPr>
          </a:lstStyle>
          <a:p>
            <a:fld id="{9507C17D-D74B-452A-BB82-C5A9C2955FA3}" type="slidenum">
              <a:rPr lang="en-US" altLang="vi-VN">
                <a:solidFill>
                  <a:srgbClr val="000000"/>
                </a:solidFill>
              </a:rPr>
              <a:pPr/>
              <a:t>‹#›</a:t>
            </a:fld>
            <a:endParaRPr lang="en-US" altLang="vi-VN">
              <a:solidFill>
                <a:srgbClr val="000000"/>
              </a:solidFill>
            </a:endParaRPr>
          </a:p>
        </p:txBody>
      </p:sp>
    </p:spTree>
    <p:extLst>
      <p:ext uri="{BB962C8B-B14F-4D97-AF65-F5344CB8AC3E}">
        <p14:creationId xmlns:p14="http://schemas.microsoft.com/office/powerpoint/2010/main" val="1736791591"/>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68" r:id="rId3"/>
    <p:sldLayoutId id="2147483869" r:id="rId4"/>
    <p:sldLayoutId id="2147483870" r:id="rId5"/>
    <p:sldLayoutId id="2147483871" r:id="rId6"/>
    <p:sldLayoutId id="2147483872" r:id="rId7"/>
    <p:sldLayoutId id="2147483873" r:id="rId8"/>
    <p:sldLayoutId id="2147483874" r:id="rId9"/>
    <p:sldLayoutId id="2147483875" r:id="rId10"/>
    <p:sldLayoutId id="2147483876"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58" algn="ctr" rtl="0" fontAlgn="base">
        <a:spcBef>
          <a:spcPct val="0"/>
        </a:spcBef>
        <a:spcAft>
          <a:spcPct val="0"/>
        </a:spcAft>
        <a:defRPr sz="4400">
          <a:solidFill>
            <a:schemeClr val="tx2"/>
          </a:solidFill>
          <a:latin typeface="Arial" charset="0"/>
        </a:defRPr>
      </a:lvl6pPr>
      <a:lvl7pPr marL="914317" algn="ctr" rtl="0" fontAlgn="base">
        <a:spcBef>
          <a:spcPct val="0"/>
        </a:spcBef>
        <a:spcAft>
          <a:spcPct val="0"/>
        </a:spcAft>
        <a:defRPr sz="4400">
          <a:solidFill>
            <a:schemeClr val="tx2"/>
          </a:solidFill>
          <a:latin typeface="Arial" charset="0"/>
        </a:defRPr>
      </a:lvl7pPr>
      <a:lvl8pPr marL="1371475" algn="ctr" rtl="0" fontAlgn="base">
        <a:spcBef>
          <a:spcPct val="0"/>
        </a:spcBef>
        <a:spcAft>
          <a:spcPct val="0"/>
        </a:spcAft>
        <a:defRPr sz="4400">
          <a:solidFill>
            <a:schemeClr val="tx2"/>
          </a:solidFill>
          <a:latin typeface="Arial" charset="0"/>
        </a:defRPr>
      </a:lvl8pPr>
      <a:lvl9pPr marL="1828634" algn="ctr" rtl="0" fontAlgn="base">
        <a:spcBef>
          <a:spcPct val="0"/>
        </a:spcBef>
        <a:spcAft>
          <a:spcPct val="0"/>
        </a:spcAft>
        <a:defRPr sz="4400">
          <a:solidFill>
            <a:schemeClr val="tx2"/>
          </a:solidFill>
          <a:latin typeface="Arial" charset="0"/>
        </a:defRPr>
      </a:lvl9pPr>
    </p:titleStyle>
    <p:bodyStyle>
      <a:lvl1pPr marL="342868" indent="-342868" algn="l" rtl="0" eaLnBrk="0" fontAlgn="base" hangingPunct="0">
        <a:spcBef>
          <a:spcPct val="20000"/>
        </a:spcBef>
        <a:spcAft>
          <a:spcPct val="0"/>
        </a:spcAft>
        <a:buChar char="•"/>
        <a:defRPr sz="3300">
          <a:solidFill>
            <a:schemeClr val="tx1"/>
          </a:solidFill>
          <a:latin typeface="+mn-lt"/>
          <a:ea typeface="+mn-ea"/>
          <a:cs typeface="+mn-cs"/>
        </a:defRPr>
      </a:lvl1pPr>
      <a:lvl2pPr marL="742884" indent="-285727" algn="l" rtl="0" eaLnBrk="0" fontAlgn="base" hangingPunct="0">
        <a:spcBef>
          <a:spcPct val="20000"/>
        </a:spcBef>
        <a:spcAft>
          <a:spcPct val="0"/>
        </a:spcAft>
        <a:buChar char="–"/>
        <a:defRPr sz="2800">
          <a:solidFill>
            <a:schemeClr val="tx1"/>
          </a:solidFill>
          <a:latin typeface="+mn-lt"/>
        </a:defRPr>
      </a:lvl2pPr>
      <a:lvl3pPr marL="1142896" indent="-228579" algn="l" rtl="0" eaLnBrk="0" fontAlgn="base" hangingPunct="0">
        <a:spcBef>
          <a:spcPct val="20000"/>
        </a:spcBef>
        <a:spcAft>
          <a:spcPct val="0"/>
        </a:spcAft>
        <a:buChar char="•"/>
        <a:defRPr sz="2400">
          <a:solidFill>
            <a:schemeClr val="tx1"/>
          </a:solidFill>
          <a:latin typeface="+mn-lt"/>
        </a:defRPr>
      </a:lvl3pPr>
      <a:lvl4pPr marL="1600055" indent="-228579" algn="l" rtl="0" eaLnBrk="0" fontAlgn="base" hangingPunct="0">
        <a:spcBef>
          <a:spcPct val="20000"/>
        </a:spcBef>
        <a:spcAft>
          <a:spcPct val="0"/>
        </a:spcAft>
        <a:buChar char="–"/>
        <a:defRPr sz="1900">
          <a:solidFill>
            <a:schemeClr val="tx1"/>
          </a:solidFill>
          <a:latin typeface="+mn-lt"/>
        </a:defRPr>
      </a:lvl4pPr>
      <a:lvl5pPr marL="2057213" indent="-228579" algn="l" rtl="0" eaLnBrk="0" fontAlgn="base" hangingPunct="0">
        <a:spcBef>
          <a:spcPct val="20000"/>
        </a:spcBef>
        <a:spcAft>
          <a:spcPct val="0"/>
        </a:spcAft>
        <a:buChar char="»"/>
        <a:defRPr sz="1900">
          <a:solidFill>
            <a:schemeClr val="tx1"/>
          </a:solidFill>
          <a:latin typeface="+mn-lt"/>
        </a:defRPr>
      </a:lvl5pPr>
      <a:lvl6pPr marL="2514372" indent="-228579" algn="l" rtl="0" fontAlgn="base">
        <a:spcBef>
          <a:spcPct val="20000"/>
        </a:spcBef>
        <a:spcAft>
          <a:spcPct val="0"/>
        </a:spcAft>
        <a:buChar char="»"/>
        <a:defRPr sz="1900">
          <a:solidFill>
            <a:schemeClr val="tx1"/>
          </a:solidFill>
          <a:latin typeface="+mn-lt"/>
        </a:defRPr>
      </a:lvl6pPr>
      <a:lvl7pPr marL="2971526" indent="-228579" algn="l" rtl="0" fontAlgn="base">
        <a:spcBef>
          <a:spcPct val="20000"/>
        </a:spcBef>
        <a:spcAft>
          <a:spcPct val="0"/>
        </a:spcAft>
        <a:buChar char="»"/>
        <a:defRPr sz="1900">
          <a:solidFill>
            <a:schemeClr val="tx1"/>
          </a:solidFill>
          <a:latin typeface="+mn-lt"/>
        </a:defRPr>
      </a:lvl7pPr>
      <a:lvl8pPr marL="3428689" indent="-228579" algn="l" rtl="0" fontAlgn="base">
        <a:spcBef>
          <a:spcPct val="20000"/>
        </a:spcBef>
        <a:spcAft>
          <a:spcPct val="0"/>
        </a:spcAft>
        <a:buChar char="»"/>
        <a:defRPr sz="1900">
          <a:solidFill>
            <a:schemeClr val="tx1"/>
          </a:solidFill>
          <a:latin typeface="+mn-lt"/>
        </a:defRPr>
      </a:lvl8pPr>
      <a:lvl9pPr marL="3885844" indent="-228579"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317" rtl="0" eaLnBrk="1" latinLnBrk="0" hangingPunct="1">
        <a:defRPr sz="1800" kern="1200">
          <a:solidFill>
            <a:schemeClr val="tx1"/>
          </a:solidFill>
          <a:latin typeface="+mn-lt"/>
          <a:ea typeface="+mn-ea"/>
          <a:cs typeface="+mn-cs"/>
        </a:defRPr>
      </a:lvl1pPr>
      <a:lvl2pPr marL="457158" algn="l" defTabSz="914317" rtl="0" eaLnBrk="1" latinLnBrk="0" hangingPunct="1">
        <a:defRPr sz="1800" kern="1200">
          <a:solidFill>
            <a:schemeClr val="tx1"/>
          </a:solidFill>
          <a:latin typeface="+mn-lt"/>
          <a:ea typeface="+mn-ea"/>
          <a:cs typeface="+mn-cs"/>
        </a:defRPr>
      </a:lvl2pPr>
      <a:lvl3pPr marL="914317" algn="l" defTabSz="914317" rtl="0" eaLnBrk="1" latinLnBrk="0" hangingPunct="1">
        <a:defRPr sz="1800" kern="1200">
          <a:solidFill>
            <a:schemeClr val="tx1"/>
          </a:solidFill>
          <a:latin typeface="+mn-lt"/>
          <a:ea typeface="+mn-ea"/>
          <a:cs typeface="+mn-cs"/>
        </a:defRPr>
      </a:lvl3pPr>
      <a:lvl4pPr marL="1371475" algn="l" defTabSz="914317" rtl="0" eaLnBrk="1" latinLnBrk="0" hangingPunct="1">
        <a:defRPr sz="1800" kern="1200">
          <a:solidFill>
            <a:schemeClr val="tx1"/>
          </a:solidFill>
          <a:latin typeface="+mn-lt"/>
          <a:ea typeface="+mn-ea"/>
          <a:cs typeface="+mn-cs"/>
        </a:defRPr>
      </a:lvl4pPr>
      <a:lvl5pPr marL="1828634" algn="l" defTabSz="914317" rtl="0" eaLnBrk="1" latinLnBrk="0" hangingPunct="1">
        <a:defRPr sz="1800" kern="1200">
          <a:solidFill>
            <a:schemeClr val="tx1"/>
          </a:solidFill>
          <a:latin typeface="+mn-lt"/>
          <a:ea typeface="+mn-ea"/>
          <a:cs typeface="+mn-cs"/>
        </a:defRPr>
      </a:lvl5pPr>
      <a:lvl6pPr marL="2285792" algn="l" defTabSz="914317" rtl="0" eaLnBrk="1" latinLnBrk="0" hangingPunct="1">
        <a:defRPr sz="1800" kern="1200">
          <a:solidFill>
            <a:schemeClr val="tx1"/>
          </a:solidFill>
          <a:latin typeface="+mn-lt"/>
          <a:ea typeface="+mn-ea"/>
          <a:cs typeface="+mn-cs"/>
        </a:defRPr>
      </a:lvl6pPr>
      <a:lvl7pPr marL="2742949" algn="l" defTabSz="914317" rtl="0" eaLnBrk="1" latinLnBrk="0" hangingPunct="1">
        <a:defRPr sz="1800" kern="1200">
          <a:solidFill>
            <a:schemeClr val="tx1"/>
          </a:solidFill>
          <a:latin typeface="+mn-lt"/>
          <a:ea typeface="+mn-ea"/>
          <a:cs typeface="+mn-cs"/>
        </a:defRPr>
      </a:lvl7pPr>
      <a:lvl8pPr marL="3200100" algn="l" defTabSz="914317" rtl="0" eaLnBrk="1" latinLnBrk="0" hangingPunct="1">
        <a:defRPr sz="1800" kern="1200">
          <a:solidFill>
            <a:schemeClr val="tx1"/>
          </a:solidFill>
          <a:latin typeface="+mn-lt"/>
          <a:ea typeface="+mn-ea"/>
          <a:cs typeface="+mn-cs"/>
        </a:defRPr>
      </a:lvl8pPr>
      <a:lvl9pPr marL="3657268" algn="l" defTabSz="914317"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D3481AA-18D3-4F73-BC8E-D8B75D56D053}" type="slidenum">
              <a:rPr lang="en-US" altLang="vi-VN" smtClean="0"/>
              <a:pPr>
                <a:defRPr/>
              </a:pPr>
              <a:t>‹#›</a:t>
            </a:fld>
            <a:endParaRPr lang="en-US" altLang="vi-VN"/>
          </a:p>
        </p:txBody>
      </p:sp>
    </p:spTree>
    <p:extLst>
      <p:ext uri="{BB962C8B-B14F-4D97-AF65-F5344CB8AC3E}">
        <p14:creationId xmlns:p14="http://schemas.microsoft.com/office/powerpoint/2010/main" val="2451801919"/>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D3481AA-18D3-4F73-BC8E-D8B75D56D053}" type="slidenum">
              <a:rPr lang="en-US" altLang="vi-VN" smtClean="0"/>
              <a:pPr>
                <a:defRPr/>
              </a:pPr>
              <a:t>‹#›</a:t>
            </a:fld>
            <a:endParaRPr lang="en-US" altLang="vi-VN"/>
          </a:p>
        </p:txBody>
      </p:sp>
    </p:spTree>
    <p:extLst>
      <p:ext uri="{BB962C8B-B14F-4D97-AF65-F5344CB8AC3E}">
        <p14:creationId xmlns:p14="http://schemas.microsoft.com/office/powerpoint/2010/main" val="2961341876"/>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audio" Target="file:///E:\vohuyen\powpion%20tong%20hop\dem%20sao\NHAC%20CHU%20ECH%20CON.wma" TargetMode="External"/><Relationship Id="rId1" Type="http://schemas.openxmlformats.org/officeDocument/2006/relationships/audio" Target="file:///C:\Documents%20and%20Settings\Admin\My%20Documents\My%20Music\NHAC%20TIEU%20HOC\LOP%201\QUE%20HUONG%20TUOI%20DEP.wma" TargetMode="Externa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52.xml"/><Relationship Id="rId1" Type="http://schemas.openxmlformats.org/officeDocument/2006/relationships/audio" Target="file:///E:\NHAC%20TIEU%20HOC\LOP%201\QUE%20HUONG%20TUOI%20DEP.wma" TargetMode="External"/><Relationship Id="rId5" Type="http://schemas.openxmlformats.org/officeDocument/2006/relationships/image" Target="../media/image3.png"/><Relationship Id="rId4" Type="http://schemas.openxmlformats.org/officeDocument/2006/relationships/image" Target="../media/image5.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8">
            <a:extLst>
              <a:ext uri="{FF2B5EF4-FFF2-40B4-BE49-F238E27FC236}">
                <a16:creationId xmlns:a16="http://schemas.microsoft.com/office/drawing/2014/main" id="{5CB86105-FC8E-44C2-B782-EE569B4E86EF}"/>
              </a:ext>
            </a:extLst>
          </p:cNvPr>
          <p:cNvSpPr txBox="1">
            <a:spLocks noChangeArrowheads="1"/>
          </p:cNvSpPr>
          <p:nvPr/>
        </p:nvSpPr>
        <p:spPr bwMode="auto">
          <a:xfrm>
            <a:off x="3171707" y="974730"/>
            <a:ext cx="7467600" cy="2362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0" tIns="45718" rIns="91430" bIns="45718">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vi-VN" sz="5900" b="1" dirty="0">
                <a:solidFill>
                  <a:srgbClr val="0000CC"/>
                </a:solidFill>
              </a:rPr>
              <a:t> </a:t>
            </a:r>
          </a:p>
          <a:p>
            <a:pPr algn="ctr">
              <a:spcBef>
                <a:spcPct val="50000"/>
              </a:spcBef>
            </a:pPr>
            <a:endParaRPr lang="en-US" altLang="vi-VN" sz="5900" b="1" dirty="0">
              <a:solidFill>
                <a:srgbClr val="0000CC"/>
              </a:solidFill>
            </a:endParaRPr>
          </a:p>
        </p:txBody>
      </p:sp>
      <p:sp>
        <p:nvSpPr>
          <p:cNvPr id="2057" name="WordArt 9">
            <a:extLst>
              <a:ext uri="{FF2B5EF4-FFF2-40B4-BE49-F238E27FC236}">
                <a16:creationId xmlns:a16="http://schemas.microsoft.com/office/drawing/2014/main" id="{5DC78D30-7F37-44F9-8DCB-E80D5827B25B}"/>
              </a:ext>
            </a:extLst>
          </p:cNvPr>
          <p:cNvSpPr>
            <a:spLocks noChangeArrowheads="1" noChangeShapeType="1" noTextEdit="1"/>
          </p:cNvSpPr>
          <p:nvPr/>
        </p:nvSpPr>
        <p:spPr bwMode="auto">
          <a:xfrm>
            <a:off x="4705350" y="2060849"/>
            <a:ext cx="2838451" cy="1152128"/>
          </a:xfrm>
          <a:prstGeom prst="rect">
            <a:avLst/>
          </a:prstGeom>
        </p:spPr>
        <p:txBody>
          <a:bodyPr wrap="none" lIns="91430" tIns="45718" rIns="91430" bIns="45718" numCol="1" fromWordArt="1">
            <a:prstTxWarp prst="textPlain">
              <a:avLst>
                <a:gd name="adj" fmla="val 54443"/>
              </a:avLst>
            </a:prstTxWarp>
          </a:bodyPr>
          <a:lstStyle/>
          <a:p>
            <a:pPr algn="ctr"/>
            <a:r>
              <a:rPr lang="vi-VN" sz="3600" b="1" kern="10" dirty="0">
                <a:ln w="19050">
                  <a:solidFill>
                    <a:srgbClr val="0000FF"/>
                  </a:solidFill>
                  <a:round/>
                  <a:headEnd/>
                  <a:tailEnd/>
                </a:ln>
                <a:solidFill>
                  <a:srgbClr val="00FF00"/>
                </a:solidFill>
                <a:cs typeface="Times New Roman" panose="02020603050405020304" pitchFamily="18" charset="0"/>
              </a:rPr>
              <a:t>Môn: Âm nhạc </a:t>
            </a:r>
          </a:p>
        </p:txBody>
      </p:sp>
      <p:pic>
        <p:nvPicPr>
          <p:cNvPr id="8200" name="Picture 26">
            <a:extLst>
              <a:ext uri="{FF2B5EF4-FFF2-40B4-BE49-F238E27FC236}">
                <a16:creationId xmlns:a16="http://schemas.microsoft.com/office/drawing/2014/main" id="{7D3A7DD6-1D49-4A13-A129-79423BED1D5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1524010" y="304802"/>
            <a:ext cx="1301751" cy="2295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27">
            <a:extLst>
              <a:ext uri="{FF2B5EF4-FFF2-40B4-BE49-F238E27FC236}">
                <a16:creationId xmlns:a16="http://schemas.microsoft.com/office/drawing/2014/main" id="{58BF3CF5-0038-4BB0-866F-8F116251BC93}"/>
              </a:ext>
            </a:extLst>
          </p:cNvPr>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276726" y="4778922"/>
            <a:ext cx="857251" cy="237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6" name="WordArt 28">
            <a:extLst>
              <a:ext uri="{FF2B5EF4-FFF2-40B4-BE49-F238E27FC236}">
                <a16:creationId xmlns:a16="http://schemas.microsoft.com/office/drawing/2014/main" id="{55EF22B5-8394-44DA-946A-32128494BA87}"/>
              </a:ext>
            </a:extLst>
          </p:cNvPr>
          <p:cNvSpPr>
            <a:spLocks noChangeArrowheads="1" noChangeShapeType="1" noTextEdit="1"/>
          </p:cNvSpPr>
          <p:nvPr/>
        </p:nvSpPr>
        <p:spPr bwMode="auto">
          <a:xfrm>
            <a:off x="5543551" y="4941168"/>
            <a:ext cx="4000500" cy="1044575"/>
          </a:xfrm>
          <a:prstGeom prst="rect">
            <a:avLst/>
          </a:prstGeom>
        </p:spPr>
        <p:txBody>
          <a:bodyPr wrap="none" lIns="91430" tIns="45718" rIns="91430" bIns="45718" numCol="1" fromWordArt="1">
            <a:prstTxWarp prst="textInflateTop">
              <a:avLst>
                <a:gd name="adj" fmla="val 31917"/>
              </a:avLst>
            </a:prstTxWarp>
            <a:scene3d>
              <a:camera prst="legacyObliqueTopLeft"/>
              <a:lightRig rig="legacyNormal3" dir="r"/>
            </a:scene3d>
            <a:sp3d extrusionH="201600" prstMaterial="legacyMatte">
              <a:extrusionClr>
                <a:srgbClr val="0066CC"/>
              </a:extrusionClr>
              <a:contourClr>
                <a:srgbClr val="FF0000"/>
              </a:contourClr>
            </a:sp3d>
          </a:bodyPr>
          <a:lstStyle/>
          <a:p>
            <a:pPr algn="ctr"/>
            <a:r>
              <a:rPr lang="vi-VN" sz="3300" b="1" kern="10" dirty="0">
                <a:ln w="9525">
                  <a:round/>
                  <a:headEnd/>
                  <a:tailEnd/>
                </a:ln>
                <a:solidFill>
                  <a:srgbClr val="FF0000"/>
                </a:solidFill>
                <a:latin typeface="Tahoma" panose="020B0604030504040204" pitchFamily="34" charset="0"/>
                <a:ea typeface="Tahoma" panose="020B0604030504040204" pitchFamily="34" charset="0"/>
                <a:cs typeface="Tahoma" panose="020B0604030504040204" pitchFamily="34" charset="0"/>
              </a:rPr>
              <a:t>Giáo viên :TRẦN THỊ DIỄN HỒNG</a:t>
            </a:r>
          </a:p>
        </p:txBody>
      </p:sp>
      <p:pic>
        <p:nvPicPr>
          <p:cNvPr id="2077" name="QUE HUONG TUOI DEP.wma">
            <a:hlinkClick r:id="" action="ppaction://media"/>
            <a:extLst>
              <a:ext uri="{FF2B5EF4-FFF2-40B4-BE49-F238E27FC236}">
                <a16:creationId xmlns:a16="http://schemas.microsoft.com/office/drawing/2014/main" id="{D47DEE08-A31B-4576-8AB5-5A6279425A7A}"/>
              </a:ext>
            </a:extLst>
          </p:cNvPr>
          <p:cNvPicPr>
            <a:picLocks noRot="1" noChangeAspect="1" noChangeArrowheads="1"/>
          </p:cNvPicPr>
          <p:nvPr>
            <a:audioFile r:link="rId1"/>
          </p:nvPr>
        </p:nvPicPr>
        <p:blipFill>
          <a:blip r:embed="rId6">
            <a:extLst>
              <a:ext uri="{28A0092B-C50C-407E-A947-70E740481C1C}">
                <a14:useLocalDpi xmlns:a14="http://schemas.microsoft.com/office/drawing/2010/main" val="0"/>
              </a:ext>
            </a:extLst>
          </a:blip>
          <a:srcRect/>
          <a:stretch>
            <a:fillRect/>
          </a:stretch>
        </p:blipFill>
        <p:spPr bwMode="auto">
          <a:xfrm>
            <a:off x="1828800" y="1219201"/>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NHAC CHU ECH CON.wma">
            <a:hlinkClick r:id="" action="ppaction://media"/>
            <a:extLst>
              <a:ext uri="{FF2B5EF4-FFF2-40B4-BE49-F238E27FC236}">
                <a16:creationId xmlns:a16="http://schemas.microsoft.com/office/drawing/2014/main" id="{0CE80036-30E4-42D5-8855-2A8F12FCF4A5}"/>
              </a:ext>
            </a:extLst>
          </p:cNvPr>
          <p:cNvPicPr>
            <a:picLocks noRot="1" noChangeAspect="1" noChangeArrowheads="1"/>
          </p:cNvPicPr>
          <p:nvPr>
            <a:audioFile r:link="rId2"/>
          </p:nvPr>
        </p:nvPicPr>
        <p:blipFill>
          <a:blip r:embed="rId6">
            <a:extLst>
              <a:ext uri="{28A0092B-C50C-407E-A947-70E740481C1C}">
                <a14:useLocalDpi xmlns:a14="http://schemas.microsoft.com/office/drawing/2010/main" val="0"/>
              </a:ext>
            </a:extLst>
          </a:blip>
          <a:srcRect/>
          <a:stretch>
            <a:fillRect/>
          </a:stretch>
        </p:blipFill>
        <p:spPr bwMode="auto">
          <a:xfrm>
            <a:off x="-457200" y="6705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64267" fill="hold"/>
                                        <p:tgtEl>
                                          <p:spTgt spid="2078"/>
                                        </p:tgtEl>
                                      </p:cBhvr>
                                    </p:cmd>
                                  </p:childTnLst>
                                </p:cTn>
                              </p:par>
                              <p:par>
                                <p:cTn id="7" presetID="27" presetClass="entr" presetSubtype="0" fill="hold" grpId="0" nodeType="withEffect">
                                  <p:stCondLst>
                                    <p:cond delay="0"/>
                                  </p:stCondLst>
                                  <p:iterate type="lt">
                                    <p:tmPct val="50000"/>
                                  </p:iterate>
                                  <p:childTnLst>
                                    <p:set>
                                      <p:cBhvr>
                                        <p:cTn id="8" dur="1" fill="hold">
                                          <p:stCondLst>
                                            <p:cond delay="0"/>
                                          </p:stCondLst>
                                        </p:cTn>
                                        <p:tgtEl>
                                          <p:spTgt spid="2056"/>
                                        </p:tgtEl>
                                        <p:attrNameLst>
                                          <p:attrName>style.visibility</p:attrName>
                                        </p:attrNameLst>
                                      </p:cBhvr>
                                      <p:to>
                                        <p:strVal val="visible"/>
                                      </p:to>
                                    </p:set>
                                    <p:anim calcmode="discrete" valueType="clr">
                                      <p:cBhvr override="childStyle">
                                        <p:cTn id="9" dur="80"/>
                                        <p:tgtEl>
                                          <p:spTgt spid="2056"/>
                                        </p:tgtEl>
                                        <p:attrNameLst>
                                          <p:attrName>style.color</p:attrName>
                                        </p:attrNameLst>
                                      </p:cBhvr>
                                      <p:tavLst>
                                        <p:tav tm="0">
                                          <p:val>
                                            <p:clrVal>
                                              <a:srgbClr val="00FF00"/>
                                            </p:clrVal>
                                          </p:val>
                                        </p:tav>
                                        <p:tav tm="50000">
                                          <p:val>
                                            <p:clrVal>
                                              <a:srgbClr val="CC3300"/>
                                            </p:clrVal>
                                          </p:val>
                                        </p:tav>
                                      </p:tavLst>
                                    </p:anim>
                                    <p:anim calcmode="discrete" valueType="clr">
                                      <p:cBhvr>
                                        <p:cTn id="10" dur="80"/>
                                        <p:tgtEl>
                                          <p:spTgt spid="2056"/>
                                        </p:tgtEl>
                                        <p:attrNameLst>
                                          <p:attrName>fillcolor</p:attrName>
                                        </p:attrNameLst>
                                      </p:cBhvr>
                                      <p:tavLst>
                                        <p:tav tm="0">
                                          <p:val>
                                            <p:clrVal>
                                              <a:schemeClr val="accent2"/>
                                            </p:clrVal>
                                          </p:val>
                                        </p:tav>
                                        <p:tav tm="50000">
                                          <p:val>
                                            <p:clrVal>
                                              <a:schemeClr val="hlink"/>
                                            </p:clrVal>
                                          </p:val>
                                        </p:tav>
                                      </p:tavLst>
                                    </p:anim>
                                    <p:set>
                                      <p:cBhvr>
                                        <p:cTn id="11" dur="80"/>
                                        <p:tgtEl>
                                          <p:spTgt spid="2056"/>
                                        </p:tgtEl>
                                        <p:attrNameLst>
                                          <p:attrName>fill.type</p:attrName>
                                        </p:attrNameLst>
                                      </p:cBhvr>
                                      <p:to>
                                        <p:strVal val="solid"/>
                                      </p:to>
                                    </p:set>
                                  </p:childTnLst>
                                </p:cTn>
                              </p:par>
                              <p:par>
                                <p:cTn id="12" presetID="27" presetClass="entr" presetSubtype="0" repeatCount="indefinite" fill="hold" grpId="1" nodeType="withEffect">
                                  <p:stCondLst>
                                    <p:cond delay="0"/>
                                  </p:stCondLst>
                                  <p:iterate type="lt">
                                    <p:tmPct val="50000"/>
                                  </p:iterate>
                                  <p:childTnLst>
                                    <p:set>
                                      <p:cBhvr>
                                        <p:cTn id="13" dur="1" fill="hold">
                                          <p:stCondLst>
                                            <p:cond delay="0"/>
                                          </p:stCondLst>
                                        </p:cTn>
                                        <p:tgtEl>
                                          <p:spTgt spid="2056"/>
                                        </p:tgtEl>
                                        <p:attrNameLst>
                                          <p:attrName>style.visibility</p:attrName>
                                        </p:attrNameLst>
                                      </p:cBhvr>
                                      <p:to>
                                        <p:strVal val="visible"/>
                                      </p:to>
                                    </p:set>
                                    <p:anim calcmode="discrete" valueType="clr">
                                      <p:cBhvr override="childStyle">
                                        <p:cTn id="14" dur="1000"/>
                                        <p:tgtEl>
                                          <p:spTgt spid="2056"/>
                                        </p:tgtEl>
                                        <p:attrNameLst>
                                          <p:attrName>style.color</p:attrName>
                                        </p:attrNameLst>
                                      </p:cBhvr>
                                      <p:tavLst>
                                        <p:tav tm="0">
                                          <p:val>
                                            <p:clrVal>
                                              <a:srgbClr val="FF0000"/>
                                            </p:clrVal>
                                          </p:val>
                                        </p:tav>
                                        <p:tav tm="50000">
                                          <p:val>
                                            <p:clrVal>
                                              <a:srgbClr val="FFFF00"/>
                                            </p:clrVal>
                                          </p:val>
                                        </p:tav>
                                      </p:tavLst>
                                    </p:anim>
                                    <p:anim calcmode="discrete" valueType="clr">
                                      <p:cBhvr>
                                        <p:cTn id="15" dur="1000"/>
                                        <p:tgtEl>
                                          <p:spTgt spid="2056"/>
                                        </p:tgtEl>
                                        <p:attrNameLst>
                                          <p:attrName>fillcolor</p:attrName>
                                        </p:attrNameLst>
                                      </p:cBhvr>
                                      <p:tavLst>
                                        <p:tav tm="0">
                                          <p:val>
                                            <p:clrVal>
                                              <a:schemeClr val="accent2"/>
                                            </p:clrVal>
                                          </p:val>
                                        </p:tav>
                                        <p:tav tm="50000">
                                          <p:val>
                                            <p:clrVal>
                                              <a:schemeClr val="hlink"/>
                                            </p:clrVal>
                                          </p:val>
                                        </p:tav>
                                      </p:tavLst>
                                    </p:anim>
                                    <p:set>
                                      <p:cBhvr>
                                        <p:cTn id="16" dur="1000"/>
                                        <p:tgtEl>
                                          <p:spTgt spid="2056"/>
                                        </p:tgtEl>
                                        <p:attrNameLst>
                                          <p:attrName>fill.type</p:attrName>
                                        </p:attrNameLst>
                                      </p:cBhvr>
                                      <p:to>
                                        <p:strVal val="solid"/>
                                      </p:to>
                                    </p:set>
                                  </p:childTnLst>
                                </p:cTn>
                              </p:par>
                              <p:par>
                                <p:cTn id="17" presetID="27" presetClass="entr" presetSubtype="0" repeatCount="indefinite" fill="hold" grpId="2" nodeType="withEffect">
                                  <p:stCondLst>
                                    <p:cond delay="0"/>
                                  </p:stCondLst>
                                  <p:iterate type="lt">
                                    <p:tmPct val="50000"/>
                                  </p:iterate>
                                  <p:childTnLst>
                                    <p:set>
                                      <p:cBhvr>
                                        <p:cTn id="18" dur="1" fill="hold">
                                          <p:stCondLst>
                                            <p:cond delay="0"/>
                                          </p:stCondLst>
                                        </p:cTn>
                                        <p:tgtEl>
                                          <p:spTgt spid="2056"/>
                                        </p:tgtEl>
                                        <p:attrNameLst>
                                          <p:attrName>style.visibility</p:attrName>
                                        </p:attrNameLst>
                                      </p:cBhvr>
                                      <p:to>
                                        <p:strVal val="visible"/>
                                      </p:to>
                                    </p:set>
                                    <p:anim calcmode="discrete" valueType="clr">
                                      <p:cBhvr override="childStyle">
                                        <p:cTn id="19" dur="500"/>
                                        <p:tgtEl>
                                          <p:spTgt spid="2056"/>
                                        </p:tgtEl>
                                        <p:attrNameLst>
                                          <p:attrName>style.color</p:attrName>
                                        </p:attrNameLst>
                                      </p:cBhvr>
                                      <p:tavLst>
                                        <p:tav tm="0">
                                          <p:val>
                                            <p:clrVal>
                                              <a:srgbClr val="00FF00"/>
                                            </p:clrVal>
                                          </p:val>
                                        </p:tav>
                                        <p:tav tm="50000">
                                          <p:val>
                                            <p:clrVal>
                                              <a:srgbClr val="CC3300"/>
                                            </p:clrVal>
                                          </p:val>
                                        </p:tav>
                                      </p:tavLst>
                                    </p:anim>
                                    <p:anim calcmode="discrete" valueType="clr">
                                      <p:cBhvr>
                                        <p:cTn id="20" dur="500"/>
                                        <p:tgtEl>
                                          <p:spTgt spid="2056"/>
                                        </p:tgtEl>
                                        <p:attrNameLst>
                                          <p:attrName>fillcolor</p:attrName>
                                        </p:attrNameLst>
                                      </p:cBhvr>
                                      <p:tavLst>
                                        <p:tav tm="0">
                                          <p:val>
                                            <p:clrVal>
                                              <a:schemeClr val="accent2"/>
                                            </p:clrVal>
                                          </p:val>
                                        </p:tav>
                                        <p:tav tm="50000">
                                          <p:val>
                                            <p:clrVal>
                                              <a:schemeClr val="hlink"/>
                                            </p:clrVal>
                                          </p:val>
                                        </p:tav>
                                      </p:tavLst>
                                    </p:anim>
                                    <p:set>
                                      <p:cBhvr>
                                        <p:cTn id="21" dur="500"/>
                                        <p:tgtEl>
                                          <p:spTgt spid="2056"/>
                                        </p:tgtEl>
                                        <p:attrNameLst>
                                          <p:attrName>fill.type</p:attrName>
                                        </p:attrNameLst>
                                      </p:cBhvr>
                                      <p:to>
                                        <p:strVal val="solid"/>
                                      </p:to>
                                    </p:set>
                                  </p:childTnLst>
                                </p:cTn>
                              </p:par>
                              <p:par>
                                <p:cTn id="22" presetID="23" presetClass="emph" presetSubtype="0" repeatCount="indefinite" fill="hold" nodeType="withEffect">
                                  <p:stCondLst>
                                    <p:cond delay="0"/>
                                  </p:stCondLst>
                                  <p:childTnLst>
                                    <p:animClr clrSpc="hsl" dir="cw">
                                      <p:cBhvr override="childStyle">
                                        <p:cTn id="23" dur="1000" fill="hold"/>
                                        <p:tgtEl>
                                          <p:spTgt spid="2057"/>
                                        </p:tgtEl>
                                        <p:attrNameLst>
                                          <p:attrName>style.color</p:attrName>
                                        </p:attrNameLst>
                                      </p:cBhvr>
                                      <p:by>
                                        <p:hsl h="10842353" s="0" l="0"/>
                                      </p:by>
                                    </p:animClr>
                                    <p:animClr clrSpc="hsl" dir="cw">
                                      <p:cBhvr>
                                        <p:cTn id="24" dur="1000" fill="hold"/>
                                        <p:tgtEl>
                                          <p:spTgt spid="2057"/>
                                        </p:tgtEl>
                                        <p:attrNameLst>
                                          <p:attrName>fillcolor</p:attrName>
                                        </p:attrNameLst>
                                      </p:cBhvr>
                                      <p:by>
                                        <p:hsl h="10842353" s="0" l="0"/>
                                      </p:by>
                                    </p:animClr>
                                    <p:animClr clrSpc="hsl" dir="cw">
                                      <p:cBhvr>
                                        <p:cTn id="25" dur="1000" fill="hold"/>
                                        <p:tgtEl>
                                          <p:spTgt spid="2057"/>
                                        </p:tgtEl>
                                        <p:attrNameLst>
                                          <p:attrName>stroke.color</p:attrName>
                                        </p:attrNameLst>
                                      </p:cBhvr>
                                      <p:by>
                                        <p:hsl h="10842353" s="0" l="0"/>
                                      </p:by>
                                    </p:animClr>
                                    <p:set>
                                      <p:cBhvr>
                                        <p:cTn id="26" dur="1000" fill="hold"/>
                                        <p:tgtEl>
                                          <p:spTgt spid="2057"/>
                                        </p:tgtEl>
                                        <p:attrNameLst>
                                          <p:attrName>fill.type</p:attrName>
                                        </p:attrNameLst>
                                      </p:cBhvr>
                                      <p:to>
                                        <p:strVal val="solid"/>
                                      </p:to>
                                    </p:set>
                                  </p:childTnLst>
                                </p:cTn>
                              </p:par>
                              <p:par>
                                <p:cTn id="27" presetID="23" presetClass="emph" presetSubtype="0" repeatCount="indefinite" fill="hold" nodeType="withEffect">
                                  <p:stCondLst>
                                    <p:cond delay="0"/>
                                  </p:stCondLst>
                                  <p:childTnLst>
                                    <p:animClr clrSpc="hsl" dir="cw">
                                      <p:cBhvr override="childStyle">
                                        <p:cTn id="28" dur="500" fill="hold"/>
                                        <p:tgtEl>
                                          <p:spTgt spid="2076"/>
                                        </p:tgtEl>
                                        <p:attrNameLst>
                                          <p:attrName>style.color</p:attrName>
                                        </p:attrNameLst>
                                      </p:cBhvr>
                                      <p:by>
                                        <p:hsl h="10842353" s="0" l="0"/>
                                      </p:by>
                                    </p:animClr>
                                    <p:animClr clrSpc="hsl" dir="cw">
                                      <p:cBhvr>
                                        <p:cTn id="29" dur="500" fill="hold"/>
                                        <p:tgtEl>
                                          <p:spTgt spid="2076"/>
                                        </p:tgtEl>
                                        <p:attrNameLst>
                                          <p:attrName>fillcolor</p:attrName>
                                        </p:attrNameLst>
                                      </p:cBhvr>
                                      <p:by>
                                        <p:hsl h="10842353" s="0" l="0"/>
                                      </p:by>
                                    </p:animClr>
                                    <p:animClr clrSpc="hsl" dir="cw">
                                      <p:cBhvr>
                                        <p:cTn id="30" dur="500" fill="hold"/>
                                        <p:tgtEl>
                                          <p:spTgt spid="2076"/>
                                        </p:tgtEl>
                                        <p:attrNameLst>
                                          <p:attrName>stroke.color</p:attrName>
                                        </p:attrNameLst>
                                      </p:cBhvr>
                                      <p:by>
                                        <p:hsl h="10842353" s="0" l="0"/>
                                      </p:by>
                                    </p:animClr>
                                    <p:set>
                                      <p:cBhvr>
                                        <p:cTn id="31" dur="500" fill="hold"/>
                                        <p:tgtEl>
                                          <p:spTgt spid="20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audio>
              <p:cMediaNode>
                <p:cTn id="32" fill="hold" display="0">
                  <p:stCondLst>
                    <p:cond delay="indefinite"/>
                  </p:stCondLst>
                  <p:endCondLst>
                    <p:cond evt="onNext" delay="0">
                      <p:tgtEl>
                        <p:sldTgt/>
                      </p:tgtEl>
                    </p:cond>
                    <p:cond evt="onPrev" delay="0">
                      <p:tgtEl>
                        <p:sldTgt/>
                      </p:tgtEl>
                    </p:cond>
                    <p:cond evt="onStopAudio" delay="0">
                      <p:tgtEl>
                        <p:sldTgt/>
                      </p:tgtEl>
                    </p:cond>
                  </p:endCondLst>
                </p:cTn>
                <p:tgtEl>
                  <p:spTgt spid="2077"/>
                </p:tgtEl>
              </p:cMediaNode>
            </p:audio>
            <p:audio>
              <p:cMediaNode>
                <p:cTn id="33" fill="hold" display="0">
                  <p:stCondLst>
                    <p:cond delay="indefinite"/>
                  </p:stCondLst>
                  <p:endCondLst>
                    <p:cond evt="onNext" delay="0">
                      <p:tgtEl>
                        <p:sldTgt/>
                      </p:tgtEl>
                    </p:cond>
                    <p:cond evt="onPrev" delay="0">
                      <p:tgtEl>
                        <p:sldTgt/>
                      </p:tgtEl>
                    </p:cond>
                    <p:cond evt="onStopAudio" delay="0">
                      <p:tgtEl>
                        <p:sldTgt/>
                      </p:tgtEl>
                    </p:cond>
                  </p:endCondLst>
                </p:cTn>
                <p:tgtEl>
                  <p:spTgt spid="2078"/>
                </p:tgtEl>
              </p:cMediaNode>
            </p:audio>
          </p:childTnLst>
        </p:cTn>
      </p:par>
    </p:tnLst>
    <p:bldLst>
      <p:bldP spid="2056" grpId="0"/>
      <p:bldP spid="2056" grpId="1"/>
      <p:bldP spid="2056"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5">
            <a:extLst>
              <a:ext uri="{FF2B5EF4-FFF2-40B4-BE49-F238E27FC236}">
                <a16:creationId xmlns:a16="http://schemas.microsoft.com/office/drawing/2014/main" id="{CA69BD65-FE34-465E-AFF5-1891FF4C9FB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3581401"/>
            <a:ext cx="4800600" cy="291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6">
            <a:extLst>
              <a:ext uri="{FF2B5EF4-FFF2-40B4-BE49-F238E27FC236}">
                <a16:creationId xmlns:a16="http://schemas.microsoft.com/office/drawing/2014/main" id="{CBCD5944-5BE8-4C17-9650-16B152B14A34}"/>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276600"/>
            <a:ext cx="2082800"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2" name="QUE HUONG TUOI DEP.wma">
            <a:hlinkClick r:id="" action="ppaction://media"/>
            <a:extLst>
              <a:ext uri="{FF2B5EF4-FFF2-40B4-BE49-F238E27FC236}">
                <a16:creationId xmlns:a16="http://schemas.microsoft.com/office/drawing/2014/main" id="{D91E2524-2210-4173-B8A0-66A7D98A15B1}"/>
              </a:ext>
            </a:extLst>
          </p:cNvPr>
          <p:cNvPicPr>
            <a:picLocks noRot="1" noChangeAspect="1" noChangeArrowheads="1"/>
          </p:cNvPicPr>
          <p:nvPr>
            <a:audioFile r:link="rId1"/>
          </p:nvPr>
        </p:nvPicPr>
        <p:blipFill>
          <a:blip r:embed="rId5">
            <a:extLst>
              <a:ext uri="{28A0092B-C50C-407E-A947-70E740481C1C}">
                <a14:useLocalDpi xmlns:a14="http://schemas.microsoft.com/office/drawing/2010/main" val="0"/>
              </a:ext>
            </a:extLst>
          </a:blip>
          <a:srcRect/>
          <a:stretch>
            <a:fillRect/>
          </a:stretch>
        </p:blipFill>
        <p:spPr bwMode="auto">
          <a:xfrm>
            <a:off x="8229600" y="5943601"/>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6E6394C3-B628-40B9-9CA2-6F1D88D1FF11}"/>
              </a:ext>
            </a:extLst>
          </p:cNvPr>
          <p:cNvSpPr txBox="1"/>
          <p:nvPr/>
        </p:nvSpPr>
        <p:spPr>
          <a:xfrm>
            <a:off x="1991544" y="979253"/>
            <a:ext cx="8136904" cy="584775"/>
          </a:xfrm>
          <a:prstGeom prst="rect">
            <a:avLst/>
          </a:prstGeom>
          <a:noFill/>
        </p:spPr>
        <p:txBody>
          <a:bodyPr wrap="square">
            <a:spAutoFit/>
          </a:bodyPr>
          <a:lstStyle/>
          <a:p>
            <a:r>
              <a:rPr lang="vi-VN" sz="3200" dirty="0"/>
              <a:t>KÍNH CHÚC QUÍ THẦY CÔ MẠNH KHỎE</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mediacall" presetSubtype="0" fill="hold" nodeType="afterEffect">
                                  <p:stCondLst>
                                    <p:cond delay="0"/>
                                  </p:stCondLst>
                                  <p:childTnLst>
                                    <p:cmd type="call" cmd="playFrom(0.0)">
                                      <p:cBhvr>
                                        <p:cTn id="6" dur="54279" fill="hold"/>
                                        <p:tgtEl>
                                          <p:spTgt spid="2663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26632"/>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0649"/>
            <a:ext cx="8229600" cy="1080120"/>
          </a:xfrm>
        </p:spPr>
        <p:txBody>
          <a:bodyPr/>
          <a:lstStyle/>
          <a:p>
            <a:pPr>
              <a:spcAft>
                <a:spcPts val="0"/>
              </a:spcAft>
            </a:pP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r>
              <a:rPr lang="en-US" sz="4000" dirty="0">
                <a:latin typeface="Times New Roman" panose="02020603050405020304" pitchFamily="18" charset="0"/>
                <a:ea typeface="Times New Roman" panose="02020603050405020304" pitchFamily="18" charset="0"/>
              </a:rPr>
              <a:t>BIỆN PHÁP GIÚP HỌC SINH HÁT </a:t>
            </a:r>
            <a:br>
              <a:rPr lang="en-US" sz="3200" dirty="0">
                <a:latin typeface="Times New Roman" panose="02020603050405020304" pitchFamily="18" charset="0"/>
                <a:ea typeface="Times New Roman" panose="02020603050405020304" pitchFamily="18" charset="0"/>
              </a:rPr>
            </a:br>
            <a:r>
              <a:rPr lang="en-US" sz="4000" dirty="0">
                <a:latin typeface="Times New Roman" panose="02020603050405020304" pitchFamily="18" charset="0"/>
                <a:ea typeface="Times New Roman" panose="02020603050405020304" pitchFamily="18" charset="0"/>
              </a:rPr>
              <a:t>KẾT HỢP GÕ ĐỆM </a:t>
            </a:r>
            <a:br>
              <a:rPr lang="en-US" sz="3200" dirty="0">
                <a:latin typeface="Times New Roman" panose="02020603050405020304" pitchFamily="18" charset="0"/>
                <a:ea typeface="Times New Roman" panose="02020603050405020304" pitchFamily="18" charset="0"/>
              </a:rPr>
            </a:br>
            <a:endParaRPr lang="vi-VN" sz="4000" dirty="0">
              <a:latin typeface="Times New Roman" pitchFamily="18" charset="0"/>
              <a:cs typeface="Times New Roman" pitchFamily="18" charset="0"/>
            </a:endParaRPr>
          </a:p>
        </p:txBody>
      </p:sp>
    </p:spTree>
    <p:extLst>
      <p:ext uri="{BB962C8B-B14F-4D97-AF65-F5344CB8AC3E}">
        <p14:creationId xmlns:p14="http://schemas.microsoft.com/office/powerpoint/2010/main" val="437233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7408" y="188640"/>
            <a:ext cx="10513168" cy="6669360"/>
          </a:xfrm>
        </p:spPr>
        <p:txBody>
          <a:bodyPr/>
          <a:lstStyle/>
          <a:p>
            <a:pPr marL="0" indent="0" algn="just">
              <a:buNone/>
            </a:pPr>
            <a:r>
              <a:rPr lang="en-US" dirty="0">
                <a:latin typeface="Times New Roman" pitchFamily="18" charset="0"/>
                <a:cs typeface="Times New Roman" pitchFamily="18" charset="0"/>
              </a:rPr>
              <a:t> </a:t>
            </a:r>
          </a:p>
          <a:p>
            <a:pPr marL="0" indent="0" algn="just">
              <a:buNone/>
            </a:pPr>
            <a:r>
              <a:rPr lang="vi-VN" sz="3200" b="1" dirty="0">
                <a:latin typeface="Times New Roman" pitchFamily="18" charset="0"/>
                <a:cs typeface="Times New Roman" pitchFamily="18" charset="0"/>
              </a:rPr>
              <a:t>I. Lí do chọn biện pháp:   </a:t>
            </a:r>
          </a:p>
          <a:p>
            <a:pPr marL="0" indent="0" algn="just">
              <a:buNone/>
            </a:pPr>
            <a:r>
              <a:rPr lang="vi-VN" sz="3200" dirty="0">
                <a:latin typeface="Times New Roman" pitchFamily="18" charset="0"/>
                <a:cs typeface="Times New Roman" pitchFamily="18" charset="0"/>
              </a:rPr>
              <a:t>     Là một giáo viên chuyên trách về phân môn âm nhạc bậc tiểu học, trong quá trình trực tiếp giảng dạy bộ môn, với lòng yêu nghề mến trẻ, người giáo viên phải giúp các em có được sự tự tin, nắm được kiến thức, phải tạo điều kiện để các em phát triển tai nghe, cảm thụ âm nhạc, mạnh dạn thể hiện khả năng âm nhạc của mình. Điều cơ bản là người giáo viên giảng dạy phải nắm được đối tượng, tìm hiểu cụ thể những sở thích của các em để tìm ra phương pháp giáo dục, giảng dạy thích hợp nhất giúp các em tiếp thu kiến thức một cách dễ dàng và tạo sự say mê trong học tập cho các em. </a:t>
            </a:r>
          </a:p>
        </p:txBody>
      </p:sp>
    </p:spTree>
    <p:extLst>
      <p:ext uri="{BB962C8B-B14F-4D97-AF65-F5344CB8AC3E}">
        <p14:creationId xmlns:p14="http://schemas.microsoft.com/office/powerpoint/2010/main" val="2998329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3432" y="1222838"/>
            <a:ext cx="10369152" cy="5158490"/>
          </a:xfrm>
        </p:spPr>
        <p:txBody>
          <a:bodyPr/>
          <a:lstStyle/>
          <a:p>
            <a:pPr marL="0" indent="0" algn="just">
              <a:spcAft>
                <a:spcPts val="0"/>
              </a:spcAft>
              <a:buNone/>
            </a:pPr>
            <a:r>
              <a:rPr lang="en-US" sz="3200" b="1" dirty="0">
                <a:latin typeface="Times New Roman" panose="02020603050405020304" pitchFamily="18" charset="0"/>
                <a:ea typeface="Times New Roman" panose="02020603050405020304" pitchFamily="18" charset="0"/>
              </a:rPr>
              <a:t>II. Thực trạng:</a:t>
            </a:r>
            <a:endParaRPr lang="en-US" sz="3200" dirty="0">
              <a:latin typeface="Times New Roman" panose="02020603050405020304" pitchFamily="18" charset="0"/>
              <a:ea typeface="Times New Roman" panose="02020603050405020304" pitchFamily="18" charset="0"/>
            </a:endParaRPr>
          </a:p>
          <a:p>
            <a:pPr indent="0" algn="just">
              <a:spcAft>
                <a:spcPts val="0"/>
              </a:spcAft>
              <a:buNone/>
              <a:tabLst>
                <a:tab pos="355600" algn="l"/>
                <a:tab pos="533400" algn="l"/>
              </a:tabLst>
            </a:pPr>
            <a:r>
              <a:rPr lang="vi-VN" sz="3200" dirty="0">
                <a:latin typeface="Times New Roman" panose="02020603050405020304" pitchFamily="18" charset="0"/>
                <a:ea typeface="Times New Roman" panose="02020603050405020304" pitchFamily="18" charset="0"/>
              </a:rPr>
              <a:t>Xuất phát từ t</a:t>
            </a:r>
            <a:r>
              <a:rPr lang="en-US" sz="3200" dirty="0">
                <a:latin typeface="Times New Roman" panose="02020603050405020304" pitchFamily="18" charset="0"/>
                <a:ea typeface="Times New Roman" panose="02020603050405020304" pitchFamily="18" charset="0"/>
              </a:rPr>
              <a:t>hực trạng</a:t>
            </a:r>
            <a:r>
              <a:rPr lang="vi-VN" sz="3200" dirty="0">
                <a:latin typeface="Times New Roman" panose="02020603050405020304" pitchFamily="18" charset="0"/>
                <a:ea typeface="Times New Roman" panose="02020603050405020304" pitchFamily="18" charset="0"/>
              </a:rPr>
              <a:t> giảng dạy </a:t>
            </a:r>
            <a:r>
              <a:rPr lang="en-US" sz="3200" dirty="0">
                <a:latin typeface="Times New Roman" panose="02020603050405020304" pitchFamily="18" charset="0"/>
                <a:ea typeface="Times New Roman" panose="02020603050405020304" pitchFamily="18" charset="0"/>
              </a:rPr>
              <a:t>Â</a:t>
            </a:r>
            <a:r>
              <a:rPr lang="vi-VN" sz="3200" dirty="0">
                <a:latin typeface="Times New Roman" panose="02020603050405020304" pitchFamily="18" charset="0"/>
                <a:ea typeface="Times New Roman" panose="02020603050405020304" pitchFamily="18" charset="0"/>
              </a:rPr>
              <a:t>m nhạc cho học sinh ở lứa tuổi tiểu học.</a:t>
            </a:r>
            <a:r>
              <a:rPr lang="en-US" sz="2800" dirty="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Trước đây khi dạy hát tại trường tôi gặp không ít khó khăn trong dạy hát như: Học sinh thiếu tự tin trong khi hát, biểu diễn còn rụt rè không hòa đồng, khi hát kết hợp vỗ tay hoặc gõ đệm theo bài hát nhiều em vẫn còn chưa biết cách sử dụng nhạc cụ gõ đệm hay thực hiện không đúng với các cách gõ đệm cho bài hát. Từ thực tế đó dẫn tới tiết học chưa thực sự mang lại hiệu quả cao.</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5592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764704"/>
            <a:ext cx="10297144" cy="6093296"/>
          </a:xfrm>
        </p:spPr>
        <p:txBody>
          <a:bodyPr/>
          <a:lstStyle/>
          <a:p>
            <a:pPr marL="0" indent="0" algn="just">
              <a:buNone/>
            </a:pPr>
            <a:r>
              <a:rPr lang="en-US" sz="3200" b="1" dirty="0">
                <a:latin typeface="Times New Roman" panose="02020603050405020304" pitchFamily="18" charset="0"/>
                <a:cs typeface="Times New Roman" panose="02020603050405020304" pitchFamily="18" charset="0"/>
              </a:rPr>
              <a:t>1. </a:t>
            </a:r>
            <a:r>
              <a:rPr lang="vi-VN" sz="3200" b="1" dirty="0">
                <a:latin typeface="Times New Roman" panose="02020603050405020304" pitchFamily="18" charset="0"/>
                <a:cs typeface="Times New Roman" panose="02020603050405020304" pitchFamily="18" charset="0"/>
              </a:rPr>
              <a:t>Thuận lợi:</a:t>
            </a:r>
          </a:p>
          <a:p>
            <a:pPr marL="0" indent="0" algn="just">
              <a:buNone/>
            </a:pPr>
            <a:r>
              <a:rPr lang="vi-VN" sz="3200" dirty="0">
                <a:latin typeface="Times New Roman" panose="02020603050405020304" pitchFamily="18" charset="0"/>
                <a:cs typeface="Times New Roman" panose="02020603050405020304" pitchFamily="18" charset="0"/>
              </a:rPr>
              <a:t>        - Được Phòng Giáo dục - Đào tạo cung cấp đầy đủ trang thiết bị dạy học đối với môn Âm nhạc.</a:t>
            </a:r>
          </a:p>
          <a:p>
            <a:pPr marL="0" indent="0" algn="just">
              <a:buNone/>
            </a:pPr>
            <a:r>
              <a:rPr lang="vi-VN" sz="3200" dirty="0">
                <a:latin typeface="Times New Roman" panose="02020603050405020304" pitchFamily="18" charset="0"/>
                <a:cs typeface="Times New Roman" panose="02020603050405020304" pitchFamily="18" charset="0"/>
              </a:rPr>
              <a:t>       - Được sự quan tâm giúp đỡ của lãnh đạo nhà trường đã tạo mọi điều kiện thuận lợi để giáo viên dạy tốt môn học này. </a:t>
            </a:r>
          </a:p>
          <a:p>
            <a:pPr marL="0" indent="0" algn="just">
              <a:buNone/>
            </a:pPr>
            <a:r>
              <a:rPr lang="vi-VN" sz="3200" dirty="0">
                <a:latin typeface="Times New Roman" panose="02020603050405020304" pitchFamily="18" charset="0"/>
                <a:cs typeface="Times New Roman" panose="02020603050405020304" pitchFamily="18" charset="0"/>
              </a:rPr>
              <a:t>       - Bản thân luôn tìm tòi học hỏi để trao đổi kinh nghiệm không ngừng tự rèn luyện mình, từng bước nâng cao nghiệp vụ để vững vàng về chuyên môn. Luôn nhiệt tình và có tâm huyết đối với việc dạy nhạc cho các em.</a:t>
            </a:r>
          </a:p>
          <a:p>
            <a:pPr marL="0" indent="0" algn="just">
              <a:buNone/>
            </a:pPr>
            <a:r>
              <a:rPr lang="vi-VN" sz="3200" dirty="0">
                <a:latin typeface="Times New Roman" panose="02020603050405020304" pitchFamily="18" charset="0"/>
                <a:cs typeface="Times New Roman" panose="02020603050405020304" pitchFamily="18" charset="0"/>
              </a:rPr>
              <a:t>        - Một số học sinh có một phần năng khiếu bẩm sinh về âm nhạc.</a:t>
            </a:r>
          </a:p>
          <a:p>
            <a:endParaRPr lang="en-US" dirty="0"/>
          </a:p>
          <a:p>
            <a:endParaRPr lang="en-US" dirty="0"/>
          </a:p>
        </p:txBody>
      </p:sp>
    </p:spTree>
    <p:extLst>
      <p:ext uri="{BB962C8B-B14F-4D97-AF65-F5344CB8AC3E}">
        <p14:creationId xmlns:p14="http://schemas.microsoft.com/office/powerpoint/2010/main" val="1433025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7368" y="620688"/>
            <a:ext cx="11175032" cy="6237312"/>
          </a:xfrm>
        </p:spPr>
        <p:txBody>
          <a:bodyPr/>
          <a:lstStyle/>
          <a:p>
            <a:pPr marL="0" indent="0" algn="just">
              <a:buNone/>
            </a:pPr>
            <a:r>
              <a:rPr lang="vi-VN" dirty="0"/>
              <a:t> </a:t>
            </a:r>
            <a:r>
              <a:rPr lang="en-US" sz="3200" b="1" dirty="0">
                <a:latin typeface="Times New Roman" panose="02020603050405020304" pitchFamily="18" charset="0"/>
                <a:cs typeface="Times New Roman" panose="02020603050405020304" pitchFamily="18" charset="0"/>
              </a:rPr>
              <a:t>2. </a:t>
            </a:r>
            <a:r>
              <a:rPr lang="vi-VN" sz="3200" b="1" dirty="0">
                <a:latin typeface="Times New Roman" panose="02020603050405020304" pitchFamily="18" charset="0"/>
                <a:cs typeface="Times New Roman" panose="02020603050405020304" pitchFamily="18" charset="0"/>
              </a:rPr>
              <a:t>Khó khăn: </a:t>
            </a:r>
          </a:p>
          <a:p>
            <a:pPr marL="0" indent="0" algn="just">
              <a:buNone/>
            </a:pPr>
            <a:r>
              <a:rPr lang="vi-VN" sz="3200" dirty="0">
                <a:latin typeface="Times New Roman" panose="02020603050405020304" pitchFamily="18" charset="0"/>
                <a:cs typeface="Times New Roman" panose="02020603050405020304" pitchFamily="18" charset="0"/>
              </a:rPr>
              <a:t>           Đa số phụ huynh học sinh coi môn học là môn phụ nên ít quan tâm, việc tập luyện thêm ở nhà của các em là rất ít, nhiều khi đi học còn quên sách giáo khoa.</a:t>
            </a:r>
          </a:p>
          <a:p>
            <a:pPr marL="0" indent="0" algn="just">
              <a:buNone/>
            </a:pPr>
            <a:r>
              <a:rPr lang="vi-VN" sz="3200" dirty="0">
                <a:latin typeface="Times New Roman" panose="02020603050405020304" pitchFamily="18" charset="0"/>
                <a:cs typeface="Times New Roman" panose="02020603050405020304" pitchFamily="18" charset="0"/>
              </a:rPr>
              <a:t> 	Nhiều học sinh nhất là đối với các em lớp một chưa làm quen với  hát kết hợp gõ đệm, chưa phân biệt được từng cách gõ đệm theo tiết tấu, theo nhịp, theo phách khác nhau như thế nào trong một bài hát. Vì thế, các em hát và gõ đệm còn tuỳ tiện lúc nhanh, lúc chậm dẫn đến việc hát sai giai điệu của bài hát. Từ thực tế đó, tôi chọn </a:t>
            </a:r>
            <a:r>
              <a:rPr lang="vi-VN" sz="3200" b="1" i="1" dirty="0">
                <a:latin typeface="Times New Roman" panose="02020603050405020304" pitchFamily="18" charset="0"/>
                <a:cs typeface="Times New Roman" panose="02020603050405020304" pitchFamily="18" charset="0"/>
              </a:rPr>
              <a:t>biện pháp hướng dẫn học sinh hát kết hợp gõ đệm</a:t>
            </a:r>
            <a:r>
              <a:rPr lang="vi-VN" sz="3200" dirty="0">
                <a:latin typeface="Times New Roman" panose="02020603050405020304" pitchFamily="18" charset="0"/>
                <a:cs typeface="Times New Roman" panose="02020603050405020304" pitchFamily="18" charset="0"/>
              </a:rPr>
              <a:t>, chắc chắn các em sẽ tự tin và thực hiện tốt trong mỗi tiết học âm nhạc của mình.</a:t>
            </a:r>
          </a:p>
          <a:p>
            <a:endParaRPr lang="en-US" dirty="0"/>
          </a:p>
        </p:txBody>
      </p:sp>
    </p:spTree>
    <p:extLst>
      <p:ext uri="{BB962C8B-B14F-4D97-AF65-F5344CB8AC3E}">
        <p14:creationId xmlns:p14="http://schemas.microsoft.com/office/powerpoint/2010/main" val="4013936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5400" y="188640"/>
            <a:ext cx="11031016" cy="6669360"/>
          </a:xfrm>
        </p:spPr>
        <p:txBody>
          <a:bodyPr/>
          <a:lstStyle/>
          <a:p>
            <a:pPr marL="0" indent="0" algn="just">
              <a:buNone/>
            </a:pPr>
            <a:r>
              <a:rPr lang="vi-VN" sz="3200" b="1" dirty="0">
                <a:latin typeface="Times New Roman" panose="02020603050405020304" pitchFamily="18" charset="0"/>
                <a:cs typeface="Times New Roman" panose="02020603050405020304" pitchFamily="18" charset="0"/>
              </a:rPr>
              <a:t>II. Biện pháp thực hiện: </a:t>
            </a:r>
          </a:p>
          <a:p>
            <a:pPr marL="0" indent="0" algn="just">
              <a:buNone/>
            </a:pPr>
            <a:r>
              <a:rPr lang="vi-VN" sz="3200" dirty="0">
                <a:latin typeface="Times New Roman" panose="02020603050405020304" pitchFamily="18" charset="0"/>
                <a:cs typeface="Times New Roman" panose="02020603050405020304" pitchFamily="18" charset="0"/>
              </a:rPr>
              <a:t>* Biện pháp hướng dẫn học sinh hát kết hợp gõ đệm: </a:t>
            </a:r>
          </a:p>
          <a:p>
            <a:pPr marL="0" indent="0" algn="just">
              <a:buNone/>
            </a:pPr>
            <a:r>
              <a:rPr lang="vi-VN" sz="3200" dirty="0">
                <a:latin typeface="Times New Roman" panose="02020603050405020304" pitchFamily="18" charset="0"/>
                <a:cs typeface="Times New Roman" panose="02020603050405020304" pitchFamily="18" charset="0"/>
              </a:rPr>
              <a:t> Nhạc cụ dùng gõ đệm cho bài hát rất nhiều nhưng tôi thường áp dụng trong tiết học của mình thường là: Thanh phách, Song loan, Maracat .</a:t>
            </a:r>
          </a:p>
          <a:p>
            <a:pPr marL="0" indent="0" algn="just">
              <a:buNone/>
            </a:pPr>
            <a:r>
              <a:rPr lang="vi-VN" sz="3200" dirty="0">
                <a:latin typeface="Times New Roman" panose="02020603050405020304" pitchFamily="18" charset="0"/>
                <a:cs typeface="Times New Roman" panose="02020603050405020304" pitchFamily="18" charset="0"/>
              </a:rPr>
              <a:t>Việc sử dụng các nhạc cụ để gõ đệm theo khi hát làm cho bài hát sinh động, gây hứng thú, giúp các em giúp các em giữ được nhịp độ của bài mà không bị cuốn nhịp. Thông thường có 3 cách gõ đệm theo bài hát: Gõ đệm theo tiết tấu, gõ đệm theo phách, gõ đệm theo nhịp. Tuy nhiên mỗi bài hát chúng ta có thể thực hiện các cách gõ đệm theo yêu cầu cần đạt của từng bài.</a:t>
            </a:r>
          </a:p>
          <a:p>
            <a:pPr marL="0" indent="0">
              <a:buNone/>
            </a:pPr>
            <a:endParaRPr lang="en-US" dirty="0"/>
          </a:p>
        </p:txBody>
      </p:sp>
    </p:spTree>
    <p:extLst>
      <p:ext uri="{BB962C8B-B14F-4D97-AF65-F5344CB8AC3E}">
        <p14:creationId xmlns:p14="http://schemas.microsoft.com/office/powerpoint/2010/main" val="334628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332656"/>
            <a:ext cx="11809312" cy="6525344"/>
          </a:xfrm>
        </p:spPr>
        <p:txBody>
          <a:bodyPr/>
          <a:lstStyle/>
          <a:p>
            <a:pPr marL="0" indent="0">
              <a:spcBef>
                <a:spcPts val="0"/>
              </a:spcBef>
              <a:buNone/>
            </a:pPr>
            <a:r>
              <a:rPr lang="vi-VN" dirty="0"/>
              <a:t> </a:t>
            </a:r>
            <a:r>
              <a:rPr lang="vi-VN" sz="3200" dirty="0">
                <a:latin typeface="Times New Roman" panose="02020603050405020304" pitchFamily="18" charset="0"/>
                <a:cs typeface="Times New Roman" panose="02020603050405020304" pitchFamily="18" charset="0"/>
              </a:rPr>
              <a:t>Ví dụ: Bài hát Những bông hoa những </a:t>
            </a:r>
            <a:r>
              <a:rPr lang="en-US" sz="3200" dirty="0">
                <a:latin typeface="Times New Roman" panose="02020603050405020304" pitchFamily="18" charset="0"/>
                <a:cs typeface="Times New Roman" panose="02020603050405020304" pitchFamily="18" charset="0"/>
              </a:rPr>
              <a:t>bài</a:t>
            </a:r>
            <a:r>
              <a:rPr lang="vi-VN" sz="3200" dirty="0">
                <a:latin typeface="Times New Roman" panose="02020603050405020304" pitchFamily="18" charset="0"/>
                <a:cs typeface="Times New Roman" panose="02020603050405020304" pitchFamily="18" charset="0"/>
              </a:rPr>
              <a:t> ca của nhạc sĩ Hoàng Long</a:t>
            </a:r>
          </a:p>
          <a:p>
            <a:pPr marL="0" indent="0">
              <a:spcBef>
                <a:spcPts val="0"/>
              </a:spcBef>
              <a:buNone/>
            </a:pPr>
            <a:r>
              <a:rPr lang="vi-VN" sz="3200" dirty="0">
                <a:latin typeface="Times New Roman" panose="02020603050405020304" pitchFamily="18" charset="0"/>
                <a:cs typeface="Times New Roman" panose="02020603050405020304" pitchFamily="18" charset="0"/>
              </a:rPr>
              <a:t>Giáo viên hướng dẫn và yêu cầu học sinh hát gõ đệm theo phách, đố</a:t>
            </a:r>
            <a:r>
              <a:rPr lang="en-US" sz="3200" dirty="0">
                <a:latin typeface="Times New Roman" panose="02020603050405020304" pitchFamily="18" charset="0"/>
                <a:cs typeface="Times New Roman" panose="02020603050405020304" pitchFamily="18" charset="0"/>
              </a:rPr>
              <a:t>i</a:t>
            </a:r>
            <a:r>
              <a:rPr lang="vi-VN" sz="3200" dirty="0">
                <a:latin typeface="Times New Roman" panose="02020603050405020304" pitchFamily="18" charset="0"/>
                <a:cs typeface="Times New Roman" panose="02020603050405020304" pitchFamily="18" charset="0"/>
              </a:rPr>
              <a:t> với cách gõ này học sinh sẽ dùng nhạc cụ là Song loan</a:t>
            </a:r>
          </a:p>
          <a:p>
            <a:pPr marL="0" indent="0">
              <a:spcBef>
                <a:spcPts val="0"/>
              </a:spcBef>
              <a:buNone/>
            </a:pPr>
            <a:r>
              <a:rPr lang="vi-VN" sz="3200" dirty="0">
                <a:latin typeface="Times New Roman" panose="02020603050405020304" pitchFamily="18" charset="0"/>
                <a:cs typeface="Times New Roman" panose="02020603050405020304" pitchFamily="18" charset="0"/>
              </a:rPr>
              <a:t>	Cùng nhau cầm tay đi đến thăm các thầy các cô.</a:t>
            </a:r>
          </a:p>
          <a:p>
            <a:pPr marL="0" indent="0">
              <a:spcBef>
                <a:spcPts val="0"/>
              </a:spcBef>
              <a:buNone/>
            </a:pPr>
            <a:r>
              <a:rPr lang="vi-VN" sz="3200" dirty="0">
                <a:latin typeface="Times New Roman" panose="02020603050405020304" pitchFamily="18" charset="0"/>
                <a:cs typeface="Times New Roman" panose="02020603050405020304" pitchFamily="18" charset="0"/>
              </a:rPr>
              <a:t>            x        X    x   </a:t>
            </a:r>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X   x          X            x            X       </a:t>
            </a:r>
          </a:p>
          <a:p>
            <a:pPr marL="0" indent="0">
              <a:spcBef>
                <a:spcPts val="0"/>
              </a:spcBef>
              <a:buNone/>
            </a:pPr>
            <a:r>
              <a:rPr lang="vi-VN" sz="3200" dirty="0">
                <a:latin typeface="Times New Roman" panose="02020603050405020304" pitchFamily="18" charset="0"/>
                <a:cs typeface="Times New Roman" panose="02020603050405020304" pitchFamily="18" charset="0"/>
              </a:rPr>
              <a:t>Hát gõ đệm theo nhịp: Học sinh dùng nhạc cụ thanh phách và Maracat để gõ.</a:t>
            </a:r>
          </a:p>
          <a:p>
            <a:pPr marL="0" indent="0">
              <a:spcBef>
                <a:spcPts val="0"/>
              </a:spcBef>
              <a:buNone/>
            </a:pPr>
            <a:r>
              <a:rPr lang="vi-VN" sz="3200" dirty="0">
                <a:latin typeface="Times New Roman" panose="02020603050405020304" pitchFamily="18" charset="0"/>
                <a:cs typeface="Times New Roman" panose="02020603050405020304" pitchFamily="18" charset="0"/>
              </a:rPr>
              <a:t>	Cùng nhau cầm tay đi đến thăm các thầy các cô.</a:t>
            </a:r>
          </a:p>
          <a:p>
            <a:pPr marL="0" indent="0">
              <a:spcBef>
                <a:spcPts val="0"/>
              </a:spcBef>
              <a:buNone/>
            </a:pPr>
            <a:r>
              <a:rPr lang="vi-VN" sz="3200" dirty="0">
                <a:latin typeface="Times New Roman" panose="02020603050405020304" pitchFamily="18" charset="0"/>
                <a:cs typeface="Times New Roman" panose="02020603050405020304" pitchFamily="18" charset="0"/>
              </a:rPr>
              <a:t>                    X             X                X                         X       </a:t>
            </a:r>
          </a:p>
          <a:p>
            <a:pPr marL="0" indent="0">
              <a:spcBef>
                <a:spcPts val="0"/>
              </a:spcBef>
              <a:buNone/>
            </a:pPr>
            <a:r>
              <a:rPr lang="en-US" sz="3200" dirty="0">
                <a:latin typeface="Times New Roman" panose="02020603050405020304" pitchFamily="18" charset="0"/>
                <a:cs typeface="Times New Roman" panose="02020603050405020304" pitchFamily="18" charset="0"/>
              </a:rPr>
              <a:t>Hướng dẫn t</a:t>
            </a:r>
            <a:r>
              <a:rPr lang="vi-VN" sz="3200" dirty="0">
                <a:latin typeface="Times New Roman" panose="02020603050405020304" pitchFamily="18" charset="0"/>
                <a:cs typeface="Times New Roman" panose="02020603050405020304" pitchFamily="18" charset="0"/>
              </a:rPr>
              <a:t>hực hiện bằng nhiều hình thức khác như cá nhân, nhóm, tổ, cả lớp.</a:t>
            </a:r>
          </a:p>
          <a:p>
            <a:pPr marL="0" indent="0">
              <a:spcBef>
                <a:spcPts val="0"/>
              </a:spcBef>
              <a:buNone/>
            </a:pPr>
            <a:r>
              <a:rPr lang="en-US" sz="3200" dirty="0">
                <a:latin typeface="Times New Roman" panose="02020603050405020304" pitchFamily="18" charset="0"/>
                <a:cs typeface="Times New Roman" panose="02020603050405020304" pitchFamily="18" charset="0"/>
              </a:rPr>
              <a:t>N</a:t>
            </a:r>
            <a:r>
              <a:rPr lang="vi-VN" sz="3200" dirty="0">
                <a:latin typeface="Times New Roman" panose="02020603050405020304" pitchFamily="18" charset="0"/>
                <a:cs typeface="Times New Roman" panose="02020603050405020304" pitchFamily="18" charset="0"/>
              </a:rPr>
              <a:t>hận xét và sửa sai đồng thời tuyên dương khi các em thực hiện tốt.</a:t>
            </a:r>
          </a:p>
          <a:p>
            <a:endParaRPr lang="en-US" dirty="0"/>
          </a:p>
        </p:txBody>
      </p:sp>
    </p:spTree>
    <p:extLst>
      <p:ext uri="{BB962C8B-B14F-4D97-AF65-F5344CB8AC3E}">
        <p14:creationId xmlns:p14="http://schemas.microsoft.com/office/powerpoint/2010/main" val="258929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7369" y="-115381"/>
            <a:ext cx="11161240" cy="4154984"/>
          </a:xfrm>
          <a:prstGeom prst="rect">
            <a:avLst/>
          </a:prstGeom>
        </p:spPr>
        <p:txBody>
          <a:bodyPr wrap="square">
            <a:spAutoFit/>
          </a:bodyPr>
          <a:lstStyle/>
          <a:p>
            <a:endParaRPr lang="en-US" dirty="0"/>
          </a:p>
          <a:p>
            <a:endParaRPr lang="en-US" dirty="0"/>
          </a:p>
          <a:p>
            <a:endParaRPr lang="en-US" dirty="0"/>
          </a:p>
          <a:p>
            <a:pPr algn="just"/>
            <a:r>
              <a:rPr lang="vi-VN" sz="3200" b="1" dirty="0"/>
              <a:t>III. Hiệu quả của biện pháp mang lại:  </a:t>
            </a:r>
          </a:p>
          <a:p>
            <a:pPr algn="just"/>
            <a:r>
              <a:rPr lang="en-US" sz="3200" dirty="0"/>
              <a:t>	</a:t>
            </a:r>
            <a:r>
              <a:rPr lang="vi-VN" sz="3200" dirty="0"/>
              <a:t>Qua thời gian áp dụng thực tế vào trong các giờ học âm nhạc, học sinh rất phấn khởi và yêu thích giờ học nhạc hơn, Lớp học trở nên vui vẻ, thân thiện. Các em mạnh dạn và tự tin hơn mỗi khi thể hiện bài hát trước lớp. Các em sẽ không còn khó khăn khi thực hiện hát kết vỗ tay hay gõ đệm theo bài hát.</a:t>
            </a:r>
          </a:p>
        </p:txBody>
      </p:sp>
    </p:spTree>
    <p:extLst>
      <p:ext uri="{BB962C8B-B14F-4D97-AF65-F5344CB8AC3E}">
        <p14:creationId xmlns:p14="http://schemas.microsoft.com/office/powerpoint/2010/main" val="1252433464"/>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SEREN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GVG Huyen lop 4</Template>
  <TotalTime>665</TotalTime>
  <Words>968</Words>
  <Application>Microsoft Office PowerPoint</Application>
  <PresentationFormat>Widescreen</PresentationFormat>
  <Paragraphs>36</Paragraphs>
  <Slides>10</Slides>
  <Notes>0</Notes>
  <HiddenSlides>0</HiddenSlides>
  <MMClips>3</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10</vt:i4>
      </vt:variant>
    </vt:vector>
  </HeadingPairs>
  <TitlesOfParts>
    <vt:vector size="20" baseType="lpstr">
      <vt:lpstr>Arial</vt:lpstr>
      <vt:lpstr>Calibri</vt:lpstr>
      <vt:lpstr>Calibri Light</vt:lpstr>
      <vt:lpstr>Tahoma</vt:lpstr>
      <vt:lpstr>Times New Roman</vt:lpstr>
      <vt:lpstr>1_Default Design</vt:lpstr>
      <vt:lpstr>5_Default Design</vt:lpstr>
      <vt:lpstr>7_Default Design</vt:lpstr>
      <vt:lpstr>Default Design</vt:lpstr>
      <vt:lpstr>SERENE</vt:lpstr>
      <vt:lpstr>PowerPoint Presentation</vt:lpstr>
      <vt:lpstr>        BIỆN PHÁP GIÚP HỌC SINH HÁT  KẾT HỢP GÕ ĐỆM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Vietin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21AK22</dc:creator>
  <cp:lastModifiedBy>Fptshop Ai Nghia</cp:lastModifiedBy>
  <cp:revision>146</cp:revision>
  <dcterms:created xsi:type="dcterms:W3CDTF">2021-04-01T08:39:20Z</dcterms:created>
  <dcterms:modified xsi:type="dcterms:W3CDTF">2024-11-04T15:25:13Z</dcterms:modified>
</cp:coreProperties>
</file>