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87" r:id="rId3"/>
  </p:sldMasterIdLst>
  <p:notesMasterIdLst>
    <p:notesMasterId r:id="rId29"/>
  </p:notesMasterIdLst>
  <p:sldIdLst>
    <p:sldId id="320" r:id="rId4"/>
    <p:sldId id="360" r:id="rId5"/>
    <p:sldId id="321" r:id="rId6"/>
    <p:sldId id="345" r:id="rId7"/>
    <p:sldId id="326" r:id="rId8"/>
    <p:sldId id="327" r:id="rId9"/>
    <p:sldId id="331" r:id="rId10"/>
    <p:sldId id="344" r:id="rId11"/>
    <p:sldId id="330" r:id="rId12"/>
    <p:sldId id="358" r:id="rId13"/>
    <p:sldId id="349" r:id="rId14"/>
    <p:sldId id="362" r:id="rId15"/>
    <p:sldId id="337" r:id="rId16"/>
    <p:sldId id="350" r:id="rId17"/>
    <p:sldId id="354" r:id="rId18"/>
    <p:sldId id="355" r:id="rId19"/>
    <p:sldId id="353" r:id="rId20"/>
    <p:sldId id="356" r:id="rId21"/>
    <p:sldId id="357" r:id="rId22"/>
    <p:sldId id="336" r:id="rId23"/>
    <p:sldId id="341" r:id="rId24"/>
    <p:sldId id="361" r:id="rId25"/>
    <p:sldId id="333" r:id="rId26"/>
    <p:sldId id="324" r:id="rId27"/>
    <p:sldId id="27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98" autoAdjust="0"/>
    <p:restoredTop sz="94660"/>
  </p:normalViewPr>
  <p:slideViewPr>
    <p:cSldViewPr snapToGrid="0">
      <p:cViewPr varScale="1">
        <p:scale>
          <a:sx n="51" d="100"/>
          <a:sy n="51" d="100"/>
        </p:scale>
        <p:origin x="912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783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702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662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385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771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11/6/2024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_Văn_Bản 3"/>
          <p:cNvSpPr txBox="1"/>
          <p:nvPr/>
        </p:nvSpPr>
        <p:spPr>
          <a:xfrm>
            <a:off x="882792" y="1240467"/>
            <a:ext cx="10345502" cy="5913368"/>
          </a:xfrm>
          <a:prstGeom prst="rect">
            <a:avLst/>
          </a:prstGeom>
          <a:noFill/>
        </p:spPr>
        <p:txBody>
          <a:bodyPr spcFirstLastPara="1" lIns="124708" tIns="62354" rIns="124708" bIns="62354" numCol="1">
            <a:prstTxWarp prst="textArchUp">
              <a:avLst>
                <a:gd name="adj" fmla="val 11329067"/>
              </a:avLst>
            </a:prstTxWarp>
            <a:spAutoFit/>
          </a:bodyPr>
          <a:lstStyle/>
          <a:p>
            <a:pPr algn="ctr">
              <a:defRPr/>
            </a:pPr>
            <a:r>
              <a:rPr lang="vi-VN" sz="62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Chào mừng quý thầy, cô về dự giờ thăm lớp 2B</a:t>
            </a:r>
            <a:endParaRPr lang="en-US" sz="6250" b="1" dirty="0">
              <a:solidFill>
                <a:srgbClr val="FF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5" name="Picture 4" descr="Buomba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 flipV="1">
            <a:off x="-2920478" y="3128241"/>
            <a:ext cx="6604000" cy="601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Buomba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 flipV="1">
            <a:off x="8508478" y="3348374"/>
            <a:ext cx="6604000" cy="601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F:\HINH ANH\HinhDong\Hoa\h14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164617">
            <a:off x="145393" y="-574447"/>
            <a:ext cx="1093023" cy="1804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Hộp_Văn_Bản 2"/>
          <p:cNvSpPr txBox="1">
            <a:spLocks noChangeArrowheads="1"/>
          </p:cNvSpPr>
          <p:nvPr/>
        </p:nvSpPr>
        <p:spPr bwMode="auto">
          <a:xfrm>
            <a:off x="-19424" y="2885186"/>
            <a:ext cx="12238240" cy="1485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4708" tIns="62354" rIns="124708" bIns="62354">
            <a:spAutoFit/>
          </a:bodyPr>
          <a:lstStyle/>
          <a:p>
            <a:pPr algn="ctr"/>
            <a:r>
              <a:rPr lang="en-US" sz="7333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7333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7333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7333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iếng</a:t>
            </a:r>
            <a:r>
              <a:rPr lang="en-US" sz="7333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333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5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Hộp_Văn_Bản 2"/>
          <p:cNvSpPr txBox="1">
            <a:spLocks noChangeArrowheads="1"/>
          </p:cNvSpPr>
          <p:nvPr/>
        </p:nvSpPr>
        <p:spPr bwMode="auto">
          <a:xfrm>
            <a:off x="2272973" y="5165444"/>
            <a:ext cx="7072573" cy="856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4708" tIns="62354" rIns="124708" bIns="62354">
            <a:spAutoFit/>
          </a:bodyPr>
          <a:lstStyle/>
          <a:p>
            <a:pPr algn="ctr"/>
            <a:r>
              <a:rPr lang="en-US" sz="4750" b="1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4750" b="1" dirty="0" err="1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4750" b="1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50" b="1" dirty="0" err="1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750" b="1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US" sz="4750" b="1" dirty="0" err="1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endParaRPr lang="en-US" sz="4750" dirty="0">
              <a:solidFill>
                <a:srgbClr val="CC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22">
            <a:extLst>
              <a:ext uri="{FF2B5EF4-FFF2-40B4-BE49-F238E27FC236}">
                <a16:creationId xmlns:a16="http://schemas.microsoft.com/office/drawing/2014/main" id="{694CC4F2-E2AF-2817-0324-2D38CFA297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9074" y="-17980"/>
            <a:ext cx="6653474" cy="927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6584" tIns="93292" rIns="186584" bIns="93292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4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3049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3049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3049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3049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ĐOÀN NGHIÊN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TỔ CHUYÊN MÔN: 1-2</a:t>
            </a:r>
          </a:p>
        </p:txBody>
      </p:sp>
      <p:pic>
        <p:nvPicPr>
          <p:cNvPr id="11" name="Picture 6" descr="F:\HINH ANH\HinhDong\Hoa\h14.gif">
            <a:extLst>
              <a:ext uri="{FF2B5EF4-FFF2-40B4-BE49-F238E27FC236}">
                <a16:creationId xmlns:a16="http://schemas.microsoft.com/office/drawing/2014/main" id="{4FEE0BA3-2A59-9D39-4BA2-36D948231B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594652" flipH="1">
            <a:off x="11075059" y="-685892"/>
            <a:ext cx="902499" cy="198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Hộp_Văn_Bản 2"/>
          <p:cNvSpPr txBox="1">
            <a:spLocks noChangeArrowheads="1"/>
          </p:cNvSpPr>
          <p:nvPr/>
        </p:nvSpPr>
        <p:spPr bwMode="auto">
          <a:xfrm>
            <a:off x="2196773" y="6083654"/>
            <a:ext cx="7072573" cy="618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4708" tIns="62354" rIns="124708" bIns="62354">
            <a:spAutoFit/>
          </a:bodyPr>
          <a:lstStyle/>
          <a:p>
            <a:pPr algn="ctr"/>
            <a:r>
              <a:rPr lang="en-US" sz="32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2024-2025</a:t>
            </a:r>
            <a:endParaRPr lang="en-US" sz="3200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328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004" y="1097278"/>
            <a:ext cx="7928517" cy="5342711"/>
          </a:xfrm>
          <a:prstGeom prst="rect">
            <a:avLst/>
          </a:prstGeom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3553097" y="293557"/>
            <a:ext cx="3048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9B5C508-9127-2878-2A59-412FA3B3A7E0}"/>
              </a:ext>
            </a:extLst>
          </p:cNvPr>
          <p:cNvCxnSpPr/>
          <p:nvPr/>
        </p:nvCxnSpPr>
        <p:spPr>
          <a:xfrm flipH="1">
            <a:off x="8037560" y="2904503"/>
            <a:ext cx="70339" cy="436099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C9D7478-FFBD-CBBF-267A-D95CEE59AEDD}"/>
              </a:ext>
            </a:extLst>
          </p:cNvPr>
          <p:cNvCxnSpPr/>
          <p:nvPr/>
        </p:nvCxnSpPr>
        <p:spPr>
          <a:xfrm flipH="1">
            <a:off x="7060529" y="3521629"/>
            <a:ext cx="70339" cy="436099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CEFA32F-35DA-7ECF-7E85-7F434631BD4D}"/>
              </a:ext>
            </a:extLst>
          </p:cNvPr>
          <p:cNvCxnSpPr/>
          <p:nvPr/>
        </p:nvCxnSpPr>
        <p:spPr>
          <a:xfrm flipH="1">
            <a:off x="8122738" y="5403939"/>
            <a:ext cx="70339" cy="436099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ECF7C8D-0C32-77C7-1079-3C3B3A3E59E6}"/>
              </a:ext>
            </a:extLst>
          </p:cNvPr>
          <p:cNvCxnSpPr/>
          <p:nvPr/>
        </p:nvCxnSpPr>
        <p:spPr>
          <a:xfrm flipH="1">
            <a:off x="8225832" y="5403938"/>
            <a:ext cx="70339" cy="436099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B8C2C0E-12E0-BEBA-46CF-8E1FB3C053D9}"/>
              </a:ext>
            </a:extLst>
          </p:cNvPr>
          <p:cNvCxnSpPr/>
          <p:nvPr/>
        </p:nvCxnSpPr>
        <p:spPr>
          <a:xfrm flipH="1">
            <a:off x="7890097" y="4130295"/>
            <a:ext cx="70339" cy="436099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9B5C508-9127-2878-2A59-412FA3B3A7E0}"/>
              </a:ext>
            </a:extLst>
          </p:cNvPr>
          <p:cNvCxnSpPr/>
          <p:nvPr/>
        </p:nvCxnSpPr>
        <p:spPr>
          <a:xfrm flipH="1">
            <a:off x="7814050" y="2235946"/>
            <a:ext cx="70339" cy="436099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B8C2C0E-12E0-BEBA-46CF-8E1FB3C053D9}"/>
              </a:ext>
            </a:extLst>
          </p:cNvPr>
          <p:cNvCxnSpPr/>
          <p:nvPr/>
        </p:nvCxnSpPr>
        <p:spPr>
          <a:xfrm flipH="1">
            <a:off x="7268375" y="4774012"/>
            <a:ext cx="70339" cy="436099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2209671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39" t="29615" r="28785" b="9114"/>
          <a:stretch/>
        </p:blipFill>
        <p:spPr bwMode="auto">
          <a:xfrm>
            <a:off x="1" y="0"/>
            <a:ext cx="12096205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B1D8072-1A30-111A-DF32-D6531902C492}"/>
              </a:ext>
            </a:extLst>
          </p:cNvPr>
          <p:cNvCxnSpPr>
            <a:cxnSpLocks/>
          </p:cNvCxnSpPr>
          <p:nvPr/>
        </p:nvCxnSpPr>
        <p:spPr>
          <a:xfrm flipH="1">
            <a:off x="5921496" y="4805269"/>
            <a:ext cx="78083" cy="25466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2031EF9-8867-E049-CB4F-B846DAAE7BE2}"/>
              </a:ext>
            </a:extLst>
          </p:cNvPr>
          <p:cNvCxnSpPr>
            <a:cxnSpLocks/>
          </p:cNvCxnSpPr>
          <p:nvPr/>
        </p:nvCxnSpPr>
        <p:spPr>
          <a:xfrm flipH="1">
            <a:off x="5300167" y="5866372"/>
            <a:ext cx="103094" cy="34378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A10C061-9E2F-D47D-3E9D-7DC5A6B22F40}"/>
              </a:ext>
            </a:extLst>
          </p:cNvPr>
          <p:cNvCxnSpPr>
            <a:cxnSpLocks/>
          </p:cNvCxnSpPr>
          <p:nvPr/>
        </p:nvCxnSpPr>
        <p:spPr>
          <a:xfrm flipH="1">
            <a:off x="6139921" y="5187824"/>
            <a:ext cx="74266" cy="27941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6FC4058-DC43-EAEC-61C9-DAF3562EC575}"/>
              </a:ext>
            </a:extLst>
          </p:cNvPr>
          <p:cNvCxnSpPr>
            <a:cxnSpLocks/>
          </p:cNvCxnSpPr>
          <p:nvPr/>
        </p:nvCxnSpPr>
        <p:spPr>
          <a:xfrm flipH="1">
            <a:off x="5917300" y="5551720"/>
            <a:ext cx="88175" cy="314652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0684422-487F-7847-8A6A-5327C72CEA90}"/>
              </a:ext>
            </a:extLst>
          </p:cNvPr>
          <p:cNvCxnSpPr>
            <a:cxnSpLocks/>
          </p:cNvCxnSpPr>
          <p:nvPr/>
        </p:nvCxnSpPr>
        <p:spPr>
          <a:xfrm flipH="1">
            <a:off x="5349926" y="5878807"/>
            <a:ext cx="103094" cy="34378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232492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079983F-323B-5F80-9263-A34CC41EF7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39" t="29615" r="28785" b="9114"/>
          <a:stretch/>
        </p:blipFill>
        <p:spPr bwMode="auto">
          <a:xfrm>
            <a:off x="1" y="0"/>
            <a:ext cx="12096205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3">
            <a:extLst>
              <a:ext uri="{FF2B5EF4-FFF2-40B4-BE49-F238E27FC236}">
                <a16:creationId xmlns:a16="http://schemas.microsoft.com/office/drawing/2014/main" id="{8F5E1B8C-413B-CD5C-A8C9-7E6C1CFD52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5255" y="2813168"/>
            <a:ext cx="1537270" cy="52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5" tIns="45718" rIns="91435" bIns="45718">
            <a:spAutoFit/>
          </a:bodyPr>
          <a:lstStyle>
            <a:defPPr>
              <a:defRPr lang="en-US"/>
            </a:defPPr>
            <a:lvl1pPr marL="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172257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3">
            <a:extLst>
              <a:ext uri="{FF2B5EF4-FFF2-40B4-BE49-F238E27FC236}">
                <a16:creationId xmlns:a16="http://schemas.microsoft.com/office/drawing/2014/main" id="{92EFB8FE-2723-4E93-9B72-5EDA9CFFAD6C}"/>
              </a:ext>
            </a:extLst>
          </p:cNvPr>
          <p:cNvSpPr txBox="1"/>
          <p:nvPr/>
        </p:nvSpPr>
        <p:spPr>
          <a:xfrm>
            <a:off x="7045483" y="1098051"/>
            <a:ext cx="158021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494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7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GIẢI NGHĨA TỪ</a:t>
            </a:r>
            <a:endParaRPr lang="zh-CN" altLang="en-US" sz="27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2246810" y="212735"/>
            <a:ext cx="6492241" cy="1742081"/>
            <a:chOff x="462973" y="682049"/>
            <a:chExt cx="2258643" cy="232277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462973" y="682049"/>
              <a:ext cx="2258643" cy="2322774"/>
            </a:xfrm>
            <a:prstGeom prst="ellipse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TextBox 3">
              <a:extLst>
                <a:ext uri="{FF2B5EF4-FFF2-40B4-BE49-F238E27FC236}">
                  <a16:creationId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529593" y="1476894"/>
              <a:ext cx="2106955" cy="861774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4942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Cỏ</a:t>
              </a:r>
              <a:r>
                <a:rPr lang="en-US" altLang="zh-CN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dại</a:t>
              </a:r>
              <a:r>
                <a:rPr lang="en-US" altLang="zh-CN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: </a:t>
              </a:r>
              <a:r>
                <a:rPr lang="en-US" altLang="zh-CN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cỏ</a:t>
              </a:r>
              <a:r>
                <a:rPr lang="en-US" altLang="zh-CN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mọc</a:t>
              </a:r>
              <a:r>
                <a:rPr lang="en-US" altLang="zh-CN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tự</a:t>
              </a:r>
              <a:r>
                <a:rPr lang="en-US" altLang="zh-CN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nhiên</a:t>
              </a:r>
              <a:r>
                <a:rPr lang="en-US" altLang="zh-CN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.</a:t>
              </a:r>
              <a:endParaRPr lang="zh-CN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671509A-8AB7-3743-A03D-D2A996D7F4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368" y="2174033"/>
            <a:ext cx="5205885" cy="46839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94D70C-F702-F92E-D353-5DECBE0D6A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5608" y="2174033"/>
            <a:ext cx="5647437" cy="468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10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39" t="29615" r="28785" b="9114"/>
          <a:stretch/>
        </p:blipFill>
        <p:spPr bwMode="auto">
          <a:xfrm>
            <a:off x="-52251" y="-39189"/>
            <a:ext cx="12244251" cy="6897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473024" y="3205056"/>
            <a:ext cx="1537270" cy="461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5" tIns="45718" rIns="91435" bIns="45718">
            <a:spAutoFit/>
          </a:bodyPr>
          <a:lstStyle>
            <a:defPPr>
              <a:defRPr lang="en-US"/>
            </a:defPPr>
            <a:lvl1pPr marL="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263840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39" t="29615" r="28785" b="9114"/>
          <a:stretch/>
        </p:blipFill>
        <p:spPr bwMode="auto">
          <a:xfrm>
            <a:off x="-52251" y="0"/>
            <a:ext cx="12244251" cy="6897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473024" y="3244245"/>
            <a:ext cx="1537270" cy="461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5" tIns="45718" rIns="91435" bIns="45718">
            <a:spAutoFit/>
          </a:bodyPr>
          <a:lstStyle>
            <a:defPPr>
              <a:defRPr lang="en-US"/>
            </a:defPPr>
            <a:lvl1pPr marL="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39" t="29615" r="28785" b="9114"/>
          <a:stretch/>
        </p:blipFill>
        <p:spPr bwMode="auto">
          <a:xfrm>
            <a:off x="-52251" y="-13063"/>
            <a:ext cx="12244251" cy="6897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4592215" y="5102741"/>
            <a:ext cx="2323743" cy="419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5" tIns="45718" rIns="91435" bIns="45718">
            <a:spAutoFit/>
          </a:bodyPr>
          <a:lstStyle>
            <a:defPPr>
              <a:defRPr lang="en-US"/>
            </a:defPPr>
            <a:lvl1pPr marL="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buồm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9163998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39" t="29615" r="28785" b="9114"/>
          <a:stretch/>
        </p:blipFill>
        <p:spPr bwMode="auto">
          <a:xfrm>
            <a:off x="-52251" y="-13063"/>
            <a:ext cx="12244251" cy="6897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930470" y="4750040"/>
            <a:ext cx="2323743" cy="461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5" tIns="45718" rIns="91435" bIns="45718">
            <a:spAutoFit/>
          </a:bodyPr>
          <a:lstStyle>
            <a:defPPr>
              <a:defRPr lang="en-US"/>
            </a:defPPr>
            <a:lvl1pPr marL="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dào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80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762" y="1097280"/>
            <a:ext cx="9218781" cy="487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7231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39" t="29615" r="28785" b="9114"/>
          <a:stretch/>
        </p:blipFill>
        <p:spPr bwMode="auto">
          <a:xfrm>
            <a:off x="-52251" y="-13063"/>
            <a:ext cx="12244251" cy="6897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7557488" y="5102741"/>
            <a:ext cx="2323743" cy="461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5" tIns="45718" rIns="91435" bIns="45718">
            <a:spAutoFit/>
          </a:bodyPr>
          <a:lstStyle>
            <a:defPPr>
              <a:defRPr lang="en-US"/>
            </a:defPPr>
            <a:lvl1pPr marL="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264300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BF567BB0-5218-44B4-9DC4-8122A52B06A8}"/>
              </a:ext>
            </a:extLst>
          </p:cNvPr>
          <p:cNvSpPr/>
          <p:nvPr/>
        </p:nvSpPr>
        <p:spPr>
          <a:xfrm>
            <a:off x="2285999" y="39189"/>
            <a:ext cx="6492241" cy="256032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EFB8FE-2723-4E93-9B72-5EDA9CFFAD6C}"/>
              </a:ext>
            </a:extLst>
          </p:cNvPr>
          <p:cNvSpPr txBox="1"/>
          <p:nvPr/>
        </p:nvSpPr>
        <p:spPr>
          <a:xfrm>
            <a:off x="2477491" y="648383"/>
            <a:ext cx="60562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494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Chân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trời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: </a:t>
            </a:r>
            <a:r>
              <a:rPr lang="en-US" altLang="zh-CN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giống</a:t>
            </a:r>
            <a:r>
              <a:rPr lang="en-US" altLang="zh-CN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như</a:t>
            </a:r>
            <a:r>
              <a:rPr lang="en-US" altLang="zh-CN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bầu</a:t>
            </a:r>
            <a:r>
              <a:rPr lang="en-US" altLang="zh-CN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trời</a:t>
            </a:r>
            <a:r>
              <a:rPr lang="en-US" altLang="zh-CN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tiếp</a:t>
            </a:r>
            <a:r>
              <a:rPr lang="en-US" altLang="zh-CN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giáp</a:t>
            </a:r>
            <a:r>
              <a:rPr lang="en-US" altLang="zh-CN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với</a:t>
            </a:r>
            <a:r>
              <a:rPr lang="en-US" altLang="zh-CN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mặt</a:t>
            </a:r>
            <a:r>
              <a:rPr lang="en-US" altLang="zh-CN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biển</a:t>
            </a:r>
            <a:r>
              <a:rPr lang="en-US" altLang="zh-CN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hay </a:t>
            </a:r>
            <a:r>
              <a:rPr lang="en-US" altLang="zh-CN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mặt</a:t>
            </a:r>
            <a:r>
              <a:rPr lang="en-US" altLang="zh-CN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đất</a:t>
            </a:r>
            <a:r>
              <a:rPr lang="en-US" altLang="zh-CN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.</a:t>
            </a:r>
            <a:endParaRPr lang="zh-CN" altLang="en-US" sz="36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891" y="2855147"/>
            <a:ext cx="5460275" cy="39114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9765" y="2855147"/>
            <a:ext cx="5414555" cy="383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235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_Văn_Bản 2">
            <a:extLst>
              <a:ext uri="{FF2B5EF4-FFF2-40B4-BE49-F238E27FC236}">
                <a16:creationId xmlns:a16="http://schemas.microsoft.com/office/drawing/2014/main" id="{AA63786C-AC0B-42A6-0B0C-1D87181F41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8928" y="180340"/>
            <a:ext cx="7800101" cy="618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4708" tIns="62354" rIns="124708" bIns="62354">
            <a:spAutoFit/>
          </a:bodyPr>
          <a:lstStyle/>
          <a:p>
            <a:pPr algn="ctr"/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ngày 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tháng 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năm 202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15B4D3-2F30-00C1-66AA-1CCEC0C31352}"/>
              </a:ext>
            </a:extLst>
          </p:cNvPr>
          <p:cNvSpPr txBox="1"/>
          <p:nvPr/>
        </p:nvSpPr>
        <p:spPr>
          <a:xfrm>
            <a:off x="1489162" y="847999"/>
            <a:ext cx="2306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iếng</a:t>
            </a:r>
            <a:r>
              <a:rPr lang="en-US" sz="32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POINSET2">
            <a:extLst>
              <a:ext uri="{FF2B5EF4-FFF2-40B4-BE49-F238E27FC236}">
                <a16:creationId xmlns:a16="http://schemas.microsoft.com/office/drawing/2014/main" id="{6314ED32-66EE-A089-CEC7-19F905EDD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6" y="-5081"/>
            <a:ext cx="1968500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POINSET2">
            <a:extLst>
              <a:ext uri="{FF2B5EF4-FFF2-40B4-BE49-F238E27FC236}">
                <a16:creationId xmlns:a16="http://schemas.microsoft.com/office/drawing/2014/main" id="{8DFF3D37-57FC-2DB7-C634-C5620733E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258240" y="-184450"/>
            <a:ext cx="1741145" cy="2125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06438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39" t="29615" r="28785" b="9114"/>
          <a:stretch/>
        </p:blipFill>
        <p:spPr bwMode="auto">
          <a:xfrm>
            <a:off x="1" y="37146"/>
            <a:ext cx="12192000" cy="6767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utoShape 2"/>
          <p:cNvSpPr>
            <a:spLocks noChangeArrowheads="1"/>
          </p:cNvSpPr>
          <p:nvPr/>
        </p:nvSpPr>
        <p:spPr bwMode="auto">
          <a:xfrm>
            <a:off x="2806" y="-23920"/>
            <a:ext cx="1110377" cy="951572"/>
          </a:xfrm>
          <a:prstGeom prst="wave">
            <a:avLst>
              <a:gd name="adj1" fmla="val 12413"/>
              <a:gd name="adj2" fmla="val -2765"/>
            </a:avLst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8665267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39" t="29615" r="28785" b="9114"/>
          <a:stretch/>
        </p:blipFill>
        <p:spPr bwMode="auto">
          <a:xfrm>
            <a:off x="1" y="37146"/>
            <a:ext cx="12192000" cy="6767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2"/>
          <p:cNvSpPr>
            <a:spLocks noChangeArrowheads="1"/>
          </p:cNvSpPr>
          <p:nvPr/>
        </p:nvSpPr>
        <p:spPr bwMode="auto">
          <a:xfrm>
            <a:off x="2806" y="-23920"/>
            <a:ext cx="3336742" cy="1120060"/>
          </a:xfrm>
          <a:prstGeom prst="wave">
            <a:avLst>
              <a:gd name="adj1" fmla="val 12413"/>
              <a:gd name="adj2" fmla="val -2765"/>
            </a:avLst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184454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B3B66DFF-7690-BF1E-4867-6B6D92621D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39" t="29615" r="28785" b="9114"/>
          <a:stretch/>
        </p:blipFill>
        <p:spPr bwMode="auto">
          <a:xfrm>
            <a:off x="1" y="37146"/>
            <a:ext cx="12192000" cy="6767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03949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13"/>
          <p:cNvSpPr>
            <a:spLocks noChangeArrowheads="1" noChangeShapeType="1" noTextEdit="1"/>
          </p:cNvSpPr>
          <p:nvPr/>
        </p:nvSpPr>
        <p:spPr bwMode="auto">
          <a:xfrm rot="366346">
            <a:off x="1515166" y="1288257"/>
            <a:ext cx="8737600" cy="2895600"/>
          </a:xfrm>
          <a:prstGeom prst="rect">
            <a:avLst/>
          </a:prstGeom>
        </p:spPr>
        <p:txBody>
          <a:bodyPr wrap="none" numCol="1" fromWordArt="1">
            <a:prstTxWarp prst="textCascadeUp">
              <a:avLst>
                <a:gd name="adj" fmla="val 52236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3600" b="1" kern="10" dirty="0">
                <a:ln w="9525">
                  <a:rou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4980000" scaled="1"/>
                </a:gradFill>
                <a:latin typeface="Times New Roman" panose="02020603050405020304"/>
                <a:cs typeface="Times New Roman" panose="02020603050405020304"/>
              </a:rPr>
              <a:t>Ai đọc hay hơn?</a:t>
            </a:r>
          </a:p>
        </p:txBody>
      </p:sp>
    </p:spTree>
    <p:extLst>
      <p:ext uri="{BB962C8B-B14F-4D97-AF65-F5344CB8AC3E}">
        <p14:creationId xmlns:p14="http://schemas.microsoft.com/office/powerpoint/2010/main" val="14661529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ộp_Văn_Bản 2">
            <a:extLst>
              <a:ext uri="{FF2B5EF4-FFF2-40B4-BE49-F238E27FC236}">
                <a16:creationId xmlns:a16="http://schemas.microsoft.com/office/drawing/2014/main" id="{A9A78CBC-C93D-0951-0270-4CF493B8F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8928" y="162169"/>
            <a:ext cx="7800101" cy="618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4708" tIns="62354" rIns="124708" bIns="62354">
            <a:spAutoFit/>
          </a:bodyPr>
          <a:lstStyle/>
          <a:p>
            <a:pPr algn="ctr"/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ngày 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tháng 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năm 202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3F02C2-24C3-0ED2-6500-CF40ABAF43A3}"/>
              </a:ext>
            </a:extLst>
          </p:cNvPr>
          <p:cNvSpPr txBox="1"/>
          <p:nvPr/>
        </p:nvSpPr>
        <p:spPr>
          <a:xfrm>
            <a:off x="1113183" y="882940"/>
            <a:ext cx="23191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iếng</a:t>
            </a:r>
            <a:r>
              <a:rPr lang="en-US" sz="32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B2ABE36-4D79-8EC7-BE05-0BE8B73A6EBA}"/>
              </a:ext>
            </a:extLst>
          </p:cNvPr>
          <p:cNvGrpSpPr/>
          <p:nvPr/>
        </p:nvGrpSpPr>
        <p:grpSpPr>
          <a:xfrm>
            <a:off x="2908039" y="1908313"/>
            <a:ext cx="6394581" cy="2376174"/>
            <a:chOff x="3298370" y="1730828"/>
            <a:chExt cx="6394581" cy="2808514"/>
          </a:xfrm>
        </p:grpSpPr>
        <p:sp>
          <p:nvSpPr>
            <p:cNvPr id="9" name="Cloud 8">
              <a:extLst>
                <a:ext uri="{FF2B5EF4-FFF2-40B4-BE49-F238E27FC236}">
                  <a16:creationId xmlns:a16="http://schemas.microsoft.com/office/drawing/2014/main" id="{823975BB-D941-B814-E1F3-14842511D884}"/>
                </a:ext>
              </a:extLst>
            </p:cNvPr>
            <p:cNvSpPr/>
            <p:nvPr/>
          </p:nvSpPr>
          <p:spPr>
            <a:xfrm>
              <a:off x="3298370" y="1730828"/>
              <a:ext cx="6008915" cy="2808514"/>
            </a:xfrm>
            <a:prstGeom prst="cloud">
              <a:avLst/>
            </a:prstGeom>
            <a:solidFill>
              <a:srgbClr val="09C2E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FB2A644-AD93-926F-94A5-AAA95814C353}"/>
                </a:ext>
              </a:extLst>
            </p:cNvPr>
            <p:cNvSpPr txBox="1"/>
            <p:nvPr/>
          </p:nvSpPr>
          <p:spPr>
            <a:xfrm>
              <a:off x="4047931" y="2638057"/>
              <a:ext cx="5645020" cy="13095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Củng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cố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-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Dặn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dò</a:t>
              </a:r>
              <a:endParaRPr 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b="1" dirty="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4189F5C-34CB-6C40-C811-2370760EC099}"/>
              </a:ext>
            </a:extLst>
          </p:cNvPr>
          <p:cNvSpPr txBox="1"/>
          <p:nvPr/>
        </p:nvSpPr>
        <p:spPr>
          <a:xfrm>
            <a:off x="3272007" y="800755"/>
            <a:ext cx="68330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18277781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8523768" y="576145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  <p:pic>
        <p:nvPicPr>
          <p:cNvPr id="6" name="Picture 67" descr="29">
            <a:extLst>
              <a:ext uri="{FF2B5EF4-FFF2-40B4-BE49-F238E27FC236}">
                <a16:creationId xmlns:a16="http://schemas.microsoft.com/office/drawing/2014/main" id="{E13D0006-25EB-8B51-7836-A69BF73D2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7649" y="0"/>
            <a:ext cx="13713354" cy="7389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WordArt 13">
            <a:extLst>
              <a:ext uri="{FF2B5EF4-FFF2-40B4-BE49-F238E27FC236}">
                <a16:creationId xmlns:a16="http://schemas.microsoft.com/office/drawing/2014/main" id="{4800EC29-F19E-AFAA-E295-C686D6C4D5D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58761" y="2464595"/>
            <a:ext cx="7683500" cy="1281906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108739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67" b="1" kern="10">
                <a:solidFill>
                  <a:srgbClr val="CC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THẦY CÔ  SỨC KHỎE!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277274-D5AE-8B7F-886B-61DBF4D87137}"/>
              </a:ext>
            </a:extLst>
          </p:cNvPr>
          <p:cNvSpPr/>
          <p:nvPr/>
        </p:nvSpPr>
        <p:spPr>
          <a:xfrm>
            <a:off x="1748896" y="4064000"/>
            <a:ext cx="8684948" cy="10080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6193" tIns="38097" rIns="76193" bIns="38097" anchor="ctr"/>
          <a:lstStyle/>
          <a:p>
            <a:pPr algn="ctr" defTabSz="1088419">
              <a:defRPr/>
            </a:pPr>
            <a:r>
              <a:rPr lang="en-US" sz="4083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 ÁI CHÀO TẠM BIỆT!</a:t>
            </a:r>
            <a:endParaRPr lang="vi-VN" sz="4083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7">
            <a:extLst>
              <a:ext uri="{FF2B5EF4-FFF2-40B4-BE49-F238E27FC236}">
                <a16:creationId xmlns:a16="http://schemas.microsoft.com/office/drawing/2014/main" id="{5024450E-4511-4C75-D724-38280531CEB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46716" y="1633964"/>
            <a:ext cx="4127500" cy="15962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5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5" name="Hộp_Văn_Bản 2">
            <a:extLst>
              <a:ext uri="{FF2B5EF4-FFF2-40B4-BE49-F238E27FC236}">
                <a16:creationId xmlns:a16="http://schemas.microsoft.com/office/drawing/2014/main" id="{A9A78CBC-C93D-0951-0270-4CF493B8F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8928" y="180340"/>
            <a:ext cx="7800101" cy="618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4708" tIns="62354" rIns="124708" bIns="62354">
            <a:spAutoFit/>
          </a:bodyPr>
          <a:lstStyle/>
          <a:p>
            <a:pPr algn="ctr"/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ngày 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tháng 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năm 202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3F02C2-24C3-0ED2-6500-CF40ABAF43A3}"/>
              </a:ext>
            </a:extLst>
          </p:cNvPr>
          <p:cNvSpPr txBox="1"/>
          <p:nvPr/>
        </p:nvSpPr>
        <p:spPr>
          <a:xfrm>
            <a:off x="1489162" y="847999"/>
            <a:ext cx="2306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iếng</a:t>
            </a:r>
            <a:r>
              <a:rPr lang="en-US" sz="32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6" y="-5081"/>
            <a:ext cx="1968500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258240" y="-184450"/>
            <a:ext cx="1741145" cy="2125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325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147984" y="109328"/>
            <a:ext cx="7416800" cy="914400"/>
          </a:xfrm>
          <a:prstGeom prst="ellipse">
            <a:avLst/>
          </a:prstGeom>
          <a:gradFill rotWithShape="1">
            <a:gsLst>
              <a:gs pos="0">
                <a:srgbClr val="CCFFFF"/>
              </a:gs>
              <a:gs pos="100000">
                <a:srgbClr val="CCFF3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marL="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tabLst>
                <a:tab pos="1371600" algn="l"/>
              </a:tabLst>
            </a:pPr>
            <a:r>
              <a:rPr lang="en-US" sz="4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Ô </a:t>
            </a:r>
            <a:r>
              <a:rPr lang="en-US" sz="4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4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4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endParaRPr lang="en-US" sz="4000" b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3F02C2-24C3-0ED2-6500-CF40ABAF43A3}"/>
              </a:ext>
            </a:extLst>
          </p:cNvPr>
          <p:cNvSpPr txBox="1"/>
          <p:nvPr/>
        </p:nvSpPr>
        <p:spPr>
          <a:xfrm>
            <a:off x="236844" y="1522936"/>
            <a:ext cx="48635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6" name="Picture 15" descr="untitled"/>
          <p:cNvPicPr>
            <a:picLocks noChangeAspect="1" noChangeArrowheads="1"/>
          </p:cNvPicPr>
          <p:nvPr/>
        </p:nvPicPr>
        <p:blipFill>
          <a:blip r:embed="rId3"/>
          <a:srcRect l="55000" t="12666" r="23000" b="53999"/>
          <a:stretch>
            <a:fillRect/>
          </a:stretch>
        </p:blipFill>
        <p:spPr bwMode="auto">
          <a:xfrm>
            <a:off x="92756" y="1190276"/>
            <a:ext cx="5940761" cy="2652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2395334" y="1999726"/>
            <a:ext cx="1077384" cy="895350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FF99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marL="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solidFill>
                  <a:srgbClr val="FF3300"/>
                </a:solidFill>
                <a:latin typeface="Times New Roman" pitchFamily="18" charset="0"/>
              </a:rPr>
              <a:t>1</a:t>
            </a:r>
            <a:endParaRPr lang="en-US" sz="1400" dirty="0">
              <a:latin typeface="Times New Roman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F3F02C2-24C3-0ED2-6500-CF40ABAF43A3}"/>
              </a:ext>
            </a:extLst>
          </p:cNvPr>
          <p:cNvSpPr txBox="1"/>
          <p:nvPr/>
        </p:nvSpPr>
        <p:spPr>
          <a:xfrm>
            <a:off x="6498484" y="1576867"/>
            <a:ext cx="56670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2,3</a:t>
            </a:r>
          </a:p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3" name="Picture 22" descr="untitled"/>
          <p:cNvPicPr>
            <a:picLocks noChangeAspect="1" noChangeArrowheads="1"/>
          </p:cNvPicPr>
          <p:nvPr/>
        </p:nvPicPr>
        <p:blipFill>
          <a:blip r:embed="rId3"/>
          <a:srcRect l="55000" t="12666" r="23000" b="53999"/>
          <a:stretch>
            <a:fillRect/>
          </a:stretch>
        </p:blipFill>
        <p:spPr bwMode="auto">
          <a:xfrm>
            <a:off x="6082749" y="1166197"/>
            <a:ext cx="5767129" cy="2685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8444954" y="2013910"/>
            <a:ext cx="1077384" cy="895350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FF99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marL="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solidFill>
                  <a:srgbClr val="FF3300"/>
                </a:solidFill>
                <a:latin typeface="Times New Roman" pitchFamily="18" charset="0"/>
              </a:rPr>
              <a:t>2</a:t>
            </a:r>
            <a:endParaRPr lang="en-US" sz="1400" dirty="0">
              <a:latin typeface="Times New Roman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F3F02C2-24C3-0ED2-6500-CF40ABAF43A3}"/>
              </a:ext>
            </a:extLst>
          </p:cNvPr>
          <p:cNvSpPr txBox="1"/>
          <p:nvPr/>
        </p:nvSpPr>
        <p:spPr>
          <a:xfrm>
            <a:off x="2071395" y="4887869"/>
            <a:ext cx="79496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Qua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 descr="untitled"/>
          <p:cNvPicPr>
            <a:picLocks noChangeAspect="1" noChangeArrowheads="1"/>
          </p:cNvPicPr>
          <p:nvPr/>
        </p:nvPicPr>
        <p:blipFill>
          <a:blip r:embed="rId3"/>
          <a:srcRect l="55000" t="12666" r="23000" b="53999"/>
          <a:stretch>
            <a:fillRect/>
          </a:stretch>
        </p:blipFill>
        <p:spPr bwMode="auto">
          <a:xfrm>
            <a:off x="2071394" y="3887806"/>
            <a:ext cx="7660435" cy="295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5437137" y="4823370"/>
            <a:ext cx="1077384" cy="895350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FF99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marL="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solidFill>
                  <a:srgbClr val="FF3300"/>
                </a:solidFill>
                <a:latin typeface="Times New Roman" pitchFamily="18" charset="0"/>
              </a:rPr>
              <a:t>3</a:t>
            </a:r>
            <a:endParaRPr lang="en-US" sz="14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016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4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057570" y="714399"/>
            <a:ext cx="2228968" cy="76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5" tIns="45718" rIns="91435" bIns="45718">
            <a:spAutoFit/>
          </a:bodyPr>
          <a:lstStyle>
            <a:defPPr>
              <a:defRPr lang="en-US"/>
            </a:defPPr>
            <a:lvl1pPr marL="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152396" y="159173"/>
            <a:ext cx="5989744" cy="584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5" tIns="45718" rIns="91435" bIns="45718">
            <a:spAutoFit/>
          </a:bodyPr>
          <a:lstStyle>
            <a:defPPr>
              <a:defRPr lang="en-US"/>
            </a:defPPr>
            <a:lvl1pPr marL="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/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</p:txBody>
      </p:sp>
      <p:pic>
        <p:nvPicPr>
          <p:cNvPr id="8" name="Picture 7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6" y="-5081"/>
            <a:ext cx="1968500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258240" y="-184450"/>
            <a:ext cx="1741145" cy="2125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3">
            <a:extLst>
              <a:ext uri="{FF2B5EF4-FFF2-40B4-BE49-F238E27FC236}">
                <a16:creationId xmlns:a16="http://schemas.microsoft.com/office/drawing/2014/main" id="{B891EAA7-BD95-9046-65DE-56DE7F0D9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3290" y="768906"/>
            <a:ext cx="7036449" cy="707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5" tIns="45718" rIns="91435" bIns="45718">
            <a:spAutoFit/>
          </a:bodyPr>
          <a:lstStyle>
            <a:defPPr>
              <a:defRPr lang="en-US"/>
            </a:defPPr>
            <a:lvl1pPr marL="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8BC96F06-B4A2-01DF-40A1-E99F46EDB3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55725" y="1748977"/>
            <a:ext cx="10050340" cy="1097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438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340905" y="714399"/>
            <a:ext cx="2228968" cy="76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5" tIns="45718" rIns="91435" bIns="45718">
            <a:spAutoFit/>
          </a:bodyPr>
          <a:lstStyle>
            <a:defPPr>
              <a:defRPr lang="en-US"/>
            </a:defPPr>
            <a:lvl1pPr marL="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178519" y="88261"/>
            <a:ext cx="6355504" cy="584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5" tIns="45718" rIns="91435" bIns="45718">
            <a:spAutoFit/>
          </a:bodyPr>
          <a:lstStyle>
            <a:defPPr>
              <a:defRPr lang="en-US"/>
            </a:defPPr>
            <a:lvl1pPr marL="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/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199230" y="759575"/>
            <a:ext cx="7026710" cy="707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5" tIns="45718" rIns="91435" bIns="45718">
            <a:spAutoFit/>
          </a:bodyPr>
          <a:lstStyle>
            <a:defPPr>
              <a:defRPr lang="en-US"/>
            </a:defPPr>
            <a:lvl1pPr marL="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6" y="-5081"/>
            <a:ext cx="1968500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258240" y="-184450"/>
            <a:ext cx="1741145" cy="2125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2372140" y="2008887"/>
            <a:ext cx="8610600" cy="3087220"/>
          </a:xfrm>
          <a:prstGeom prst="roundRect">
            <a:avLst/>
          </a:prstGeom>
          <a:solidFill>
            <a:srgbClr val="FFD1FF"/>
          </a:solidFill>
          <a:ln>
            <a:solidFill>
              <a:srgbClr val="F446B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0000"/>
              </a:solidFill>
            </a:endParaRPr>
          </a:p>
        </p:txBody>
      </p:sp>
      <p:sp>
        <p:nvSpPr>
          <p:cNvPr id="16" name="TextBox 8"/>
          <p:cNvSpPr txBox="1">
            <a:spLocks noChangeArrowheads="1"/>
          </p:cNvSpPr>
          <p:nvPr/>
        </p:nvSpPr>
        <p:spPr bwMode="auto">
          <a:xfrm>
            <a:off x="2753140" y="2248937"/>
            <a:ext cx="7848600" cy="2631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en-US" altLang="en-US" sz="32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32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32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32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dirty="0">
                <a:latin typeface="+mj-lt"/>
              </a:rPr>
              <a:t>- </a:t>
            </a:r>
            <a:r>
              <a:rPr lang="vi-VN" sz="3200" dirty="0">
                <a:latin typeface="+mj-lt"/>
              </a:rPr>
              <a:t>Đọc đúng</a:t>
            </a:r>
            <a:r>
              <a:rPr lang="en-US" sz="3200" dirty="0">
                <a:latin typeface="+mj-lt"/>
              </a:rPr>
              <a:t>,</a:t>
            </a:r>
            <a:r>
              <a:rPr lang="vi-VN" sz="3200" dirty="0">
                <a:latin typeface="+mj-lt"/>
              </a:rPr>
              <a:t> rõ ràng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+mj-lt"/>
              </a:rPr>
              <a:t> q</a:t>
            </a:r>
            <a:r>
              <a:rPr lang="vi-VN" sz="3200" dirty="0">
                <a:latin typeface="+mj-lt"/>
              </a:rPr>
              <a:t>uan sát, nhận biết</a:t>
            </a:r>
            <a:r>
              <a:rPr lang="en-US" sz="3200" dirty="0">
                <a:latin typeface="+mj-lt"/>
              </a:rPr>
              <a:t>, </a:t>
            </a:r>
            <a:r>
              <a:rPr lang="vi-VN" sz="3200" dirty="0">
                <a:latin typeface="+mj-lt"/>
              </a:rPr>
              <a:t>suy luận được các chi tiết trong tranh</a:t>
            </a:r>
            <a:r>
              <a:rPr lang="en-US" sz="3200" dirty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0312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6" y="-5081"/>
            <a:ext cx="1968500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258240" y="-184450"/>
            <a:ext cx="1741145" cy="2125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ontent Placeholder 6">
            <a:extLst>
              <a:ext uri="{FF2B5EF4-FFF2-40B4-BE49-F238E27FC236}">
                <a16:creationId xmlns:a16="http://schemas.microsoft.com/office/drawing/2014/main" id="{1D3EEC03-F72E-77C7-4B11-8B115EE70D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86" y="681135"/>
            <a:ext cx="5313610" cy="2174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3418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340905" y="714399"/>
            <a:ext cx="2228968" cy="76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5" tIns="45718" rIns="91435" bIns="45718">
            <a:spAutoFit/>
          </a:bodyPr>
          <a:lstStyle>
            <a:defPPr>
              <a:defRPr lang="en-US"/>
            </a:defPPr>
            <a:lvl1pPr marL="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268089" y="75198"/>
            <a:ext cx="6603698" cy="584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5" tIns="45718" rIns="91435" bIns="45718">
            <a:spAutoFit/>
          </a:bodyPr>
          <a:lstStyle>
            <a:defPPr>
              <a:defRPr lang="en-US"/>
            </a:defPPr>
            <a:lvl1pPr marL="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/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435588" y="787568"/>
            <a:ext cx="6874739" cy="707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5" tIns="45718" rIns="91435" bIns="45718">
            <a:spAutoFit/>
          </a:bodyPr>
          <a:lstStyle>
            <a:defPPr>
              <a:defRPr lang="en-US"/>
            </a:defPPr>
            <a:lvl1pPr marL="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7084697" y="1466347"/>
            <a:ext cx="2965514" cy="52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5" tIns="45718" rIns="91435" bIns="45718">
            <a:spAutoFit/>
          </a:bodyPr>
          <a:lstStyle>
            <a:defPPr>
              <a:defRPr lang="en-US"/>
            </a:defPPr>
            <a:lvl1pPr marL="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Ánh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6" y="-5081"/>
            <a:ext cx="1968500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258240" y="-184450"/>
            <a:ext cx="1741145" cy="2125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Content Placeholder 6">
            <a:extLst>
              <a:ext uri="{FF2B5EF4-FFF2-40B4-BE49-F238E27FC236}">
                <a16:creationId xmlns:a16="http://schemas.microsoft.com/office/drawing/2014/main" id="{FE9B4859-0C1B-468C-F6D9-6D9C9D6C0F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81" y="1488568"/>
            <a:ext cx="1231640" cy="94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28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39" t="29615" r="28785" b="9114"/>
          <a:stretch/>
        </p:blipFill>
        <p:spPr bwMode="auto">
          <a:xfrm>
            <a:off x="1" y="90153"/>
            <a:ext cx="12192000" cy="6767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4DA150-F216-4426-9929-CA50616C7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767" y="1568878"/>
            <a:ext cx="527050" cy="297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F0A51C1-FC09-47FD-85F0-A0BE0E03AD59}"/>
              </a:ext>
            </a:extLst>
          </p:cNvPr>
          <p:cNvSpPr/>
          <p:nvPr/>
        </p:nvSpPr>
        <p:spPr>
          <a:xfrm>
            <a:off x="1861922" y="2090059"/>
            <a:ext cx="527050" cy="447016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1EAA250-9FB3-41BF-BE75-CC4AE62FF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639" y="4396382"/>
            <a:ext cx="527050" cy="2083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B8AEDDF2-FB87-4F01-AFDA-DC9324B494EF}"/>
              </a:ext>
            </a:extLst>
          </p:cNvPr>
          <p:cNvSpPr/>
          <p:nvPr/>
        </p:nvSpPr>
        <p:spPr>
          <a:xfrm>
            <a:off x="1874794" y="4728353"/>
            <a:ext cx="527050" cy="393405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B317A59-2C14-466D-A15A-ADEEACE50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310" y="1758314"/>
            <a:ext cx="527050" cy="1915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B543BCD-E78D-4712-B4E5-6F90DE0AC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500" y="3650333"/>
            <a:ext cx="527050" cy="1990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65FD2C7D-DD4E-4EF0-B42C-510EC6E1C958}"/>
              </a:ext>
            </a:extLst>
          </p:cNvPr>
          <p:cNvSpPr/>
          <p:nvPr/>
        </p:nvSpPr>
        <p:spPr>
          <a:xfrm>
            <a:off x="6226512" y="2181496"/>
            <a:ext cx="527050" cy="467025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5B37630-25CA-4742-8686-1776A54B791F}"/>
              </a:ext>
            </a:extLst>
          </p:cNvPr>
          <p:cNvSpPr/>
          <p:nvPr/>
        </p:nvSpPr>
        <p:spPr>
          <a:xfrm>
            <a:off x="6208745" y="3997234"/>
            <a:ext cx="544817" cy="3991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8" name="AutoShape 2"/>
          <p:cNvSpPr>
            <a:spLocks noChangeArrowheads="1"/>
          </p:cNvSpPr>
          <p:nvPr/>
        </p:nvSpPr>
        <p:spPr bwMode="auto">
          <a:xfrm>
            <a:off x="2806" y="0"/>
            <a:ext cx="1242898" cy="1096140"/>
          </a:xfrm>
          <a:prstGeom prst="wave">
            <a:avLst>
              <a:gd name="adj1" fmla="val 12413"/>
              <a:gd name="adj2" fmla="val -2765"/>
            </a:avLst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074249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996</TotalTime>
  <Words>343</Words>
  <Application>Microsoft Office PowerPoint</Application>
  <PresentationFormat>Widescreen</PresentationFormat>
  <Paragraphs>65</Paragraphs>
  <Slides>25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Calibri</vt:lpstr>
      <vt:lpstr>Calibri Light</vt:lpstr>
      <vt:lpstr>ITC Avant Garde Std Bk</vt:lpstr>
      <vt:lpstr>Times New Roman</vt:lpstr>
      <vt:lpstr>Office Theme</vt:lpstr>
      <vt:lpstr>1_Office Theme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Trà Xuân</cp:lastModifiedBy>
  <cp:revision>119</cp:revision>
  <dcterms:created xsi:type="dcterms:W3CDTF">2021-05-08T05:00:00Z</dcterms:created>
  <dcterms:modified xsi:type="dcterms:W3CDTF">2024-11-05T22:35:47Z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