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2" r:id="rId3"/>
    <p:sldMasterId id="2147483706" r:id="rId4"/>
    <p:sldMasterId id="2147483743" r:id="rId5"/>
  </p:sldMasterIdLst>
  <p:notesMasterIdLst>
    <p:notesMasterId r:id="rId26"/>
  </p:notesMasterIdLst>
  <p:sldIdLst>
    <p:sldId id="554" r:id="rId6"/>
    <p:sldId id="474" r:id="rId7"/>
    <p:sldId id="267" r:id="rId8"/>
    <p:sldId id="257" r:id="rId9"/>
    <p:sldId id="256" r:id="rId10"/>
    <p:sldId id="541" r:id="rId11"/>
    <p:sldId id="542" r:id="rId12"/>
    <p:sldId id="260" r:id="rId13"/>
    <p:sldId id="561" r:id="rId14"/>
    <p:sldId id="560" r:id="rId15"/>
    <p:sldId id="562" r:id="rId16"/>
    <p:sldId id="543" r:id="rId17"/>
    <p:sldId id="511" r:id="rId18"/>
    <p:sldId id="544" r:id="rId19"/>
    <p:sldId id="510" r:id="rId20"/>
    <p:sldId id="558" r:id="rId21"/>
    <p:sldId id="545" r:id="rId22"/>
    <p:sldId id="559" r:id="rId23"/>
    <p:sldId id="556" r:id="rId24"/>
    <p:sldId id="5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62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34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1276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10/11/2024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687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10/11/2024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4117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16671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7541370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3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image" Target="../media/image20.jpeg"/><Relationship Id="rId7" Type="http://schemas.openxmlformats.org/officeDocument/2006/relationships/slide" Target="slide6.xml"/><Relationship Id="rId12" Type="http://schemas.openxmlformats.org/officeDocument/2006/relationships/image" Target="../media/image26.png"/><Relationship Id="rId2" Type="http://schemas.openxmlformats.org/officeDocument/2006/relationships/image" Target="../media/image19.jpg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3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11" Type="http://schemas.openxmlformats.org/officeDocument/2006/relationships/image" Target="../media/image34.gif"/><Relationship Id="rId5" Type="http://schemas.openxmlformats.org/officeDocument/2006/relationships/image" Target="../media/image31.gif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image" Target="../media/image30.PNG"/><Relationship Id="rId9" Type="http://schemas.openxmlformats.org/officeDocument/2006/relationships/slide" Target="slide4.xml"/><Relationship Id="rId1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4"/>
          <p:cNvSpPr>
            <a:spLocks noChangeArrowheads="1" noChangeShapeType="1" noTextEdit="1"/>
          </p:cNvSpPr>
          <p:nvPr/>
        </p:nvSpPr>
        <p:spPr bwMode="auto">
          <a:xfrm>
            <a:off x="2862263" y="281000"/>
            <a:ext cx="6265863" cy="960437"/>
          </a:xfrm>
          <a:prstGeom prst="rect">
            <a:avLst/>
          </a:prstGeom>
        </p:spPr>
        <p:txBody>
          <a:bodyPr wrap="none" numCol="1" fromWordArt="1">
            <a:prstTxWarp prst="textFadeUp">
              <a:avLst>
                <a:gd name="adj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HUYỆN 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LỘC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ĐOÀN NGHIÊN</a:t>
            </a:r>
            <a:endParaRPr lang="en-US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04874" y="4916495"/>
            <a:ext cx="959643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15" tIns="65308" rIns="130615" bIns="65308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648079" y="6100756"/>
            <a:ext cx="43434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GB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167063" y="3113093"/>
            <a:ext cx="5410200" cy="68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15" tIns="65308" rIns="130615" bIns="65308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peace_dove_olive_branch_hg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3" y="3798882"/>
            <a:ext cx="42672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600078" y="1627200"/>
            <a:ext cx="11363325" cy="5445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fromWordArt="1">
            <a:prstTxWarp prst="textFadeUp">
              <a:avLst>
                <a:gd name="adj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b="1" i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</a:p>
        </p:txBody>
      </p:sp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3028951" y="2438400"/>
            <a:ext cx="6234112" cy="685800"/>
          </a:xfrm>
          <a:prstGeom prst="rect">
            <a:avLst/>
          </a:prstGeom>
        </p:spPr>
        <p:txBody>
          <a:bodyPr wrap="none" numCol="1" fromWordArt="1">
            <a:prstTxWarp prst="textFadeUp">
              <a:avLst>
                <a:gd name="adj" fmla="val 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00100103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59" y="1463833"/>
            <a:ext cx="9499999" cy="5055822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203581" y="175397"/>
            <a:ext cx="642172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08037" y="621481"/>
            <a:ext cx="287337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6" y="1443030"/>
            <a:ext cx="3008956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789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2940055" y="181760"/>
            <a:ext cx="640397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530226" y="772316"/>
            <a:ext cx="243840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4116393" y="710400"/>
            <a:ext cx="39846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GIỜ 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5983" y="2275676"/>
            <a:ext cx="10485437" cy="324589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1028688" y="2589997"/>
            <a:ext cx="10044113" cy="293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8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5EDCB2D-47F2-4DFD-949A-71C79CF8B6A2}"/>
              </a:ext>
            </a:extLst>
          </p:cNvPr>
          <p:cNvCxnSpPr/>
          <p:nvPr/>
        </p:nvCxnSpPr>
        <p:spPr>
          <a:xfrm flipH="1">
            <a:off x="6720820" y="6784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293EA1F-E9F1-49D5-91C7-013B1F6DC291}"/>
              </a:ext>
            </a:extLst>
          </p:cNvPr>
          <p:cNvCxnSpPr/>
          <p:nvPr/>
        </p:nvCxnSpPr>
        <p:spPr>
          <a:xfrm flipH="1">
            <a:off x="6944104" y="939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3E9CB1D-26DC-47B9-9F95-D126D7414C95}"/>
              </a:ext>
            </a:extLst>
          </p:cNvPr>
          <p:cNvCxnSpPr/>
          <p:nvPr/>
        </p:nvCxnSpPr>
        <p:spPr>
          <a:xfrm flipH="1">
            <a:off x="4348716" y="13278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4E3AB81-5013-4219-8BEB-B2D9464FD84B}"/>
              </a:ext>
            </a:extLst>
          </p:cNvPr>
          <p:cNvCxnSpPr/>
          <p:nvPr/>
        </p:nvCxnSpPr>
        <p:spPr>
          <a:xfrm flipH="1">
            <a:off x="7091188" y="1379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A19060D-FA79-4EC1-A74A-F1FA3693C565}"/>
              </a:ext>
            </a:extLst>
          </p:cNvPr>
          <p:cNvCxnSpPr/>
          <p:nvPr/>
        </p:nvCxnSpPr>
        <p:spPr>
          <a:xfrm flipH="1">
            <a:off x="792480" y="1940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D68EA8F-272A-4B26-9DE6-5F3B3D596F6E}"/>
              </a:ext>
            </a:extLst>
          </p:cNvPr>
          <p:cNvCxnSpPr/>
          <p:nvPr/>
        </p:nvCxnSpPr>
        <p:spPr>
          <a:xfrm flipH="1">
            <a:off x="5832313" y="19584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979FAC7-7E2D-4E5A-8975-448E24112F3B}"/>
              </a:ext>
            </a:extLst>
          </p:cNvPr>
          <p:cNvCxnSpPr/>
          <p:nvPr/>
        </p:nvCxnSpPr>
        <p:spPr>
          <a:xfrm flipH="1">
            <a:off x="7853021" y="20199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0CB32DD-A932-42F3-AB0A-BB125F1BDDF5}"/>
              </a:ext>
            </a:extLst>
          </p:cNvPr>
          <p:cNvCxnSpPr/>
          <p:nvPr/>
        </p:nvCxnSpPr>
        <p:spPr>
          <a:xfrm flipH="1">
            <a:off x="6173888" y="2403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A2D484A-A1A9-45AD-87B0-EBEE83F84754}"/>
              </a:ext>
            </a:extLst>
          </p:cNvPr>
          <p:cNvCxnSpPr/>
          <p:nvPr/>
        </p:nvCxnSpPr>
        <p:spPr>
          <a:xfrm flipH="1">
            <a:off x="4015479" y="27491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53E0CA3-F5AA-48EA-AA4B-E4CFE465E2CC}"/>
              </a:ext>
            </a:extLst>
          </p:cNvPr>
          <p:cNvCxnSpPr/>
          <p:nvPr/>
        </p:nvCxnSpPr>
        <p:spPr>
          <a:xfrm flipH="1">
            <a:off x="5176421" y="31892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7CE2356-1E1E-4A51-9E03-C9E93F632954}"/>
              </a:ext>
            </a:extLst>
          </p:cNvPr>
          <p:cNvCxnSpPr/>
          <p:nvPr/>
        </p:nvCxnSpPr>
        <p:spPr>
          <a:xfrm flipH="1">
            <a:off x="8440616" y="31495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C0A7A43-EC9A-4B65-A36A-A8E8ED565ADE}"/>
              </a:ext>
            </a:extLst>
          </p:cNvPr>
          <p:cNvCxnSpPr/>
          <p:nvPr/>
        </p:nvCxnSpPr>
        <p:spPr>
          <a:xfrm flipH="1">
            <a:off x="5935772" y="36293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1093D0E-0933-4FC0-AE10-21B8F9DD7E85}"/>
              </a:ext>
            </a:extLst>
          </p:cNvPr>
          <p:cNvCxnSpPr/>
          <p:nvPr/>
        </p:nvCxnSpPr>
        <p:spPr>
          <a:xfrm flipH="1">
            <a:off x="1299977" y="38808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4D4EDCB-B34C-48E9-839B-A7830E4EB55D}"/>
              </a:ext>
            </a:extLst>
          </p:cNvPr>
          <p:cNvCxnSpPr/>
          <p:nvPr/>
        </p:nvCxnSpPr>
        <p:spPr>
          <a:xfrm flipH="1">
            <a:off x="6057900" y="415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1F6900A-3378-435C-95A4-AEC6EBD25FAC}"/>
              </a:ext>
            </a:extLst>
          </p:cNvPr>
          <p:cNvCxnSpPr/>
          <p:nvPr/>
        </p:nvCxnSpPr>
        <p:spPr>
          <a:xfrm flipH="1">
            <a:off x="8574272" y="4647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295CEF15-C413-490D-A759-CBD4C12B4B42}"/>
              </a:ext>
            </a:extLst>
          </p:cNvPr>
          <p:cNvCxnSpPr/>
          <p:nvPr/>
        </p:nvCxnSpPr>
        <p:spPr>
          <a:xfrm flipH="1">
            <a:off x="2822058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3B3D385C-2619-42B6-AA1B-5238FFC2A244}"/>
              </a:ext>
            </a:extLst>
          </p:cNvPr>
          <p:cNvCxnSpPr/>
          <p:nvPr/>
        </p:nvCxnSpPr>
        <p:spPr>
          <a:xfrm flipH="1">
            <a:off x="4874141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D3D5915-FCFC-4A7A-A798-5C12373B05AD}"/>
              </a:ext>
            </a:extLst>
          </p:cNvPr>
          <p:cNvCxnSpPr/>
          <p:nvPr/>
        </p:nvCxnSpPr>
        <p:spPr>
          <a:xfrm flipH="1">
            <a:off x="7241661" y="49495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B069AB59-C6A9-4F2F-914A-FFC3F5CD66FB}"/>
              </a:ext>
            </a:extLst>
          </p:cNvPr>
          <p:cNvCxnSpPr/>
          <p:nvPr/>
        </p:nvCxnSpPr>
        <p:spPr>
          <a:xfrm flipH="1">
            <a:off x="6797020" y="530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6D7059D-CFBE-49A3-96EE-91701403E2A0}"/>
              </a:ext>
            </a:extLst>
          </p:cNvPr>
          <p:cNvCxnSpPr>
            <a:cxnSpLocks/>
          </p:cNvCxnSpPr>
          <p:nvPr/>
        </p:nvCxnSpPr>
        <p:spPr>
          <a:xfrm flipH="1">
            <a:off x="2309091" y="57361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391D5AF3-2A62-4D90-A5A3-8549F4A8225A}"/>
              </a:ext>
            </a:extLst>
          </p:cNvPr>
          <p:cNvCxnSpPr>
            <a:cxnSpLocks/>
          </p:cNvCxnSpPr>
          <p:nvPr/>
        </p:nvCxnSpPr>
        <p:spPr>
          <a:xfrm flipH="1">
            <a:off x="4836041" y="562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62AD13D8-A6FF-49C5-AB80-1344933FC675}"/>
              </a:ext>
            </a:extLst>
          </p:cNvPr>
          <p:cNvCxnSpPr>
            <a:cxnSpLocks/>
          </p:cNvCxnSpPr>
          <p:nvPr/>
        </p:nvCxnSpPr>
        <p:spPr>
          <a:xfrm flipH="1">
            <a:off x="7176093" y="56626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9DB50F78-9F1E-4F97-8156-7B3B36B8450E}"/>
              </a:ext>
            </a:extLst>
          </p:cNvPr>
          <p:cNvCxnSpPr>
            <a:cxnSpLocks/>
          </p:cNvCxnSpPr>
          <p:nvPr/>
        </p:nvCxnSpPr>
        <p:spPr>
          <a:xfrm flipH="1">
            <a:off x="2157525" y="6062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76B54E5-4622-4712-8F0E-DC1228DC03B3}"/>
              </a:ext>
            </a:extLst>
          </p:cNvPr>
          <p:cNvGrpSpPr/>
          <p:nvPr/>
        </p:nvGrpSpPr>
        <p:grpSpPr>
          <a:xfrm>
            <a:off x="8574273" y="5877399"/>
            <a:ext cx="3484378" cy="726868"/>
            <a:chOff x="2304511" y="6033135"/>
            <a:chExt cx="4230268" cy="72686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72EC48E-03DC-4BD3-A5EE-48D82F67BBCB}"/>
                </a:ext>
              </a:extLst>
            </p:cNvPr>
            <p:cNvSpPr txBox="1"/>
            <p:nvPr/>
          </p:nvSpPr>
          <p:spPr>
            <a:xfrm>
              <a:off x="2455144" y="6110866"/>
              <a:ext cx="4079635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E50546F-2962-4E2B-9AD5-926931595041}"/>
                </a:ext>
              </a:extLst>
            </p:cNvPr>
            <p:cNvSpPr txBox="1"/>
            <p:nvPr/>
          </p:nvSpPr>
          <p:spPr>
            <a:xfrm>
              <a:off x="2304511" y="6033135"/>
              <a:ext cx="41222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âu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42867"/>
            <a:ext cx="1695411" cy="832967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1605103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3663B83-EA47-480C-93A7-7236503D922B}"/>
              </a:ext>
            </a:extLst>
          </p:cNvPr>
          <p:cNvGrpSpPr/>
          <p:nvPr/>
        </p:nvGrpSpPr>
        <p:grpSpPr>
          <a:xfrm>
            <a:off x="6936405" y="122872"/>
            <a:ext cx="3971675" cy="649137"/>
            <a:chOff x="1005027" y="4667833"/>
            <a:chExt cx="6176923" cy="64913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8F6498C-4EE6-4411-AE69-1DCAB2876AC5}"/>
                </a:ext>
              </a:extLst>
            </p:cNvPr>
            <p:cNvSpPr txBox="1"/>
            <p:nvPr/>
          </p:nvSpPr>
          <p:spPr>
            <a:xfrm>
              <a:off x="1356114" y="4667833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063DC235-3207-4352-A531-0FB5016701FB}"/>
                </a:ext>
              </a:extLst>
            </p:cNvPr>
            <p:cNvSpPr txBox="1"/>
            <p:nvPr/>
          </p:nvSpPr>
          <p:spPr>
            <a:xfrm>
              <a:off x="1005027" y="4689895"/>
              <a:ext cx="61547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tiếp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32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59155" y="238945"/>
            <a:ext cx="4351063" cy="661905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744093"/>
            <a:ext cx="2602636" cy="2628862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15731" y="2323987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xmlns="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429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túng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nói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thế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nào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xmlns="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4"/>
            <a:chOff x="3757801" y="3435612"/>
            <a:chExt cx="3822655" cy="23151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4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xmlns="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188370"/>
                <a:ext cx="1711988" cy="1878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nhẫn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Tiếp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tục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làm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việc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đã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định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mà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không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nản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lòng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xmlns="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44522" y="3698874"/>
            <a:ext cx="1101407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Ờ…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“Con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8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rang.</a:t>
            </a:r>
            <a:endParaRPr lang="en-US" altLang="en-US" sz="3800" b="1" dirty="0">
              <a:solidFill>
                <a:srgbClr val="3333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313496" y="3756024"/>
            <a:ext cx="152400" cy="53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683638" y="3756024"/>
            <a:ext cx="152400" cy="53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830371" y="4317999"/>
            <a:ext cx="152400" cy="53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989267" y="709612"/>
            <a:ext cx="622617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936646" y="1414460"/>
            <a:ext cx="2355833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251333" y="1395412"/>
            <a:ext cx="42989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GIỜ 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1831970" y="2357431"/>
            <a:ext cx="66516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2797162" y="4356095"/>
            <a:ext cx="152400" cy="53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835391" y="4337039"/>
            <a:ext cx="152400" cy="53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978756" y="4337039"/>
            <a:ext cx="152400" cy="53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31140" y="4375135"/>
            <a:ext cx="152400" cy="53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830478" y="4946639"/>
            <a:ext cx="152400" cy="53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897150" y="4899013"/>
            <a:ext cx="152400" cy="538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8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2333771" y="-47830"/>
            <a:ext cx="4195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8D174CA-5117-4662-8B16-8617BD847776}"/>
              </a:ext>
            </a:extLst>
          </p:cNvPr>
          <p:cNvGrpSpPr/>
          <p:nvPr/>
        </p:nvGrpSpPr>
        <p:grpSpPr>
          <a:xfrm>
            <a:off x="6733454" y="16347"/>
            <a:ext cx="4201146" cy="741364"/>
            <a:chOff x="708943" y="6018639"/>
            <a:chExt cx="5825836" cy="74136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41CA16B-DA5E-47A9-A832-84FE7D1BD1E2}"/>
                </a:ext>
              </a:extLst>
            </p:cNvPr>
            <p:cNvSpPr txBox="1"/>
            <p:nvPr/>
          </p:nvSpPr>
          <p:spPr>
            <a:xfrm>
              <a:off x="863994" y="6018639"/>
              <a:ext cx="56609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36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6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600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đôi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6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7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9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0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2805265" y="-47830"/>
            <a:ext cx="4195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8D174CA-5117-4662-8B16-8617BD847776}"/>
              </a:ext>
            </a:extLst>
          </p:cNvPr>
          <p:cNvGrpSpPr/>
          <p:nvPr/>
        </p:nvGrpSpPr>
        <p:grpSpPr>
          <a:xfrm>
            <a:off x="7483647" y="16347"/>
            <a:ext cx="3450953" cy="769441"/>
            <a:chOff x="708943" y="6018639"/>
            <a:chExt cx="5825836" cy="76944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41CA16B-DA5E-47A9-A832-84FE7D1BD1E2}"/>
                </a:ext>
              </a:extLst>
            </p:cNvPr>
            <p:cNvSpPr txBox="1"/>
            <p:nvPr/>
          </p:nvSpPr>
          <p:spPr>
            <a:xfrm>
              <a:off x="863994" y="6018639"/>
              <a:ext cx="56609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39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78111" y="2218546"/>
            <a:ext cx="6100997" cy="2393334"/>
          </a:xfrm>
          <a:prstGeom prst="roundRect">
            <a:avLst/>
          </a:prstGeom>
          <a:solidFill>
            <a:srgbClr val="E80888"/>
          </a:solidFill>
          <a:ln w="28575">
            <a:solidFill>
              <a:srgbClr val="EB67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0313" y="2552908"/>
            <a:ext cx="5384156" cy="144655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8800" b="1" dirty="0" err="1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8800" b="1" dirty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6600">
                  <a:solidFill>
                    <a:srgbClr val="860877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8800" b="1" dirty="0">
              <a:ln w="6600">
                <a:solidFill>
                  <a:srgbClr val="860877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17736" y="105563"/>
            <a:ext cx="7969241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65178" y="1065992"/>
            <a:ext cx="233519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u="sng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194196" y="1077114"/>
            <a:ext cx="396396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GIỜ 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84223" y="4782393"/>
            <a:ext cx="9848538" cy="119372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30622" tIns="65311" rIns="130622" bIns="65311">
            <a:spAutoFit/>
          </a:bodyPr>
          <a:lstStyle/>
          <a:p>
            <a:pPr algn="ctr"/>
            <a:r>
              <a:rPr lang="en-US" sz="6900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23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4"/>
          <p:cNvSpPr txBox="1">
            <a:spLocks noChangeArrowheads="1"/>
          </p:cNvSpPr>
          <p:nvPr/>
        </p:nvSpPr>
        <p:spPr bwMode="auto">
          <a:xfrm>
            <a:off x="3203581" y="261125"/>
            <a:ext cx="642172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2310" y="935817"/>
            <a:ext cx="287337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147248" y="2038662"/>
            <a:ext cx="9326880" cy="1447394"/>
          </a:xfrm>
          <a:prstGeom prst="rect">
            <a:avLst/>
          </a:prstGeom>
        </p:spPr>
        <p:txBody>
          <a:bodyPr wrap="none" lIns="130622" tIns="65311" rIns="130622" bIns="65311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5100" b="1" kern="10" dirty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100" b="1" kern="10" dirty="0" err="1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Dặn</a:t>
            </a:r>
            <a:r>
              <a:rPr lang="en-US" sz="5100" b="1" kern="10" dirty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100" b="1" kern="10" dirty="0" err="1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dò</a:t>
            </a:r>
            <a:endParaRPr lang="en-US" sz="5100" b="1" kern="10" dirty="0">
              <a:ln w="1270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19128" y="3783236"/>
            <a:ext cx="5746065" cy="276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622" tIns="65311" rIns="130622" bIns="65311">
            <a:spAutoFit/>
          </a:bodyPr>
          <a:lstStyle/>
          <a:p>
            <a:pPr eaLnBrk="1" hangingPunct="1"/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eaLnBrk="1" hangingPunct="1"/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sz="57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17736" y="105563"/>
            <a:ext cx="7969241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994962" y="856132"/>
            <a:ext cx="233519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u="sng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u="sng" dirty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194196" y="867254"/>
            <a:ext cx="396396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GIỜ HỌC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8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3203581" y="175397"/>
            <a:ext cx="642172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708037" y="621481"/>
            <a:ext cx="287337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652463" indent="-19526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304925" indent="-39052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958975" indent="-5873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611438" indent="-78263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6" y="1443030"/>
            <a:ext cx="3008956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650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490</Words>
  <Application>Microsoft Office PowerPoint</Application>
  <PresentationFormat>Widescreen</PresentationFormat>
  <Paragraphs>93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Tahoma</vt:lpstr>
      <vt:lpstr>Times New Roman</vt:lpstr>
      <vt:lpstr>等线</vt:lpstr>
      <vt:lpstr>Office 主题</vt:lpstr>
      <vt:lpstr>3_Office Theme</vt:lpstr>
      <vt:lpstr>5_Office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PC</cp:lastModifiedBy>
  <cp:revision>34</cp:revision>
  <dcterms:created xsi:type="dcterms:W3CDTF">2021-05-22T09:15:26Z</dcterms:created>
  <dcterms:modified xsi:type="dcterms:W3CDTF">2024-10-10T20:56:04Z</dcterms:modified>
</cp:coreProperties>
</file>