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1" r:id="rId4"/>
    <p:sldId id="258" r:id="rId5"/>
    <p:sldId id="259" r:id="rId6"/>
    <p:sldId id="29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3"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a:bodyPr>
          <a:lstStyle/>
          <a:p>
            <a:pPr algn="ctr">
              <a:lnSpc>
                <a:spcPct val="150000"/>
              </a:lnSpc>
            </a:pPr>
            <a:r>
              <a:rPr lang="en-US" sz="2400" b="1" dirty="0">
                <a:solidFill>
                  <a:schemeClr val="bg1"/>
                </a:solidFill>
                <a:latin typeface="Times New Roman" panose="02020603050405020304" pitchFamily="18" charset="0"/>
                <a:cs typeface="Times New Roman" panose="02020603050405020304" pitchFamily="18" charset="0"/>
              </a:rPr>
              <a:t>TRƯỜNG TIỂU </a:t>
            </a:r>
            <a:r>
              <a:rPr lang="en-US" sz="2400" b="1" dirty="0" smtClean="0">
                <a:solidFill>
                  <a:schemeClr val="bg1"/>
                </a:solidFill>
                <a:latin typeface="Times New Roman" panose="02020603050405020304" pitchFamily="18" charset="0"/>
                <a:cs typeface="Times New Roman" panose="02020603050405020304" pitchFamily="18" charset="0"/>
              </a:rPr>
              <a:t>HỌC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ĐOÀN NGHIÊN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a:t>
            </a:r>
            <a:r>
              <a:rPr lang="en-US" sz="3900" b="1" dirty="0" smtClean="0">
                <a:solidFill>
                  <a:schemeClr val="bg1"/>
                </a:solidFill>
                <a:latin typeface="Times New Roman" panose="02020603050405020304" pitchFamily="18" charset="0"/>
                <a:cs typeface="Times New Roman" panose="02020603050405020304" pitchFamily="18" charset="0"/>
              </a:rPr>
              <a:t>2A</a:t>
            </a:r>
            <a:endParaRPr lang="en-US" sz="39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VIÊN: </a:t>
            </a:r>
            <a:r>
              <a:rPr lang="en-US" sz="2400" b="1" dirty="0" smtClean="0">
                <a:solidFill>
                  <a:srgbClr val="09C76D"/>
                </a:solidFill>
                <a:latin typeface="Times New Roman" panose="02020603050405020304" pitchFamily="18" charset="0"/>
                <a:cs typeface="Times New Roman" panose="02020603050405020304" pitchFamily="18" charset="0"/>
              </a:rPr>
              <a:t>TRẦN THỊ BÌNH</a:t>
            </a:r>
            <a:endParaRPr lang="en-US" sz="2400" b="1" dirty="0">
              <a:solidFill>
                <a:srgbClr val="09C76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60" y="1616730"/>
            <a:ext cx="9483316" cy="4474787"/>
          </a:xfrm>
        </p:spPr>
      </p:pic>
    </p:spTree>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047" y="864272"/>
            <a:ext cx="9426387" cy="5160010"/>
          </a:xfrm>
        </p:spPr>
      </p:pic>
    </p:spTree>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1" y="2191871"/>
            <a:ext cx="9359153" cy="3886200"/>
          </a:xfrm>
        </p:spPr>
      </p:pic>
    </p:spTree>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0" r="6458"/>
          <a:stretch/>
        </p:blipFill>
        <p:spPr>
          <a:xfrm>
            <a:off x="1358153" y="791521"/>
            <a:ext cx="9526395" cy="5313444"/>
          </a:xfrm>
        </p:spPr>
      </p:pic>
    </p:spTree>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723" y="1021977"/>
            <a:ext cx="5050235" cy="4946932"/>
          </a:xfrm>
        </p:spPr>
      </p:pic>
    </p:spTree>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CHỦ ĐỀ 1: MĨ THUẬT TRONG CUỘC SỐNG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388" y="856364"/>
            <a:ext cx="9412942" cy="5208260"/>
          </a:xfrm>
        </p:spPr>
      </p:pic>
    </p:spTree>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1351723" y="795131"/>
            <a:ext cx="9634330" cy="5486400"/>
          </a:xfrm>
        </p:spPr>
        <p:txBody>
          <a:bodyPr>
            <a:normAutofit fontScale="92500" lnSpcReduction="20000"/>
          </a:bodyPr>
          <a:lstStyle/>
          <a:p>
            <a:r>
              <a:rPr lang="en-US" sz="3000" b="1" dirty="0">
                <a:latin typeface="Times New Roman" panose="02020603050405020304" pitchFamily="18" charset="0"/>
                <a:cs typeface="Times New Roman" panose="02020603050405020304" pitchFamily="18" charset="0"/>
              </a:rPr>
              <a:t>I. YÊU CẦU CẦN ĐẠT:</a:t>
            </a:r>
            <a:endParaRPr lang="en-US" sz="3000"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1. </a:t>
            </a:r>
            <a:r>
              <a:rPr lang="en-US" sz="3000" b="1" dirty="0" err="1">
                <a:latin typeface="Times New Roman" panose="02020603050405020304" pitchFamily="18" charset="0"/>
                <a:cs typeface="Times New Roman" panose="02020603050405020304" pitchFamily="18" charset="0"/>
              </a:rPr>
              <a:t>Kiến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thức</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 2. </a:t>
            </a:r>
            <a:r>
              <a:rPr lang="en-US" sz="3000" b="1" dirty="0" err="1">
                <a:latin typeface="Times New Roman" panose="02020603050405020304" pitchFamily="18" charset="0"/>
                <a:cs typeface="Times New Roman" panose="02020603050405020304" pitchFamily="18" charset="0"/>
              </a:rPr>
              <a:t>Năng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lực</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3. </a:t>
            </a:r>
            <a:r>
              <a:rPr lang="en-US" sz="3000" b="1" dirty="0" err="1">
                <a:latin typeface="Times New Roman" panose="02020603050405020304" pitchFamily="18" charset="0"/>
                <a:cs typeface="Times New Roman" panose="02020603050405020304" pitchFamily="18" charset="0"/>
              </a:rPr>
              <a:t>Phẩm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quanh</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2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000"/>
                                        <p:tgtEl>
                                          <p:spTgt spid="3">
                                            <p:txEl>
                                              <p:pRg st="7" end="7"/>
                                            </p:txEl>
                                          </p:spTgt>
                                        </p:tgtEl>
                                      </p:cBhvr>
                                    </p:animEffect>
                                    <p:anim calcmode="lin" valueType="num">
                                      <p:cBhvr>
                                        <p:cTn id="6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0"/>
                                        <p:tgtEl>
                                          <p:spTgt spid="3">
                                            <p:txEl>
                                              <p:pRg st="8" end="8"/>
                                            </p:txEl>
                                          </p:spTgt>
                                        </p:tgtEl>
                                      </p:cBhvr>
                                    </p:animEffect>
                                    <p:anim calcmode="lin" valueType="num">
                                      <p:cBhvr>
                                        <p:cTn id="6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48"/>
            <a:ext cx="12192001" cy="6888256"/>
          </a:xfrm>
          <a:prstGeom prst="rect">
            <a:avLst/>
          </a:prstGeom>
        </p:spPr>
      </p:pic>
      <p:sp>
        <p:nvSpPr>
          <p:cNvPr id="2" name="Title 1"/>
          <p:cNvSpPr>
            <a:spLocks noGrp="1"/>
          </p:cNvSpPr>
          <p:nvPr>
            <p:ph type="title"/>
          </p:nvPr>
        </p:nvSpPr>
        <p:spPr>
          <a:xfrm>
            <a:off x="675080" y="620619"/>
            <a:ext cx="10515600" cy="1325563"/>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TẬP THỰC HÀNH</a:t>
            </a:r>
          </a:p>
        </p:txBody>
      </p:sp>
      <p:sp>
        <p:nvSpPr>
          <p:cNvPr id="3" name="Content Placeholder 2"/>
          <p:cNvSpPr>
            <a:spLocks noGrp="1"/>
          </p:cNvSpPr>
          <p:nvPr>
            <p:ph idx="1"/>
          </p:nvPr>
        </p:nvSpPr>
        <p:spPr>
          <a:xfrm>
            <a:off x="1335740" y="1537252"/>
            <a:ext cx="9703322" cy="4760267"/>
          </a:xfrm>
        </p:spPr>
        <p:txBody>
          <a:bodyPr/>
          <a:lstStyle/>
          <a:p>
            <a:pPr marL="0" indent="0">
              <a:buNone/>
            </a:pP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chọn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rồi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đẹp</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r>
              <a:rPr lang="vi-VN" sz="3600" b="1">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431234" y="1094908"/>
            <a:ext cx="8282023" cy="1325563"/>
          </a:xfrm>
        </p:spPr>
        <p:txBody>
          <a:bodyPr>
            <a:normAutofit/>
          </a:bodyPr>
          <a:lstStyle/>
          <a:p>
            <a:r>
              <a:rPr lang="en-US" sz="3600" b="1" dirty="0">
                <a:latin typeface="Times New Roman" panose="02020603050405020304" pitchFamily="18" charset="0"/>
                <a:cs typeface="Times New Roman" panose="02020603050405020304" pitchFamily="18" charset="0"/>
              </a:rPr>
              <a:t>                          KẾT 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582</Words>
  <Application>Microsoft Office PowerPoint</Application>
  <PresentationFormat>Widescreen</PresentationFormat>
  <Paragraphs>179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TRƯỜNG TIỂU HỌC ĐOÀN NGHIÊN</vt:lpstr>
      <vt:lpstr>CHỦ ĐỀ 1: MĨ THUẬT TRONG CUỘC SỐNG</vt:lpstr>
      <vt:lpstr>                          </vt:lpstr>
      <vt:lpstr>                                CHUẨN BỊ ĐỒ DÙNG HỌC TẬP</vt:lpstr>
      <vt:lpstr>GIỚI THIỆU CÁC LOẠI HÌNH NGHỆ THUẬT</vt:lpstr>
      <vt:lpstr>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THỰC HÀNH</vt:lpstr>
      <vt:lpstr>IV. VẬN DỤNG</vt:lpstr>
      <vt:lpstr>TIẾT HỌC CỦA CHÚNG TA ĐẾN ĐÂY LÀ KẾT THÚC   CHÚC CÁC EM NHIỀU NIỀM VUI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QUỲNH LƯU TRƯỜNG TIỂU HỌC QUỲNH TÂN A</dc:title>
  <dc:creator>PC</dc:creator>
  <cp:lastModifiedBy>Admin</cp:lastModifiedBy>
  <cp:revision>129</cp:revision>
  <dcterms:created xsi:type="dcterms:W3CDTF">2021-08-14T03:19:58Z</dcterms:created>
  <dcterms:modified xsi:type="dcterms:W3CDTF">2024-11-05T02:09:29Z</dcterms:modified>
</cp:coreProperties>
</file>