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3" r:id="rId4"/>
    <p:sldId id="442" r:id="rId5"/>
    <p:sldId id="441" r:id="rId6"/>
    <p:sldId id="440" r:id="rId7"/>
    <p:sldId id="438" r:id="rId8"/>
    <p:sldId id="437" r:id="rId9"/>
    <p:sldId id="436" r:id="rId10"/>
    <p:sldId id="435" r:id="rId11"/>
    <p:sldId id="44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7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2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Đoàn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Nghiên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Trần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Bình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2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-261257"/>
            <a:ext cx="6136456" cy="7377674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TẬP: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VÀ TRANG TRÍ MỘT CHIẾC MŨ LEN MÀ EM YÊU THÍCH BẰNG HÌNH THỨC VẼ RỒI TRANG TRÍ VÀ TÔ MÀU HOẶC DÙNG ĐẤT NẶN TẠO SẢN PHẨM.</a:t>
            </a:r>
          </a:p>
          <a:p>
            <a:pPr algn="ctr"/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58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530087"/>
            <a:ext cx="7143987" cy="2784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9" y="3207026"/>
            <a:ext cx="8044068" cy="32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699" y="568465"/>
            <a:ext cx="5526518" cy="1105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925" y="1839542"/>
            <a:ext cx="4218533" cy="27324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123" y="5337215"/>
            <a:ext cx="75961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màu</a:t>
            </a:r>
            <a:r>
              <a:rPr lang="en-US" sz="2800" b="1" dirty="0"/>
              <a:t> </a:t>
            </a:r>
            <a:r>
              <a:rPr lang="en-US" sz="2800" b="1" dirty="0" err="1"/>
              <a:t>sắc</a:t>
            </a:r>
            <a:r>
              <a:rPr lang="en-US" sz="2800" b="1" dirty="0"/>
              <a:t>, </a:t>
            </a:r>
            <a:r>
              <a:rPr lang="en-US" sz="2800" b="1" dirty="0" err="1"/>
              <a:t>cảnh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nổi</a:t>
            </a:r>
            <a:r>
              <a:rPr lang="en-US" sz="2800" b="1" dirty="0"/>
              <a:t> </a:t>
            </a:r>
            <a:r>
              <a:rPr lang="en-US" sz="2800" b="1" dirty="0" err="1"/>
              <a:t>bật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bức</a:t>
            </a:r>
            <a:r>
              <a:rPr lang="en-US" sz="2800" b="1" dirty="0"/>
              <a:t> </a:t>
            </a:r>
            <a:r>
              <a:rPr lang="en-US" sz="2800" b="1" dirty="0" err="1"/>
              <a:t>ảnh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47" y="2267777"/>
            <a:ext cx="4033936" cy="2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16" y="378350"/>
            <a:ext cx="7904646" cy="56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676" y="1689668"/>
            <a:ext cx="4293943" cy="33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5" y="1075686"/>
            <a:ext cx="4469875" cy="3298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95194"/>
            <a:ext cx="9144000" cy="18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4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8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631" y="1277611"/>
            <a:ext cx="3343742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9" y="1277611"/>
            <a:ext cx="4708945" cy="321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62237"/>
            <a:ext cx="5484631" cy="22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85" y="189853"/>
            <a:ext cx="1473409" cy="112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94" y="189853"/>
            <a:ext cx="6771094" cy="1029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0817" y="1409053"/>
            <a:ext cx="5904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/>
              <a:t>Sản</a:t>
            </a:r>
            <a:r>
              <a:rPr lang="en-US" sz="2800" b="1" dirty="0"/>
              <a:t> </a:t>
            </a:r>
            <a:r>
              <a:rPr lang="en-US" sz="2800" b="1" dirty="0" err="1"/>
              <a:t>phẩm</a:t>
            </a:r>
            <a:r>
              <a:rPr lang="en-US" sz="2800" b="1" dirty="0"/>
              <a:t> </a:t>
            </a:r>
            <a:r>
              <a:rPr lang="en-US" sz="2800" b="1" dirty="0" err="1"/>
              <a:t>mĩ</a:t>
            </a:r>
            <a:r>
              <a:rPr lang="en-US" sz="2800" b="1" dirty="0"/>
              <a:t> </a:t>
            </a:r>
            <a:r>
              <a:rPr lang="en-US" sz="2800" b="1" dirty="0" err="1"/>
              <a:t>thuật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sinh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47" y="2168530"/>
            <a:ext cx="2953682" cy="4129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776" y="2380573"/>
            <a:ext cx="5103491" cy="37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9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3" y="617107"/>
            <a:ext cx="1486107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556" y="617107"/>
            <a:ext cx="6747922" cy="128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27" y="2520268"/>
            <a:ext cx="4348273" cy="3551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983" y="1769549"/>
            <a:ext cx="3267131" cy="45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2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96256"/>
            <a:ext cx="9144001" cy="57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6256"/>
            <a:ext cx="9143999" cy="57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5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1137</TotalTime>
  <Words>80</Words>
  <Application>Microsoft Office PowerPoint</Application>
  <PresentationFormat>On-screen Show (4:3)</PresentationFormat>
  <Paragraphs>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145</cp:revision>
  <dcterms:created xsi:type="dcterms:W3CDTF">2021-01-29T04:19:07Z</dcterms:created>
  <dcterms:modified xsi:type="dcterms:W3CDTF">2024-11-05T02:11:44Z</dcterms:modified>
</cp:coreProperties>
</file>