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37"/>
  </p:notesMasterIdLst>
  <p:sldIdLst>
    <p:sldId id="8668" r:id="rId2"/>
    <p:sldId id="8671" r:id="rId3"/>
    <p:sldId id="8674" r:id="rId4"/>
    <p:sldId id="3373" r:id="rId5"/>
    <p:sldId id="8658" r:id="rId6"/>
    <p:sldId id="8691" r:id="rId7"/>
    <p:sldId id="8676" r:id="rId8"/>
    <p:sldId id="3371" r:id="rId9"/>
    <p:sldId id="8678" r:id="rId10"/>
    <p:sldId id="3365" r:id="rId11"/>
    <p:sldId id="8662" r:id="rId12"/>
    <p:sldId id="8713" r:id="rId13"/>
    <p:sldId id="8696" r:id="rId14"/>
    <p:sldId id="8699" r:id="rId15"/>
    <p:sldId id="8700" r:id="rId16"/>
    <p:sldId id="8702" r:id="rId17"/>
    <p:sldId id="8687" r:id="rId18"/>
    <p:sldId id="8681" r:id="rId19"/>
    <p:sldId id="3376" r:id="rId20"/>
    <p:sldId id="8706" r:id="rId21"/>
    <p:sldId id="8717" r:id="rId22"/>
    <p:sldId id="3420" r:id="rId23"/>
    <p:sldId id="8704" r:id="rId24"/>
    <p:sldId id="8693" r:id="rId25"/>
    <p:sldId id="8715" r:id="rId26"/>
    <p:sldId id="8683" r:id="rId27"/>
    <p:sldId id="8685" r:id="rId28"/>
    <p:sldId id="8664" r:id="rId29"/>
    <p:sldId id="1384" r:id="rId30"/>
    <p:sldId id="1391" r:id="rId31"/>
    <p:sldId id="1392" r:id="rId32"/>
    <p:sldId id="1393" r:id="rId33"/>
    <p:sldId id="8709" r:id="rId34"/>
    <p:sldId id="8708" r:id="rId35"/>
    <p:sldId id="866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9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1387-CCA5-4DEE-ADC3-326C42B8C9F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217F1-B776-414F-ACF4-1B713218B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47DC2FF-2564-4FB6-AA0E-423529840B2D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51840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73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8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724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217F1-B776-414F-ACF4-1B713218B7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2331" indent="0" algn="l">
              <a:buNone/>
              <a:defRPr sz="3048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38854" indent="0" algn="ctr">
              <a:buNone/>
            </a:lvl2pPr>
            <a:lvl3pPr marL="1077707" indent="0" algn="ctr">
              <a:buNone/>
            </a:lvl3pPr>
            <a:lvl4pPr marL="1616561" indent="0" algn="ctr">
              <a:buNone/>
            </a:lvl4pPr>
            <a:lvl5pPr marL="2155415" indent="0" algn="ctr">
              <a:buNone/>
            </a:lvl5pPr>
            <a:lvl6pPr marL="2694268" indent="0" algn="ctr">
              <a:buNone/>
            </a:lvl6pPr>
            <a:lvl7pPr marL="3233122" indent="0" algn="ctr">
              <a:buNone/>
            </a:lvl7pPr>
            <a:lvl8pPr marL="3771975" indent="0" algn="ctr">
              <a:buNone/>
            </a:lvl8pPr>
            <a:lvl9pPr marL="431082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245183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6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88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91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82939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2024/11/1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42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172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1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5304"/>
              </a:lnSpc>
              <a:buNone/>
              <a:defRPr sz="4762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1554" indent="0">
              <a:lnSpc>
                <a:spcPts val="2711"/>
              </a:lnSpc>
              <a:spcBef>
                <a:spcPts val="0"/>
              </a:spcBef>
              <a:buNone/>
              <a:defRPr sz="238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9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1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1127426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5333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3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0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89493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9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357"/>
              </a:lnSpc>
              <a:buNone/>
              <a:defRPr sz="2571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53886" indent="0">
              <a:lnSpc>
                <a:spcPct val="100000"/>
              </a:lnSpc>
              <a:spcBef>
                <a:spcPts val="0"/>
              </a:spcBef>
              <a:buNone/>
              <a:defRPr sz="1619"/>
            </a:lvl1pPr>
            <a:lvl2pPr>
              <a:buNone/>
              <a:defRPr sz="1429"/>
            </a:lvl2pPr>
            <a:lvl3pPr>
              <a:buNone/>
              <a:defRPr sz="1143"/>
            </a:lvl3pPr>
            <a:lvl4pPr>
              <a:buNone/>
              <a:defRPr sz="1048"/>
            </a:lvl4pPr>
            <a:lvl5pPr>
              <a:buNone/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810"/>
            </a:lvl1pPr>
            <a:lvl2pPr>
              <a:defRPr sz="3333"/>
            </a:lvl2pPr>
            <a:lvl3pPr>
              <a:defRPr sz="2857"/>
            </a:lvl3pPr>
            <a:lvl4pPr>
              <a:defRPr sz="2381"/>
            </a:lvl4pPr>
            <a:lvl5pPr>
              <a:defRPr sz="238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9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476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7769" tIns="323306" rIns="107769" bIns="53885" rtlCol="0" anchor="t">
            <a:normAutofit/>
          </a:bodyPr>
          <a:lstStyle/>
          <a:p>
            <a:pPr marL="0" indent="-334090" algn="l" rtl="0" eaLnBrk="1" latinLnBrk="0" hangingPunct="1">
              <a:lnSpc>
                <a:spcPts val="3536"/>
              </a:lnSpc>
              <a:spcBef>
                <a:spcPts val="70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81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381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886"/>
              </a:lnSpc>
              <a:spcBef>
                <a:spcPts val="0"/>
              </a:spcBef>
              <a:buNone/>
              <a:defRPr sz="1619">
                <a:solidFill>
                  <a:srgbClr val="777777"/>
                </a:solidFill>
              </a:defRPr>
            </a:lvl1pPr>
            <a:lvl2pPr>
              <a:defRPr sz="1429"/>
            </a:lvl2pPr>
            <a:lvl3pPr>
              <a:defRPr sz="1143"/>
            </a:lvl3pPr>
            <a:lvl4pPr>
              <a:defRPr sz="1048"/>
            </a:lvl4pPr>
            <a:lvl5pPr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9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5CCA21DA-FA9E-639F-7E62-BF4D0A859C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25088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8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11/1/2024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5" y="6305550"/>
            <a:ext cx="6096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429055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73" r:id="rId13"/>
    <p:sldLayoutId id="2147483674" r:id="rId14"/>
    <p:sldLayoutId id="2147483675" r:id="rId15"/>
    <p:sldLayoutId id="2147483677" r:id="rId16"/>
    <p:sldLayoutId id="2147483678" r:id="rId17"/>
  </p:sldLayoutIdLst>
  <p:txStyles>
    <p:titleStyle>
      <a:lvl1pPr algn="l" rtl="0" eaLnBrk="1" latinLnBrk="0" hangingPunct="1">
        <a:spcBef>
          <a:spcPct val="0"/>
        </a:spcBef>
        <a:buNone/>
        <a:defRPr kumimoji="0" sz="5048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1083" indent="-334090" algn="l" rtl="0" eaLnBrk="1" latinLnBrk="0" hangingPunct="1">
        <a:lnSpc>
          <a:spcPct val="100000"/>
        </a:lnSpc>
        <a:spcBef>
          <a:spcPts val="708"/>
        </a:spcBef>
        <a:buClr>
          <a:schemeClr val="accent1"/>
        </a:buClr>
        <a:buSzPct val="80000"/>
        <a:buFont typeface="Wingdings 2"/>
        <a:buChar char=""/>
        <a:defRPr kumimoji="0" sz="3810" kern="1200">
          <a:solidFill>
            <a:schemeClr val="tx1"/>
          </a:solidFill>
          <a:latin typeface="+mn-lt"/>
          <a:ea typeface="+mn-ea"/>
          <a:cs typeface="+mn-cs"/>
        </a:defRPr>
      </a:lvl1pPr>
      <a:lvl2pPr marL="754395" indent="-280204" algn="l" rtl="0" eaLnBrk="1" latinLnBrk="0" hangingPunct="1">
        <a:lnSpc>
          <a:spcPct val="100000"/>
        </a:lnSpc>
        <a:spcBef>
          <a:spcPts val="649"/>
        </a:spcBef>
        <a:buClr>
          <a:schemeClr val="accent1"/>
        </a:buClr>
        <a:buFont typeface="Verdana"/>
        <a:buChar char="◦"/>
        <a:defRPr kumimoji="0"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376" indent="-269427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57" kern="1200">
          <a:solidFill>
            <a:schemeClr val="tx1"/>
          </a:solidFill>
          <a:latin typeface="+mn-lt"/>
          <a:ea typeface="+mn-ea"/>
          <a:cs typeface="+mn-cs"/>
        </a:defRPr>
      </a:lvl3pPr>
      <a:lvl4pPr marL="1293249" indent="-20476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1530344" indent="-215541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1778217" indent="-21554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2026090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2263185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2511058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6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55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4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33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10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INTEL\Downloads\DieuDanVuRuaTay-V.A-3056945%20(mp3cut.net)%20(1)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466357" y="1744663"/>
            <a:ext cx="11540436" cy="5265737"/>
          </a:xfrm>
          <a:prstGeom prst="rect">
            <a:avLst/>
          </a:prstGeom>
        </p:spPr>
        <p:txBody>
          <a:bodyPr spcFirstLastPara="1" wrap="none" lIns="129574" tIns="64787" rIns="129574" bIns="64787" numCol="1" fromWordArt="1">
            <a:prstTxWarp prst="textArchUp">
              <a:avLst>
                <a:gd name="adj" fmla="val 11150645"/>
              </a:avLst>
            </a:prstTxWarp>
          </a:bodyPr>
          <a:lstStyle/>
          <a:p>
            <a:pPr algn="ctr" defTabSz="1295685">
              <a:defRPr/>
            </a:pP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mừng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thăm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4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  <a:endParaRPr lang="en-US" sz="43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51584" y="3004080"/>
            <a:ext cx="5215836" cy="65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702" tIns="45351" rIns="90702" bIns="45351" anchor="ctr"/>
          <a:lstStyle/>
          <a:p>
            <a:pPr algn="ctr" defTabSz="1295685">
              <a:defRPr/>
            </a:pPr>
            <a:r>
              <a:rPr lang="en-US" sz="4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4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4955" y="4225306"/>
            <a:ext cx="11116045" cy="880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702" tIns="45351" rIns="90702" bIns="45351" anchor="ctr"/>
          <a:lstStyle/>
          <a:p>
            <a:pPr algn="ctr" defTabSz="1295685">
              <a:defRPr/>
            </a:pPr>
            <a:r>
              <a:rPr lang="en-US" sz="3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BÀI: </a:t>
            </a:r>
            <a:r>
              <a:rPr lang="en-US" sz="3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THIÊN NHIÊN VÙNG ĐỒNG BẰNG BẮC BỘ (</a:t>
            </a:r>
            <a:r>
              <a:rPr lang="en-US" sz="3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1) </a:t>
            </a:r>
            <a:endParaRPr lang="vi-VN" sz="3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9" y="18521"/>
            <a:ext cx="1736989" cy="121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54773" y="215638"/>
            <a:ext cx="1484313" cy="121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 Box 6"/>
          <p:cNvSpPr txBox="1">
            <a:spLocks noChangeArrowheads="1"/>
          </p:cNvSpPr>
          <p:nvPr/>
        </p:nvSpPr>
        <p:spPr bwMode="auto">
          <a:xfrm>
            <a:off x="1748899" y="629106"/>
            <a:ext cx="8512703" cy="52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2139" tIns="16069" rIns="32139" bIns="1606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latin typeface="Arial" panose="020B0604020202020204" pitchFamily="34" charset="0"/>
              </a:rPr>
              <a:t>  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NGHIÊN</a:t>
            </a:r>
            <a:r>
              <a:rPr lang="en-US" alt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38401" y="5410201"/>
            <a:ext cx="8006028" cy="65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702" tIns="45351" rIns="90702" bIns="45351" anchor="ctr"/>
          <a:lstStyle/>
          <a:p>
            <a:pPr algn="ctr" defTabSz="1295685">
              <a:defRPr/>
            </a:pPr>
            <a:r>
              <a:rPr lang="en-US" sz="4000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sz="40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4000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vi-VN" sz="4000" dirty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9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89838" y="5334662"/>
            <a:ext cx="1736990" cy="121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53689" y="5511273"/>
            <a:ext cx="1484313" cy="121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ieuDanVuRuaTay-V.A-3056945 (mp3cut.net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428" y="6365875"/>
            <a:ext cx="508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51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xmlns="" id="{6C7D1A23-005E-0B5B-033D-D94560736C16}"/>
              </a:ext>
            </a:extLst>
          </p:cNvPr>
          <p:cNvGrpSpPr/>
          <p:nvPr/>
        </p:nvGrpSpPr>
        <p:grpSpPr>
          <a:xfrm>
            <a:off x="266700" y="122168"/>
            <a:ext cx="11630025" cy="1735207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xmlns="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xmlns="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xmlns="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18" y="343506"/>
            <a:ext cx="11440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Em hãy quan sát hình 2</a:t>
            </a:r>
            <a:r>
              <a:rPr lang="en-US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và cho biết: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noProof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1. </a:t>
            </a:r>
            <a:r>
              <a:rPr lang="vi-VN" altLang="zh-CN" b="1" noProof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</a:t>
            </a: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định vị trí của vùng Đồng bằng Bắc Bộ trên lược đồ?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noProof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2. </a:t>
            </a:r>
            <a:r>
              <a:rPr lang="vi-VN" altLang="zh-CN" b="1" noProof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</a:t>
            </a: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tên những vùng tiếp giáp với vùng Đồng bằng Bắc Bộ?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2008882"/>
            <a:ext cx="5619004" cy="44776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066858" y="1819861"/>
            <a:ext cx="4901783" cy="1036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018282"/>
            <a:ext cx="6515475" cy="5192018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xmlns="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6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ồng</a:t>
            </a:r>
            <a:r>
              <a:rPr lang="en-US" sz="36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4D88A2FF-F4A0-E990-B197-E09944914CC6}"/>
              </a:ext>
            </a:extLst>
          </p:cNvPr>
          <p:cNvSpPr/>
          <p:nvPr/>
        </p:nvSpPr>
        <p:spPr>
          <a:xfrm>
            <a:off x="1047750" y="1543050"/>
            <a:ext cx="3648075" cy="4086225"/>
          </a:xfrm>
          <a:custGeom>
            <a:avLst/>
            <a:gdLst>
              <a:gd name="connsiteX0" fmla="*/ 1638300 w 3648075"/>
              <a:gd name="connsiteY0" fmla="*/ 4000500 h 4086225"/>
              <a:gd name="connsiteX1" fmla="*/ 1638300 w 3648075"/>
              <a:gd name="connsiteY1" fmla="*/ 4000500 h 4086225"/>
              <a:gd name="connsiteX2" fmla="*/ 1714500 w 3648075"/>
              <a:gd name="connsiteY2" fmla="*/ 3933825 h 4086225"/>
              <a:gd name="connsiteX3" fmla="*/ 1724025 w 3648075"/>
              <a:gd name="connsiteY3" fmla="*/ 3905250 h 4086225"/>
              <a:gd name="connsiteX4" fmla="*/ 1743075 w 3648075"/>
              <a:gd name="connsiteY4" fmla="*/ 3876675 h 4086225"/>
              <a:gd name="connsiteX5" fmla="*/ 1771650 w 3648075"/>
              <a:gd name="connsiteY5" fmla="*/ 3819525 h 4086225"/>
              <a:gd name="connsiteX6" fmla="*/ 1762125 w 3648075"/>
              <a:gd name="connsiteY6" fmla="*/ 3752850 h 4086225"/>
              <a:gd name="connsiteX7" fmla="*/ 1714500 w 3648075"/>
              <a:gd name="connsiteY7" fmla="*/ 3676650 h 4086225"/>
              <a:gd name="connsiteX8" fmla="*/ 1638300 w 3648075"/>
              <a:gd name="connsiteY8" fmla="*/ 3667125 h 4086225"/>
              <a:gd name="connsiteX9" fmla="*/ 1609725 w 3648075"/>
              <a:gd name="connsiteY9" fmla="*/ 3648075 h 4086225"/>
              <a:gd name="connsiteX10" fmla="*/ 1552575 w 3648075"/>
              <a:gd name="connsiteY10" fmla="*/ 3600450 h 4086225"/>
              <a:gd name="connsiteX11" fmla="*/ 1524000 w 3648075"/>
              <a:gd name="connsiteY11" fmla="*/ 3590925 h 4086225"/>
              <a:gd name="connsiteX12" fmla="*/ 1304925 w 3648075"/>
              <a:gd name="connsiteY12" fmla="*/ 3581400 h 4086225"/>
              <a:gd name="connsiteX13" fmla="*/ 1285875 w 3648075"/>
              <a:gd name="connsiteY13" fmla="*/ 3543300 h 4086225"/>
              <a:gd name="connsiteX14" fmla="*/ 1276350 w 3648075"/>
              <a:gd name="connsiteY14" fmla="*/ 3514725 h 4086225"/>
              <a:gd name="connsiteX15" fmla="*/ 1247775 w 3648075"/>
              <a:gd name="connsiteY15" fmla="*/ 3495675 h 4086225"/>
              <a:gd name="connsiteX16" fmla="*/ 1219200 w 3648075"/>
              <a:gd name="connsiteY16" fmla="*/ 3457575 h 4086225"/>
              <a:gd name="connsiteX17" fmla="*/ 1076325 w 3648075"/>
              <a:gd name="connsiteY17" fmla="*/ 3390900 h 4086225"/>
              <a:gd name="connsiteX18" fmla="*/ 1047750 w 3648075"/>
              <a:gd name="connsiteY18" fmla="*/ 3381375 h 4086225"/>
              <a:gd name="connsiteX19" fmla="*/ 981075 w 3648075"/>
              <a:gd name="connsiteY19" fmla="*/ 3343275 h 4086225"/>
              <a:gd name="connsiteX20" fmla="*/ 942975 w 3648075"/>
              <a:gd name="connsiteY20" fmla="*/ 3324225 h 4086225"/>
              <a:gd name="connsiteX21" fmla="*/ 866775 w 3648075"/>
              <a:gd name="connsiteY21" fmla="*/ 3228975 h 4086225"/>
              <a:gd name="connsiteX22" fmla="*/ 771525 w 3648075"/>
              <a:gd name="connsiteY22" fmla="*/ 3162300 h 4086225"/>
              <a:gd name="connsiteX23" fmla="*/ 695325 w 3648075"/>
              <a:gd name="connsiteY23" fmla="*/ 3086100 h 4086225"/>
              <a:gd name="connsiteX24" fmla="*/ 619125 w 3648075"/>
              <a:gd name="connsiteY24" fmla="*/ 3028950 h 4086225"/>
              <a:gd name="connsiteX25" fmla="*/ 609600 w 3648075"/>
              <a:gd name="connsiteY25" fmla="*/ 2895600 h 4086225"/>
              <a:gd name="connsiteX26" fmla="*/ 638175 w 3648075"/>
              <a:gd name="connsiteY26" fmla="*/ 2886075 h 4086225"/>
              <a:gd name="connsiteX27" fmla="*/ 714375 w 3648075"/>
              <a:gd name="connsiteY27" fmla="*/ 2933700 h 4086225"/>
              <a:gd name="connsiteX28" fmla="*/ 742950 w 3648075"/>
              <a:gd name="connsiteY28" fmla="*/ 2952750 h 4086225"/>
              <a:gd name="connsiteX29" fmla="*/ 819150 w 3648075"/>
              <a:gd name="connsiteY29" fmla="*/ 2990850 h 4086225"/>
              <a:gd name="connsiteX30" fmla="*/ 847725 w 3648075"/>
              <a:gd name="connsiteY30" fmla="*/ 3009900 h 4086225"/>
              <a:gd name="connsiteX31" fmla="*/ 885825 w 3648075"/>
              <a:gd name="connsiteY31" fmla="*/ 3038475 h 4086225"/>
              <a:gd name="connsiteX32" fmla="*/ 981075 w 3648075"/>
              <a:gd name="connsiteY32" fmla="*/ 3057525 h 4086225"/>
              <a:gd name="connsiteX33" fmla="*/ 990600 w 3648075"/>
              <a:gd name="connsiteY33" fmla="*/ 3009900 h 4086225"/>
              <a:gd name="connsiteX34" fmla="*/ 971550 w 3648075"/>
              <a:gd name="connsiteY34" fmla="*/ 2905125 h 4086225"/>
              <a:gd name="connsiteX35" fmla="*/ 990600 w 3648075"/>
              <a:gd name="connsiteY35" fmla="*/ 2847975 h 4086225"/>
              <a:gd name="connsiteX36" fmla="*/ 1038225 w 3648075"/>
              <a:gd name="connsiteY36" fmla="*/ 2838450 h 4086225"/>
              <a:gd name="connsiteX37" fmla="*/ 1085850 w 3648075"/>
              <a:gd name="connsiteY37" fmla="*/ 2914650 h 4086225"/>
              <a:gd name="connsiteX38" fmla="*/ 1047750 w 3648075"/>
              <a:gd name="connsiteY38" fmla="*/ 2752725 h 4086225"/>
              <a:gd name="connsiteX39" fmla="*/ 1343025 w 3648075"/>
              <a:gd name="connsiteY39" fmla="*/ 2809875 h 4086225"/>
              <a:gd name="connsiteX40" fmla="*/ 1238250 w 3648075"/>
              <a:gd name="connsiteY40" fmla="*/ 2638425 h 4086225"/>
              <a:gd name="connsiteX41" fmla="*/ 942975 w 3648075"/>
              <a:gd name="connsiteY41" fmla="*/ 2352675 h 4086225"/>
              <a:gd name="connsiteX42" fmla="*/ 838200 w 3648075"/>
              <a:gd name="connsiteY42" fmla="*/ 2286000 h 4086225"/>
              <a:gd name="connsiteX43" fmla="*/ 876300 w 3648075"/>
              <a:gd name="connsiteY43" fmla="*/ 2133600 h 4086225"/>
              <a:gd name="connsiteX44" fmla="*/ 800100 w 3648075"/>
              <a:gd name="connsiteY44" fmla="*/ 1895475 h 4086225"/>
              <a:gd name="connsiteX45" fmla="*/ 742950 w 3648075"/>
              <a:gd name="connsiteY45" fmla="*/ 1876425 h 4086225"/>
              <a:gd name="connsiteX46" fmla="*/ 657225 w 3648075"/>
              <a:gd name="connsiteY46" fmla="*/ 1866900 h 4086225"/>
              <a:gd name="connsiteX47" fmla="*/ 628650 w 3648075"/>
              <a:gd name="connsiteY47" fmla="*/ 1809750 h 4086225"/>
              <a:gd name="connsiteX48" fmla="*/ 609600 w 3648075"/>
              <a:gd name="connsiteY48" fmla="*/ 1609725 h 4086225"/>
              <a:gd name="connsiteX49" fmla="*/ 409575 w 3648075"/>
              <a:gd name="connsiteY49" fmla="*/ 1600200 h 4086225"/>
              <a:gd name="connsiteX50" fmla="*/ 95250 w 3648075"/>
              <a:gd name="connsiteY50" fmla="*/ 1428750 h 4086225"/>
              <a:gd name="connsiteX51" fmla="*/ 0 w 3648075"/>
              <a:gd name="connsiteY51" fmla="*/ 1219200 h 4086225"/>
              <a:gd name="connsiteX52" fmla="*/ 28575 w 3648075"/>
              <a:gd name="connsiteY52" fmla="*/ 1066800 h 4086225"/>
              <a:gd name="connsiteX53" fmla="*/ 57150 w 3648075"/>
              <a:gd name="connsiteY53" fmla="*/ 895350 h 4086225"/>
              <a:gd name="connsiteX54" fmla="*/ 133350 w 3648075"/>
              <a:gd name="connsiteY54" fmla="*/ 809625 h 4086225"/>
              <a:gd name="connsiteX55" fmla="*/ 190500 w 3648075"/>
              <a:gd name="connsiteY55" fmla="*/ 762000 h 4086225"/>
              <a:gd name="connsiteX56" fmla="*/ 228600 w 3648075"/>
              <a:gd name="connsiteY56" fmla="*/ 714375 h 4086225"/>
              <a:gd name="connsiteX57" fmla="*/ 333375 w 3648075"/>
              <a:gd name="connsiteY57" fmla="*/ 685800 h 4086225"/>
              <a:gd name="connsiteX58" fmla="*/ 352425 w 3648075"/>
              <a:gd name="connsiteY58" fmla="*/ 590550 h 4086225"/>
              <a:gd name="connsiteX59" fmla="*/ 285750 w 3648075"/>
              <a:gd name="connsiteY59" fmla="*/ 514350 h 4086225"/>
              <a:gd name="connsiteX60" fmla="*/ 238125 w 3648075"/>
              <a:gd name="connsiteY60" fmla="*/ 438150 h 4086225"/>
              <a:gd name="connsiteX61" fmla="*/ 142875 w 3648075"/>
              <a:gd name="connsiteY61" fmla="*/ 390525 h 4086225"/>
              <a:gd name="connsiteX62" fmla="*/ 104775 w 3648075"/>
              <a:gd name="connsiteY62" fmla="*/ 180975 h 4086225"/>
              <a:gd name="connsiteX63" fmla="*/ 142875 w 3648075"/>
              <a:gd name="connsiteY63" fmla="*/ 57150 h 4086225"/>
              <a:gd name="connsiteX64" fmla="*/ 342900 w 3648075"/>
              <a:gd name="connsiteY64" fmla="*/ 114300 h 4086225"/>
              <a:gd name="connsiteX65" fmla="*/ 504825 w 3648075"/>
              <a:gd name="connsiteY65" fmla="*/ 114300 h 4086225"/>
              <a:gd name="connsiteX66" fmla="*/ 628650 w 3648075"/>
              <a:gd name="connsiteY66" fmla="*/ 0 h 4086225"/>
              <a:gd name="connsiteX67" fmla="*/ 1009650 w 3648075"/>
              <a:gd name="connsiteY67" fmla="*/ 361950 h 4086225"/>
              <a:gd name="connsiteX68" fmla="*/ 1133475 w 3648075"/>
              <a:gd name="connsiteY68" fmla="*/ 561975 h 4086225"/>
              <a:gd name="connsiteX69" fmla="*/ 1276350 w 3648075"/>
              <a:gd name="connsiteY69" fmla="*/ 533400 h 4086225"/>
              <a:gd name="connsiteX70" fmla="*/ 1428750 w 3648075"/>
              <a:gd name="connsiteY70" fmla="*/ 609600 h 4086225"/>
              <a:gd name="connsiteX71" fmla="*/ 1543050 w 3648075"/>
              <a:gd name="connsiteY71" fmla="*/ 809625 h 4086225"/>
              <a:gd name="connsiteX72" fmla="*/ 1704975 w 3648075"/>
              <a:gd name="connsiteY72" fmla="*/ 800100 h 4086225"/>
              <a:gd name="connsiteX73" fmla="*/ 1819275 w 3648075"/>
              <a:gd name="connsiteY73" fmla="*/ 866775 h 4086225"/>
              <a:gd name="connsiteX74" fmla="*/ 2019300 w 3648075"/>
              <a:gd name="connsiteY74" fmla="*/ 904875 h 4086225"/>
              <a:gd name="connsiteX75" fmla="*/ 2286000 w 3648075"/>
              <a:gd name="connsiteY75" fmla="*/ 1019175 h 4086225"/>
              <a:gd name="connsiteX76" fmla="*/ 2362200 w 3648075"/>
              <a:gd name="connsiteY76" fmla="*/ 895350 h 4086225"/>
              <a:gd name="connsiteX77" fmla="*/ 2571750 w 3648075"/>
              <a:gd name="connsiteY77" fmla="*/ 914400 h 4086225"/>
              <a:gd name="connsiteX78" fmla="*/ 2828925 w 3648075"/>
              <a:gd name="connsiteY78" fmla="*/ 847725 h 4086225"/>
              <a:gd name="connsiteX79" fmla="*/ 2809875 w 3648075"/>
              <a:gd name="connsiteY79" fmla="*/ 1028700 h 4086225"/>
              <a:gd name="connsiteX80" fmla="*/ 2733675 w 3648075"/>
              <a:gd name="connsiteY80" fmla="*/ 1276350 h 4086225"/>
              <a:gd name="connsiteX81" fmla="*/ 3076575 w 3648075"/>
              <a:gd name="connsiteY81" fmla="*/ 1371600 h 4086225"/>
              <a:gd name="connsiteX82" fmla="*/ 3400425 w 3648075"/>
              <a:gd name="connsiteY82" fmla="*/ 1514475 h 4086225"/>
              <a:gd name="connsiteX83" fmla="*/ 3476625 w 3648075"/>
              <a:gd name="connsiteY83" fmla="*/ 1743075 h 4086225"/>
              <a:gd name="connsiteX84" fmla="*/ 3648075 w 3648075"/>
              <a:gd name="connsiteY84" fmla="*/ 1895475 h 4086225"/>
              <a:gd name="connsiteX85" fmla="*/ 3514725 w 3648075"/>
              <a:gd name="connsiteY85" fmla="*/ 1952625 h 4086225"/>
              <a:gd name="connsiteX86" fmla="*/ 3448050 w 3648075"/>
              <a:gd name="connsiteY86" fmla="*/ 2000250 h 4086225"/>
              <a:gd name="connsiteX87" fmla="*/ 3505200 w 3648075"/>
              <a:gd name="connsiteY87" fmla="*/ 2143125 h 4086225"/>
              <a:gd name="connsiteX88" fmla="*/ 3476625 w 3648075"/>
              <a:gd name="connsiteY88" fmla="*/ 2219325 h 4086225"/>
              <a:gd name="connsiteX89" fmla="*/ 3362325 w 3648075"/>
              <a:gd name="connsiteY89" fmla="*/ 2228850 h 4086225"/>
              <a:gd name="connsiteX90" fmla="*/ 3133725 w 3648075"/>
              <a:gd name="connsiteY90" fmla="*/ 2495550 h 4086225"/>
              <a:gd name="connsiteX91" fmla="*/ 3048000 w 3648075"/>
              <a:gd name="connsiteY91" fmla="*/ 2886075 h 4086225"/>
              <a:gd name="connsiteX92" fmla="*/ 3019425 w 3648075"/>
              <a:gd name="connsiteY92" fmla="*/ 3152775 h 4086225"/>
              <a:gd name="connsiteX93" fmla="*/ 2752725 w 3648075"/>
              <a:gd name="connsiteY93" fmla="*/ 3400425 h 4086225"/>
              <a:gd name="connsiteX94" fmla="*/ 2266950 w 3648075"/>
              <a:gd name="connsiteY94" fmla="*/ 3762375 h 4086225"/>
              <a:gd name="connsiteX95" fmla="*/ 2019300 w 3648075"/>
              <a:gd name="connsiteY95" fmla="*/ 3971925 h 4086225"/>
              <a:gd name="connsiteX96" fmla="*/ 1809750 w 3648075"/>
              <a:gd name="connsiteY96" fmla="*/ 4067175 h 4086225"/>
              <a:gd name="connsiteX97" fmla="*/ 1724025 w 3648075"/>
              <a:gd name="connsiteY97" fmla="*/ 4086225 h 4086225"/>
              <a:gd name="connsiteX98" fmla="*/ 1638300 w 3648075"/>
              <a:gd name="connsiteY98" fmla="*/ 4000500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648075" h="4086225">
                <a:moveTo>
                  <a:pt x="1638300" y="4000500"/>
                </a:moveTo>
                <a:lnTo>
                  <a:pt x="1638300" y="4000500"/>
                </a:lnTo>
                <a:cubicBezTo>
                  <a:pt x="1663700" y="3978275"/>
                  <a:pt x="1691922" y="3958912"/>
                  <a:pt x="1714500" y="3933825"/>
                </a:cubicBezTo>
                <a:cubicBezTo>
                  <a:pt x="1721217" y="3926362"/>
                  <a:pt x="1719535" y="3914230"/>
                  <a:pt x="1724025" y="3905250"/>
                </a:cubicBezTo>
                <a:cubicBezTo>
                  <a:pt x="1729145" y="3895011"/>
                  <a:pt x="1737516" y="3886682"/>
                  <a:pt x="1743075" y="3876675"/>
                </a:cubicBezTo>
                <a:cubicBezTo>
                  <a:pt x="1753418" y="3858057"/>
                  <a:pt x="1762125" y="3838575"/>
                  <a:pt x="1771650" y="3819525"/>
                </a:cubicBezTo>
                <a:cubicBezTo>
                  <a:pt x="1768475" y="3797300"/>
                  <a:pt x="1767173" y="3774726"/>
                  <a:pt x="1762125" y="3752850"/>
                </a:cubicBezTo>
                <a:cubicBezTo>
                  <a:pt x="1754605" y="3720263"/>
                  <a:pt x="1751146" y="3686644"/>
                  <a:pt x="1714500" y="3676650"/>
                </a:cubicBezTo>
                <a:cubicBezTo>
                  <a:pt x="1689804" y="3669915"/>
                  <a:pt x="1663700" y="3670300"/>
                  <a:pt x="1638300" y="3667125"/>
                </a:cubicBezTo>
                <a:cubicBezTo>
                  <a:pt x="1628775" y="3660775"/>
                  <a:pt x="1618761" y="3655103"/>
                  <a:pt x="1609725" y="3648075"/>
                </a:cubicBezTo>
                <a:cubicBezTo>
                  <a:pt x="1590151" y="3632851"/>
                  <a:pt x="1573208" y="3614205"/>
                  <a:pt x="1552575" y="3600450"/>
                </a:cubicBezTo>
                <a:cubicBezTo>
                  <a:pt x="1544221" y="3594881"/>
                  <a:pt x="1534011" y="3591695"/>
                  <a:pt x="1524000" y="3590925"/>
                </a:cubicBezTo>
                <a:cubicBezTo>
                  <a:pt x="1451121" y="3585319"/>
                  <a:pt x="1377950" y="3584575"/>
                  <a:pt x="1304925" y="3581400"/>
                </a:cubicBezTo>
                <a:cubicBezTo>
                  <a:pt x="1298575" y="3568700"/>
                  <a:pt x="1291468" y="3556351"/>
                  <a:pt x="1285875" y="3543300"/>
                </a:cubicBezTo>
                <a:cubicBezTo>
                  <a:pt x="1281920" y="3534072"/>
                  <a:pt x="1282622" y="3522565"/>
                  <a:pt x="1276350" y="3514725"/>
                </a:cubicBezTo>
                <a:cubicBezTo>
                  <a:pt x="1269199" y="3505786"/>
                  <a:pt x="1255870" y="3503770"/>
                  <a:pt x="1247775" y="3495675"/>
                </a:cubicBezTo>
                <a:cubicBezTo>
                  <a:pt x="1236550" y="3484450"/>
                  <a:pt x="1231147" y="3468029"/>
                  <a:pt x="1219200" y="3457575"/>
                </a:cubicBezTo>
                <a:cubicBezTo>
                  <a:pt x="1187313" y="3429674"/>
                  <a:pt x="1105533" y="3402134"/>
                  <a:pt x="1076325" y="3390900"/>
                </a:cubicBezTo>
                <a:cubicBezTo>
                  <a:pt x="1066954" y="3387296"/>
                  <a:pt x="1056730" y="3385865"/>
                  <a:pt x="1047750" y="3381375"/>
                </a:cubicBezTo>
                <a:cubicBezTo>
                  <a:pt x="1024855" y="3369927"/>
                  <a:pt x="1003547" y="3355532"/>
                  <a:pt x="981075" y="3343275"/>
                </a:cubicBezTo>
                <a:cubicBezTo>
                  <a:pt x="968610" y="3336476"/>
                  <a:pt x="955675" y="3330575"/>
                  <a:pt x="942975" y="3324225"/>
                </a:cubicBezTo>
                <a:cubicBezTo>
                  <a:pt x="915674" y="3283273"/>
                  <a:pt x="904778" y="3258834"/>
                  <a:pt x="866775" y="3228975"/>
                </a:cubicBezTo>
                <a:cubicBezTo>
                  <a:pt x="836301" y="3205031"/>
                  <a:pt x="771525" y="3162300"/>
                  <a:pt x="771525" y="3162300"/>
                </a:cubicBezTo>
                <a:cubicBezTo>
                  <a:pt x="706658" y="3064999"/>
                  <a:pt x="765619" y="3132963"/>
                  <a:pt x="695325" y="3086100"/>
                </a:cubicBezTo>
                <a:cubicBezTo>
                  <a:pt x="668907" y="3068488"/>
                  <a:pt x="619125" y="3028950"/>
                  <a:pt x="619125" y="3028950"/>
                </a:cubicBezTo>
                <a:cubicBezTo>
                  <a:pt x="593234" y="2977168"/>
                  <a:pt x="581968" y="2971589"/>
                  <a:pt x="609600" y="2895600"/>
                </a:cubicBezTo>
                <a:cubicBezTo>
                  <a:pt x="613031" y="2886164"/>
                  <a:pt x="628650" y="2889250"/>
                  <a:pt x="638175" y="2886075"/>
                </a:cubicBezTo>
                <a:cubicBezTo>
                  <a:pt x="663575" y="2901950"/>
                  <a:pt x="689453" y="2917085"/>
                  <a:pt x="714375" y="2933700"/>
                </a:cubicBezTo>
                <a:cubicBezTo>
                  <a:pt x="723900" y="2940050"/>
                  <a:pt x="732900" y="2947268"/>
                  <a:pt x="742950" y="2952750"/>
                </a:cubicBezTo>
                <a:cubicBezTo>
                  <a:pt x="767881" y="2966348"/>
                  <a:pt x="795521" y="2975098"/>
                  <a:pt x="819150" y="2990850"/>
                </a:cubicBezTo>
                <a:cubicBezTo>
                  <a:pt x="828675" y="2997200"/>
                  <a:pt x="838410" y="3003246"/>
                  <a:pt x="847725" y="3009900"/>
                </a:cubicBezTo>
                <a:cubicBezTo>
                  <a:pt x="860643" y="3019127"/>
                  <a:pt x="870875" y="3033136"/>
                  <a:pt x="885825" y="3038475"/>
                </a:cubicBezTo>
                <a:cubicBezTo>
                  <a:pt x="916317" y="3049365"/>
                  <a:pt x="981075" y="3057525"/>
                  <a:pt x="981075" y="3057525"/>
                </a:cubicBezTo>
                <a:cubicBezTo>
                  <a:pt x="984250" y="3041650"/>
                  <a:pt x="990600" y="3026089"/>
                  <a:pt x="990600" y="3009900"/>
                </a:cubicBezTo>
                <a:cubicBezTo>
                  <a:pt x="990600" y="2997713"/>
                  <a:pt x="974647" y="2920610"/>
                  <a:pt x="971550" y="2905125"/>
                </a:cubicBezTo>
                <a:cubicBezTo>
                  <a:pt x="977900" y="2886075"/>
                  <a:pt x="976401" y="2862174"/>
                  <a:pt x="990600" y="2847975"/>
                </a:cubicBezTo>
                <a:cubicBezTo>
                  <a:pt x="1002048" y="2836527"/>
                  <a:pt x="1038225" y="2838450"/>
                  <a:pt x="1038225" y="2838450"/>
                </a:cubicBezTo>
                <a:lnTo>
                  <a:pt x="1085850" y="2914650"/>
                </a:lnTo>
                <a:lnTo>
                  <a:pt x="1047750" y="2752725"/>
                </a:lnTo>
                <a:lnTo>
                  <a:pt x="1343025" y="2809875"/>
                </a:lnTo>
                <a:lnTo>
                  <a:pt x="1238250" y="2638425"/>
                </a:lnTo>
                <a:lnTo>
                  <a:pt x="942975" y="2352675"/>
                </a:lnTo>
                <a:lnTo>
                  <a:pt x="838200" y="2286000"/>
                </a:lnTo>
                <a:lnTo>
                  <a:pt x="876300" y="2133600"/>
                </a:lnTo>
                <a:lnTo>
                  <a:pt x="800100" y="1895475"/>
                </a:lnTo>
                <a:lnTo>
                  <a:pt x="742950" y="1876425"/>
                </a:lnTo>
                <a:lnTo>
                  <a:pt x="657225" y="1866900"/>
                </a:lnTo>
                <a:lnTo>
                  <a:pt x="628650" y="1809750"/>
                </a:lnTo>
                <a:lnTo>
                  <a:pt x="609600" y="1609725"/>
                </a:lnTo>
                <a:lnTo>
                  <a:pt x="409575" y="1600200"/>
                </a:lnTo>
                <a:lnTo>
                  <a:pt x="95250" y="1428750"/>
                </a:lnTo>
                <a:lnTo>
                  <a:pt x="0" y="1219200"/>
                </a:lnTo>
                <a:lnTo>
                  <a:pt x="28575" y="1066800"/>
                </a:lnTo>
                <a:lnTo>
                  <a:pt x="57150" y="895350"/>
                </a:lnTo>
                <a:lnTo>
                  <a:pt x="133350" y="809625"/>
                </a:lnTo>
                <a:lnTo>
                  <a:pt x="190500" y="762000"/>
                </a:lnTo>
                <a:lnTo>
                  <a:pt x="228600" y="714375"/>
                </a:lnTo>
                <a:lnTo>
                  <a:pt x="333375" y="685800"/>
                </a:lnTo>
                <a:lnTo>
                  <a:pt x="352425" y="590550"/>
                </a:lnTo>
                <a:lnTo>
                  <a:pt x="285750" y="514350"/>
                </a:lnTo>
                <a:lnTo>
                  <a:pt x="238125" y="438150"/>
                </a:lnTo>
                <a:lnTo>
                  <a:pt x="142875" y="390525"/>
                </a:lnTo>
                <a:lnTo>
                  <a:pt x="104775" y="180975"/>
                </a:lnTo>
                <a:lnTo>
                  <a:pt x="142875" y="57150"/>
                </a:lnTo>
                <a:lnTo>
                  <a:pt x="342900" y="114300"/>
                </a:lnTo>
                <a:lnTo>
                  <a:pt x="504825" y="114300"/>
                </a:lnTo>
                <a:lnTo>
                  <a:pt x="628650" y="0"/>
                </a:lnTo>
                <a:lnTo>
                  <a:pt x="1009650" y="361950"/>
                </a:lnTo>
                <a:lnTo>
                  <a:pt x="1133475" y="561975"/>
                </a:lnTo>
                <a:lnTo>
                  <a:pt x="1276350" y="533400"/>
                </a:lnTo>
                <a:lnTo>
                  <a:pt x="1428750" y="609600"/>
                </a:lnTo>
                <a:lnTo>
                  <a:pt x="1543050" y="809625"/>
                </a:lnTo>
                <a:lnTo>
                  <a:pt x="1704975" y="800100"/>
                </a:lnTo>
                <a:lnTo>
                  <a:pt x="1819275" y="866775"/>
                </a:lnTo>
                <a:lnTo>
                  <a:pt x="2019300" y="904875"/>
                </a:lnTo>
                <a:lnTo>
                  <a:pt x="2286000" y="1019175"/>
                </a:lnTo>
                <a:lnTo>
                  <a:pt x="2362200" y="895350"/>
                </a:lnTo>
                <a:lnTo>
                  <a:pt x="2571750" y="914400"/>
                </a:lnTo>
                <a:lnTo>
                  <a:pt x="2828925" y="847725"/>
                </a:lnTo>
                <a:lnTo>
                  <a:pt x="2809875" y="1028700"/>
                </a:lnTo>
                <a:lnTo>
                  <a:pt x="2733675" y="1276350"/>
                </a:lnTo>
                <a:lnTo>
                  <a:pt x="3076575" y="1371600"/>
                </a:lnTo>
                <a:lnTo>
                  <a:pt x="3400425" y="1514475"/>
                </a:lnTo>
                <a:lnTo>
                  <a:pt x="3476625" y="1743075"/>
                </a:lnTo>
                <a:lnTo>
                  <a:pt x="3648075" y="1895475"/>
                </a:lnTo>
                <a:lnTo>
                  <a:pt x="3514725" y="1952625"/>
                </a:lnTo>
                <a:lnTo>
                  <a:pt x="3448050" y="2000250"/>
                </a:lnTo>
                <a:lnTo>
                  <a:pt x="3505200" y="2143125"/>
                </a:lnTo>
                <a:lnTo>
                  <a:pt x="3476625" y="2219325"/>
                </a:lnTo>
                <a:lnTo>
                  <a:pt x="3362325" y="2228850"/>
                </a:lnTo>
                <a:lnTo>
                  <a:pt x="3133725" y="2495550"/>
                </a:lnTo>
                <a:lnTo>
                  <a:pt x="3048000" y="2886075"/>
                </a:lnTo>
                <a:lnTo>
                  <a:pt x="3019425" y="3152775"/>
                </a:lnTo>
                <a:lnTo>
                  <a:pt x="2752725" y="3400425"/>
                </a:lnTo>
                <a:lnTo>
                  <a:pt x="2266950" y="3762375"/>
                </a:lnTo>
                <a:lnTo>
                  <a:pt x="2019300" y="3971925"/>
                </a:lnTo>
                <a:lnTo>
                  <a:pt x="1809750" y="4067175"/>
                </a:lnTo>
                <a:lnTo>
                  <a:pt x="1724025" y="4086225"/>
                </a:lnTo>
                <a:lnTo>
                  <a:pt x="1638300" y="400050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2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ồng</a:t>
            </a:r>
            <a:r>
              <a:rPr lang="en-US" sz="32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9B3EDBE-6DB8-CD46-E455-5677A04E9E8D}"/>
              </a:ext>
            </a:extLst>
          </p:cNvPr>
          <p:cNvSpPr/>
          <p:nvPr/>
        </p:nvSpPr>
        <p:spPr>
          <a:xfrm>
            <a:off x="542925" y="3981450"/>
            <a:ext cx="2286000" cy="1790700"/>
          </a:xfrm>
          <a:custGeom>
            <a:avLst/>
            <a:gdLst>
              <a:gd name="connsiteX0" fmla="*/ 1981200 w 2286000"/>
              <a:gd name="connsiteY0" fmla="*/ 1790700 h 1790700"/>
              <a:gd name="connsiteX1" fmla="*/ 2085975 w 2286000"/>
              <a:gd name="connsiteY1" fmla="*/ 1524000 h 1790700"/>
              <a:gd name="connsiteX2" fmla="*/ 2219325 w 2286000"/>
              <a:gd name="connsiteY2" fmla="*/ 1524000 h 1790700"/>
              <a:gd name="connsiteX3" fmla="*/ 2286000 w 2286000"/>
              <a:gd name="connsiteY3" fmla="*/ 1304925 h 1790700"/>
              <a:gd name="connsiteX4" fmla="*/ 2133600 w 2286000"/>
              <a:gd name="connsiteY4" fmla="*/ 1238250 h 1790700"/>
              <a:gd name="connsiteX5" fmla="*/ 1552575 w 2286000"/>
              <a:gd name="connsiteY5" fmla="*/ 962025 h 1790700"/>
              <a:gd name="connsiteX6" fmla="*/ 1200150 w 2286000"/>
              <a:gd name="connsiteY6" fmla="*/ 647700 h 1790700"/>
              <a:gd name="connsiteX7" fmla="*/ 1076325 w 2286000"/>
              <a:gd name="connsiteY7" fmla="*/ 495300 h 1790700"/>
              <a:gd name="connsiteX8" fmla="*/ 904875 w 2286000"/>
              <a:gd name="connsiteY8" fmla="*/ 523875 h 1790700"/>
              <a:gd name="connsiteX9" fmla="*/ 628650 w 2286000"/>
              <a:gd name="connsiteY9" fmla="*/ 409575 h 1790700"/>
              <a:gd name="connsiteX10" fmla="*/ 390525 w 2286000"/>
              <a:gd name="connsiteY10" fmla="*/ 342900 h 1790700"/>
              <a:gd name="connsiteX11" fmla="*/ 323850 w 2286000"/>
              <a:gd name="connsiteY11" fmla="*/ 161925 h 1790700"/>
              <a:gd name="connsiteX12" fmla="*/ 76200 w 2286000"/>
              <a:gd name="connsiteY12" fmla="*/ 0 h 1790700"/>
              <a:gd name="connsiteX13" fmla="*/ 0 w 2286000"/>
              <a:gd name="connsiteY13" fmla="*/ 57150 h 1790700"/>
              <a:gd name="connsiteX14" fmla="*/ 19050 w 2286000"/>
              <a:gd name="connsiteY14" fmla="*/ 1771650 h 1790700"/>
              <a:gd name="connsiteX15" fmla="*/ 1981200 w 2286000"/>
              <a:gd name="connsiteY15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0" h="1790700">
                <a:moveTo>
                  <a:pt x="1981200" y="1790700"/>
                </a:moveTo>
                <a:lnTo>
                  <a:pt x="2085975" y="1524000"/>
                </a:lnTo>
                <a:lnTo>
                  <a:pt x="2219325" y="1524000"/>
                </a:lnTo>
                <a:lnTo>
                  <a:pt x="2286000" y="1304925"/>
                </a:lnTo>
                <a:lnTo>
                  <a:pt x="2133600" y="1238250"/>
                </a:lnTo>
                <a:lnTo>
                  <a:pt x="1552575" y="962025"/>
                </a:lnTo>
                <a:lnTo>
                  <a:pt x="1200150" y="647700"/>
                </a:lnTo>
                <a:lnTo>
                  <a:pt x="1076325" y="495300"/>
                </a:lnTo>
                <a:lnTo>
                  <a:pt x="904875" y="523875"/>
                </a:lnTo>
                <a:lnTo>
                  <a:pt x="628650" y="409575"/>
                </a:lnTo>
                <a:lnTo>
                  <a:pt x="390525" y="342900"/>
                </a:lnTo>
                <a:lnTo>
                  <a:pt x="323850" y="161925"/>
                </a:lnTo>
                <a:lnTo>
                  <a:pt x="76200" y="0"/>
                </a:lnTo>
                <a:lnTo>
                  <a:pt x="0" y="57150"/>
                </a:lnTo>
                <a:lnTo>
                  <a:pt x="19050" y="1771650"/>
                </a:lnTo>
                <a:lnTo>
                  <a:pt x="1981200" y="1790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D65022C0-EBBB-FF01-9291-5835E7D889C6}"/>
              </a:ext>
            </a:extLst>
          </p:cNvPr>
          <p:cNvSpPr/>
          <p:nvPr/>
        </p:nvSpPr>
        <p:spPr>
          <a:xfrm>
            <a:off x="542925" y="1095375"/>
            <a:ext cx="5276850" cy="3486150"/>
          </a:xfrm>
          <a:custGeom>
            <a:avLst/>
            <a:gdLst>
              <a:gd name="connsiteX0" fmla="*/ 0 w 5276850"/>
              <a:gd name="connsiteY0" fmla="*/ 2924175 h 3486150"/>
              <a:gd name="connsiteX1" fmla="*/ 266700 w 5276850"/>
              <a:gd name="connsiteY1" fmla="*/ 3057525 h 3486150"/>
              <a:gd name="connsiteX2" fmla="*/ 371475 w 5276850"/>
              <a:gd name="connsiteY2" fmla="*/ 3143250 h 3486150"/>
              <a:gd name="connsiteX3" fmla="*/ 523875 w 5276850"/>
              <a:gd name="connsiteY3" fmla="*/ 3248025 h 3486150"/>
              <a:gd name="connsiteX4" fmla="*/ 962025 w 5276850"/>
              <a:gd name="connsiteY4" fmla="*/ 3362325 h 3486150"/>
              <a:gd name="connsiteX5" fmla="*/ 1343025 w 5276850"/>
              <a:gd name="connsiteY5" fmla="*/ 3419475 h 3486150"/>
              <a:gd name="connsiteX6" fmla="*/ 1419225 w 5276850"/>
              <a:gd name="connsiteY6" fmla="*/ 3486150 h 3486150"/>
              <a:gd name="connsiteX7" fmla="*/ 1476375 w 5276850"/>
              <a:gd name="connsiteY7" fmla="*/ 3352800 h 3486150"/>
              <a:gd name="connsiteX8" fmla="*/ 1581150 w 5276850"/>
              <a:gd name="connsiteY8" fmla="*/ 3257550 h 3486150"/>
              <a:gd name="connsiteX9" fmla="*/ 1828800 w 5276850"/>
              <a:gd name="connsiteY9" fmla="*/ 3248025 h 3486150"/>
              <a:gd name="connsiteX10" fmla="*/ 1743075 w 5276850"/>
              <a:gd name="connsiteY10" fmla="*/ 3048000 h 3486150"/>
              <a:gd name="connsiteX11" fmla="*/ 1419225 w 5276850"/>
              <a:gd name="connsiteY11" fmla="*/ 2752725 h 3486150"/>
              <a:gd name="connsiteX12" fmla="*/ 1381125 w 5276850"/>
              <a:gd name="connsiteY12" fmla="*/ 2362200 h 3486150"/>
              <a:gd name="connsiteX13" fmla="*/ 1209675 w 5276850"/>
              <a:gd name="connsiteY13" fmla="*/ 2238375 h 3486150"/>
              <a:gd name="connsiteX14" fmla="*/ 1057275 w 5276850"/>
              <a:gd name="connsiteY14" fmla="*/ 1981200 h 3486150"/>
              <a:gd name="connsiteX15" fmla="*/ 714375 w 5276850"/>
              <a:gd name="connsiteY15" fmla="*/ 1819275 h 3486150"/>
              <a:gd name="connsiteX16" fmla="*/ 495300 w 5276850"/>
              <a:gd name="connsiteY16" fmla="*/ 1704975 h 3486150"/>
              <a:gd name="connsiteX17" fmla="*/ 485775 w 5276850"/>
              <a:gd name="connsiteY17" fmla="*/ 1447800 h 3486150"/>
              <a:gd name="connsiteX18" fmla="*/ 666750 w 5276850"/>
              <a:gd name="connsiteY18" fmla="*/ 1143000 h 3486150"/>
              <a:gd name="connsiteX19" fmla="*/ 857250 w 5276850"/>
              <a:gd name="connsiteY19" fmla="*/ 1152525 h 3486150"/>
              <a:gd name="connsiteX20" fmla="*/ 819150 w 5276850"/>
              <a:gd name="connsiteY20" fmla="*/ 981075 h 3486150"/>
              <a:gd name="connsiteX21" fmla="*/ 638175 w 5276850"/>
              <a:gd name="connsiteY21" fmla="*/ 790575 h 3486150"/>
              <a:gd name="connsiteX22" fmla="*/ 590550 w 5276850"/>
              <a:gd name="connsiteY22" fmla="*/ 590550 h 3486150"/>
              <a:gd name="connsiteX23" fmla="*/ 828675 w 5276850"/>
              <a:gd name="connsiteY23" fmla="*/ 533400 h 3486150"/>
              <a:gd name="connsiteX24" fmla="*/ 1009650 w 5276850"/>
              <a:gd name="connsiteY24" fmla="*/ 561975 h 3486150"/>
              <a:gd name="connsiteX25" fmla="*/ 1219200 w 5276850"/>
              <a:gd name="connsiteY25" fmla="*/ 514350 h 3486150"/>
              <a:gd name="connsiteX26" fmla="*/ 1619250 w 5276850"/>
              <a:gd name="connsiteY26" fmla="*/ 952500 h 3486150"/>
              <a:gd name="connsiteX27" fmla="*/ 1819275 w 5276850"/>
              <a:gd name="connsiteY27" fmla="*/ 1019175 h 3486150"/>
              <a:gd name="connsiteX28" fmla="*/ 2019300 w 5276850"/>
              <a:gd name="connsiteY28" fmla="*/ 1162050 h 3486150"/>
              <a:gd name="connsiteX29" fmla="*/ 2305050 w 5276850"/>
              <a:gd name="connsiteY29" fmla="*/ 1295400 h 3486150"/>
              <a:gd name="connsiteX30" fmla="*/ 2733675 w 5276850"/>
              <a:gd name="connsiteY30" fmla="*/ 1419225 h 3486150"/>
              <a:gd name="connsiteX31" fmla="*/ 2952750 w 5276850"/>
              <a:gd name="connsiteY31" fmla="*/ 1352550 h 3486150"/>
              <a:gd name="connsiteX32" fmla="*/ 3295650 w 5276850"/>
              <a:gd name="connsiteY32" fmla="*/ 1304925 h 3486150"/>
              <a:gd name="connsiteX33" fmla="*/ 3343275 w 5276850"/>
              <a:gd name="connsiteY33" fmla="*/ 1514475 h 3486150"/>
              <a:gd name="connsiteX34" fmla="*/ 3343275 w 5276850"/>
              <a:gd name="connsiteY34" fmla="*/ 1743075 h 3486150"/>
              <a:gd name="connsiteX35" fmla="*/ 3810000 w 5276850"/>
              <a:gd name="connsiteY35" fmla="*/ 1962150 h 3486150"/>
              <a:gd name="connsiteX36" fmla="*/ 4133850 w 5276850"/>
              <a:gd name="connsiteY36" fmla="*/ 2276475 h 3486150"/>
              <a:gd name="connsiteX37" fmla="*/ 4295775 w 5276850"/>
              <a:gd name="connsiteY37" fmla="*/ 2085975 h 3486150"/>
              <a:gd name="connsiteX38" fmla="*/ 4562475 w 5276850"/>
              <a:gd name="connsiteY38" fmla="*/ 2009775 h 3486150"/>
              <a:gd name="connsiteX39" fmla="*/ 5029200 w 5276850"/>
              <a:gd name="connsiteY39" fmla="*/ 2028825 h 3486150"/>
              <a:gd name="connsiteX40" fmla="*/ 5191125 w 5276850"/>
              <a:gd name="connsiteY40" fmla="*/ 1838325 h 3486150"/>
              <a:gd name="connsiteX41" fmla="*/ 5276850 w 5276850"/>
              <a:gd name="connsiteY41" fmla="*/ 1476375 h 3486150"/>
              <a:gd name="connsiteX42" fmla="*/ 4886325 w 5276850"/>
              <a:gd name="connsiteY42" fmla="*/ 219075 h 3486150"/>
              <a:gd name="connsiteX43" fmla="*/ 4505325 w 5276850"/>
              <a:gd name="connsiteY43" fmla="*/ 19050 h 3486150"/>
              <a:gd name="connsiteX44" fmla="*/ 3400425 w 5276850"/>
              <a:gd name="connsiteY44" fmla="*/ 0 h 3486150"/>
              <a:gd name="connsiteX45" fmla="*/ 76200 w 5276850"/>
              <a:gd name="connsiteY45" fmla="*/ 9525 h 3486150"/>
              <a:gd name="connsiteX46" fmla="*/ 0 w 5276850"/>
              <a:gd name="connsiteY46" fmla="*/ 2924175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76850" h="3486150">
                <a:moveTo>
                  <a:pt x="0" y="2924175"/>
                </a:moveTo>
                <a:lnTo>
                  <a:pt x="266700" y="3057525"/>
                </a:lnTo>
                <a:lnTo>
                  <a:pt x="371475" y="3143250"/>
                </a:lnTo>
                <a:lnTo>
                  <a:pt x="523875" y="3248025"/>
                </a:lnTo>
                <a:lnTo>
                  <a:pt x="962025" y="3362325"/>
                </a:lnTo>
                <a:lnTo>
                  <a:pt x="1343025" y="3419475"/>
                </a:lnTo>
                <a:lnTo>
                  <a:pt x="1419225" y="3486150"/>
                </a:lnTo>
                <a:lnTo>
                  <a:pt x="1476375" y="3352800"/>
                </a:lnTo>
                <a:lnTo>
                  <a:pt x="1581150" y="3257550"/>
                </a:lnTo>
                <a:lnTo>
                  <a:pt x="1828800" y="3248025"/>
                </a:lnTo>
                <a:lnTo>
                  <a:pt x="1743075" y="3048000"/>
                </a:lnTo>
                <a:lnTo>
                  <a:pt x="1419225" y="2752725"/>
                </a:lnTo>
                <a:lnTo>
                  <a:pt x="1381125" y="2362200"/>
                </a:lnTo>
                <a:lnTo>
                  <a:pt x="1209675" y="2238375"/>
                </a:lnTo>
                <a:lnTo>
                  <a:pt x="1057275" y="1981200"/>
                </a:lnTo>
                <a:lnTo>
                  <a:pt x="714375" y="1819275"/>
                </a:lnTo>
                <a:lnTo>
                  <a:pt x="495300" y="1704975"/>
                </a:lnTo>
                <a:lnTo>
                  <a:pt x="485775" y="1447800"/>
                </a:lnTo>
                <a:lnTo>
                  <a:pt x="666750" y="1143000"/>
                </a:lnTo>
                <a:lnTo>
                  <a:pt x="857250" y="1152525"/>
                </a:lnTo>
                <a:lnTo>
                  <a:pt x="819150" y="981075"/>
                </a:lnTo>
                <a:lnTo>
                  <a:pt x="638175" y="790575"/>
                </a:lnTo>
                <a:lnTo>
                  <a:pt x="590550" y="590550"/>
                </a:lnTo>
                <a:lnTo>
                  <a:pt x="828675" y="533400"/>
                </a:lnTo>
                <a:lnTo>
                  <a:pt x="1009650" y="561975"/>
                </a:lnTo>
                <a:lnTo>
                  <a:pt x="1219200" y="514350"/>
                </a:lnTo>
                <a:lnTo>
                  <a:pt x="1619250" y="952500"/>
                </a:lnTo>
                <a:lnTo>
                  <a:pt x="1819275" y="1019175"/>
                </a:lnTo>
                <a:lnTo>
                  <a:pt x="2019300" y="1162050"/>
                </a:lnTo>
                <a:lnTo>
                  <a:pt x="2305050" y="1295400"/>
                </a:lnTo>
                <a:lnTo>
                  <a:pt x="2733675" y="1419225"/>
                </a:lnTo>
                <a:lnTo>
                  <a:pt x="2952750" y="1352550"/>
                </a:lnTo>
                <a:lnTo>
                  <a:pt x="3295650" y="1304925"/>
                </a:lnTo>
                <a:lnTo>
                  <a:pt x="3343275" y="1514475"/>
                </a:lnTo>
                <a:lnTo>
                  <a:pt x="3343275" y="1743075"/>
                </a:lnTo>
                <a:lnTo>
                  <a:pt x="3810000" y="1962150"/>
                </a:lnTo>
                <a:lnTo>
                  <a:pt x="4133850" y="2276475"/>
                </a:lnTo>
                <a:lnTo>
                  <a:pt x="4295775" y="2085975"/>
                </a:lnTo>
                <a:lnTo>
                  <a:pt x="4562475" y="2009775"/>
                </a:lnTo>
                <a:lnTo>
                  <a:pt x="5029200" y="2028825"/>
                </a:lnTo>
                <a:lnTo>
                  <a:pt x="5191125" y="1838325"/>
                </a:lnTo>
                <a:lnTo>
                  <a:pt x="5276850" y="1476375"/>
                </a:lnTo>
                <a:lnTo>
                  <a:pt x="4886325" y="219075"/>
                </a:lnTo>
                <a:lnTo>
                  <a:pt x="4505325" y="19050"/>
                </a:lnTo>
                <a:lnTo>
                  <a:pt x="3400425" y="0"/>
                </a:lnTo>
                <a:lnTo>
                  <a:pt x="76200" y="9525"/>
                </a:lnTo>
                <a:lnTo>
                  <a:pt x="0" y="292417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35531AEE-B36E-351D-51F0-24392CF54B16}"/>
              </a:ext>
            </a:extLst>
          </p:cNvPr>
          <p:cNvSpPr/>
          <p:nvPr/>
        </p:nvSpPr>
        <p:spPr>
          <a:xfrm>
            <a:off x="2514600" y="3076575"/>
            <a:ext cx="4286250" cy="2733675"/>
          </a:xfrm>
          <a:custGeom>
            <a:avLst/>
            <a:gdLst>
              <a:gd name="connsiteX0" fmla="*/ 0 w 4286250"/>
              <a:gd name="connsiteY0" fmla="*/ 2695575 h 2733675"/>
              <a:gd name="connsiteX1" fmla="*/ 85725 w 4286250"/>
              <a:gd name="connsiteY1" fmla="*/ 2495550 h 2733675"/>
              <a:gd name="connsiteX2" fmla="*/ 219075 w 4286250"/>
              <a:gd name="connsiteY2" fmla="*/ 2505075 h 2733675"/>
              <a:gd name="connsiteX3" fmla="*/ 628650 w 4286250"/>
              <a:gd name="connsiteY3" fmla="*/ 2390775 h 2733675"/>
              <a:gd name="connsiteX4" fmla="*/ 1009650 w 4286250"/>
              <a:gd name="connsiteY4" fmla="*/ 2076450 h 2733675"/>
              <a:gd name="connsiteX5" fmla="*/ 1524000 w 4286250"/>
              <a:gd name="connsiteY5" fmla="*/ 1581150 h 2733675"/>
              <a:gd name="connsiteX6" fmla="*/ 1647825 w 4286250"/>
              <a:gd name="connsiteY6" fmla="*/ 1114425 h 2733675"/>
              <a:gd name="connsiteX7" fmla="*/ 1943100 w 4286250"/>
              <a:gd name="connsiteY7" fmla="*/ 657225 h 2733675"/>
              <a:gd name="connsiteX8" fmla="*/ 2085975 w 4286250"/>
              <a:gd name="connsiteY8" fmla="*/ 609600 h 2733675"/>
              <a:gd name="connsiteX9" fmla="*/ 2085975 w 4286250"/>
              <a:gd name="connsiteY9" fmla="*/ 428625 h 2733675"/>
              <a:gd name="connsiteX10" fmla="*/ 2266950 w 4286250"/>
              <a:gd name="connsiteY10" fmla="*/ 180975 h 2733675"/>
              <a:gd name="connsiteX11" fmla="*/ 2705100 w 4286250"/>
              <a:gd name="connsiteY11" fmla="*/ 0 h 2733675"/>
              <a:gd name="connsiteX12" fmla="*/ 3152775 w 4286250"/>
              <a:gd name="connsiteY12" fmla="*/ 257175 h 2733675"/>
              <a:gd name="connsiteX13" fmla="*/ 3171825 w 4286250"/>
              <a:gd name="connsiteY13" fmla="*/ 714375 h 2733675"/>
              <a:gd name="connsiteX14" fmla="*/ 4286250 w 4286250"/>
              <a:gd name="connsiteY14" fmla="*/ 752475 h 2733675"/>
              <a:gd name="connsiteX15" fmla="*/ 4276725 w 4286250"/>
              <a:gd name="connsiteY15" fmla="*/ 2733675 h 2733675"/>
              <a:gd name="connsiteX16" fmla="*/ 0 w 4286250"/>
              <a:gd name="connsiteY16" fmla="*/ 2695575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6250" h="2733675">
                <a:moveTo>
                  <a:pt x="0" y="2695575"/>
                </a:moveTo>
                <a:lnTo>
                  <a:pt x="85725" y="2495550"/>
                </a:lnTo>
                <a:lnTo>
                  <a:pt x="219075" y="2505075"/>
                </a:lnTo>
                <a:lnTo>
                  <a:pt x="628650" y="2390775"/>
                </a:lnTo>
                <a:lnTo>
                  <a:pt x="1009650" y="2076450"/>
                </a:lnTo>
                <a:lnTo>
                  <a:pt x="1524000" y="1581150"/>
                </a:lnTo>
                <a:lnTo>
                  <a:pt x="1647825" y="1114425"/>
                </a:lnTo>
                <a:lnTo>
                  <a:pt x="1943100" y="657225"/>
                </a:lnTo>
                <a:lnTo>
                  <a:pt x="2085975" y="609600"/>
                </a:lnTo>
                <a:lnTo>
                  <a:pt x="2085975" y="428625"/>
                </a:lnTo>
                <a:lnTo>
                  <a:pt x="2266950" y="180975"/>
                </a:lnTo>
                <a:lnTo>
                  <a:pt x="2705100" y="0"/>
                </a:lnTo>
                <a:lnTo>
                  <a:pt x="3152775" y="257175"/>
                </a:lnTo>
                <a:lnTo>
                  <a:pt x="3171825" y="714375"/>
                </a:lnTo>
                <a:lnTo>
                  <a:pt x="4286250" y="752475"/>
                </a:lnTo>
                <a:lnTo>
                  <a:pt x="4276725" y="2733675"/>
                </a:lnTo>
                <a:lnTo>
                  <a:pt x="0" y="269557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A0A16E8C-F4D8-BA14-6A93-114FCC2E6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537" y="-12906"/>
            <a:ext cx="5849258" cy="6883811"/>
          </a:xfrm>
          <a:prstGeom prst="rect">
            <a:avLst/>
          </a:prstGeom>
        </p:spPr>
      </p:pic>
      <p:pic>
        <p:nvPicPr>
          <p:cNvPr id="14" name="Picture 17" descr="EXPLOD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4932" y="910770"/>
            <a:ext cx="381000" cy="381000"/>
          </a:xfrm>
          <a:prstGeom prst="rect">
            <a:avLst/>
          </a:prstGeom>
          <a:noFill/>
        </p:spPr>
      </p:pic>
      <p:pic>
        <p:nvPicPr>
          <p:cNvPr id="15" name="Picture 18" descr="EXPLOD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3932" y="758370"/>
            <a:ext cx="381000" cy="381000"/>
          </a:xfrm>
          <a:prstGeom prst="rect">
            <a:avLst/>
          </a:prstGeom>
          <a:noFill/>
        </p:spPr>
      </p:pic>
      <p:pic>
        <p:nvPicPr>
          <p:cNvPr id="16" name="Picture 19" descr="EXPLOD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6332" y="1139370"/>
            <a:ext cx="381000" cy="381000"/>
          </a:xfrm>
          <a:prstGeom prst="rect">
            <a:avLst/>
          </a:prstGeom>
          <a:noFill/>
        </p:spPr>
      </p:pic>
      <p:pic>
        <p:nvPicPr>
          <p:cNvPr id="17" name="Picture 20" descr="EXPLOD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61772">
            <a:off x="2289732" y="715097"/>
            <a:ext cx="381000" cy="381000"/>
          </a:xfrm>
          <a:prstGeom prst="rect">
            <a:avLst/>
          </a:prstGeom>
          <a:noFill/>
        </p:spPr>
      </p:pic>
      <p:pic>
        <p:nvPicPr>
          <p:cNvPr id="18" name="Picture 21" descr="EXPLOD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2532" y="529770"/>
            <a:ext cx="381000" cy="381000"/>
          </a:xfrm>
          <a:prstGeom prst="rect">
            <a:avLst/>
          </a:prstGeom>
          <a:noFill/>
        </p:spPr>
      </p:pic>
      <p:pic>
        <p:nvPicPr>
          <p:cNvPr id="19" name="Picture 22" descr="EXPLOD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5332" y="377370"/>
            <a:ext cx="381000" cy="381000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6415319" y="232229"/>
            <a:ext cx="5297714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ta? 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13284" y="2777785"/>
            <a:ext cx="5099749" cy="1036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65684" y="4468669"/>
            <a:ext cx="4901783" cy="1036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29402" y="1674727"/>
            <a:ext cx="4901783" cy="1036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ta. </a:t>
            </a:r>
            <a:endParaRPr lang="vi-VN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 descr="Anh 4"/>
          <p:cNvPicPr>
            <a:picLocks noChangeAspect="1" noChangeArrowheads="1"/>
          </p:cNvPicPr>
          <p:nvPr/>
        </p:nvPicPr>
        <p:blipFill>
          <a:blip r:embed="rId2" cstate="print"/>
          <a:srcRect l="2409" t="2777" r="2411" b="2777"/>
          <a:stretch>
            <a:fillRect/>
          </a:stretch>
        </p:blipFill>
        <p:spPr bwMode="auto">
          <a:xfrm>
            <a:off x="95251" y="0"/>
            <a:ext cx="12001500" cy="617220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7635424" y="1741391"/>
            <a:ext cx="2154238" cy="457200"/>
          </a:xfrm>
          <a:prstGeom prst="wedgeRoundRectCallout">
            <a:avLst>
              <a:gd name="adj1" fmla="val -55937"/>
              <a:gd name="adj2" fmla="val 206386"/>
              <a:gd name="adj3" fmla="val 16667"/>
            </a:avLst>
          </a:prstGeom>
          <a:solidFill>
            <a:schemeClr val="accent1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87077" tIns="43539" rIns="87077" bIns="43539"/>
          <a:lstStyle/>
          <a:p>
            <a:pPr algn="ctr"/>
            <a:r>
              <a:rPr lang="en-US" altLang="en-US" sz="238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38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8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38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8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en-US" sz="238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3" name="Text Box 35"/>
          <p:cNvSpPr txBox="1">
            <a:spLocks noChangeArrowheads="1"/>
          </p:cNvSpPr>
          <p:nvPr/>
        </p:nvSpPr>
        <p:spPr bwMode="auto">
          <a:xfrm>
            <a:off x="4404012" y="6172200"/>
            <a:ext cx="5385650" cy="49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077" tIns="43539" rIns="87077" bIns="4353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966945" y="1351730"/>
            <a:ext cx="6277970" cy="3600459"/>
          </a:xfrm>
          <a:custGeom>
            <a:avLst/>
            <a:gdLst>
              <a:gd name="connsiteX0" fmla="*/ 6591868 w 6591868"/>
              <a:gd name="connsiteY0" fmla="*/ 3780482 h 3780482"/>
              <a:gd name="connsiteX1" fmla="*/ 6564573 w 6591868"/>
              <a:gd name="connsiteY1" fmla="*/ 3712243 h 3780482"/>
              <a:gd name="connsiteX2" fmla="*/ 6441743 w 6591868"/>
              <a:gd name="connsiteY2" fmla="*/ 3657652 h 3780482"/>
              <a:gd name="connsiteX3" fmla="*/ 6359856 w 6591868"/>
              <a:gd name="connsiteY3" fmla="*/ 3630357 h 3780482"/>
              <a:gd name="connsiteX4" fmla="*/ 6277970 w 6591868"/>
              <a:gd name="connsiteY4" fmla="*/ 3616709 h 3780482"/>
              <a:gd name="connsiteX5" fmla="*/ 6127844 w 6591868"/>
              <a:gd name="connsiteY5" fmla="*/ 3630357 h 3780482"/>
              <a:gd name="connsiteX6" fmla="*/ 6045958 w 6591868"/>
              <a:gd name="connsiteY6" fmla="*/ 3671300 h 3780482"/>
              <a:gd name="connsiteX7" fmla="*/ 6005015 w 6591868"/>
              <a:gd name="connsiteY7" fmla="*/ 3684948 h 3780482"/>
              <a:gd name="connsiteX8" fmla="*/ 5854889 w 6591868"/>
              <a:gd name="connsiteY8" fmla="*/ 3657652 h 3780482"/>
              <a:gd name="connsiteX9" fmla="*/ 5813946 w 6591868"/>
              <a:gd name="connsiteY9" fmla="*/ 3630357 h 3780482"/>
              <a:gd name="connsiteX10" fmla="*/ 5773003 w 6591868"/>
              <a:gd name="connsiteY10" fmla="*/ 3589413 h 3780482"/>
              <a:gd name="connsiteX11" fmla="*/ 5745707 w 6591868"/>
              <a:gd name="connsiteY11" fmla="*/ 3548470 h 3780482"/>
              <a:gd name="connsiteX12" fmla="*/ 5663821 w 6591868"/>
              <a:gd name="connsiteY12" fmla="*/ 3521175 h 3780482"/>
              <a:gd name="connsiteX13" fmla="*/ 5622877 w 6591868"/>
              <a:gd name="connsiteY13" fmla="*/ 3507527 h 3780482"/>
              <a:gd name="connsiteX14" fmla="*/ 5418161 w 6591868"/>
              <a:gd name="connsiteY14" fmla="*/ 3480231 h 3780482"/>
              <a:gd name="connsiteX15" fmla="*/ 5254388 w 6591868"/>
              <a:gd name="connsiteY15" fmla="*/ 3493879 h 3780482"/>
              <a:gd name="connsiteX16" fmla="*/ 5172501 w 6591868"/>
              <a:gd name="connsiteY16" fmla="*/ 3521175 h 3780482"/>
              <a:gd name="connsiteX17" fmla="*/ 5131558 w 6591868"/>
              <a:gd name="connsiteY17" fmla="*/ 3534822 h 3780482"/>
              <a:gd name="connsiteX18" fmla="*/ 5090615 w 6591868"/>
              <a:gd name="connsiteY18" fmla="*/ 3548470 h 3780482"/>
              <a:gd name="connsiteX19" fmla="*/ 4967785 w 6591868"/>
              <a:gd name="connsiteY19" fmla="*/ 3575766 h 3780482"/>
              <a:gd name="connsiteX20" fmla="*/ 4885898 w 6591868"/>
              <a:gd name="connsiteY20" fmla="*/ 3534822 h 3780482"/>
              <a:gd name="connsiteX21" fmla="*/ 4872250 w 6591868"/>
              <a:gd name="connsiteY21" fmla="*/ 3493879 h 3780482"/>
              <a:gd name="connsiteX22" fmla="*/ 4872250 w 6591868"/>
              <a:gd name="connsiteY22" fmla="*/ 3316458 h 3780482"/>
              <a:gd name="connsiteX23" fmla="*/ 4831307 w 6591868"/>
              <a:gd name="connsiteY23" fmla="*/ 3289163 h 3780482"/>
              <a:gd name="connsiteX24" fmla="*/ 4790364 w 6591868"/>
              <a:gd name="connsiteY24" fmla="*/ 3248219 h 3780482"/>
              <a:gd name="connsiteX25" fmla="*/ 4763068 w 6591868"/>
              <a:gd name="connsiteY25" fmla="*/ 3207276 h 3780482"/>
              <a:gd name="connsiteX26" fmla="*/ 4722125 w 6591868"/>
              <a:gd name="connsiteY26" fmla="*/ 3193628 h 3780482"/>
              <a:gd name="connsiteX27" fmla="*/ 4708477 w 6591868"/>
              <a:gd name="connsiteY27" fmla="*/ 3152685 h 3780482"/>
              <a:gd name="connsiteX28" fmla="*/ 4667534 w 6591868"/>
              <a:gd name="connsiteY28" fmla="*/ 3125389 h 3780482"/>
              <a:gd name="connsiteX29" fmla="*/ 4626591 w 6591868"/>
              <a:gd name="connsiteY29" fmla="*/ 3084446 h 3780482"/>
              <a:gd name="connsiteX30" fmla="*/ 4585647 w 6591868"/>
              <a:gd name="connsiteY30" fmla="*/ 3057151 h 3780482"/>
              <a:gd name="connsiteX31" fmla="*/ 4462818 w 6591868"/>
              <a:gd name="connsiteY31" fmla="*/ 2961616 h 3780482"/>
              <a:gd name="connsiteX32" fmla="*/ 4435522 w 6591868"/>
              <a:gd name="connsiteY32" fmla="*/ 2920673 h 3780482"/>
              <a:gd name="connsiteX33" fmla="*/ 4394579 w 6591868"/>
              <a:gd name="connsiteY33" fmla="*/ 2866082 h 3780482"/>
              <a:gd name="connsiteX34" fmla="*/ 4380931 w 6591868"/>
              <a:gd name="connsiteY34" fmla="*/ 2825139 h 3780482"/>
              <a:gd name="connsiteX35" fmla="*/ 4339988 w 6591868"/>
              <a:gd name="connsiteY35" fmla="*/ 2784195 h 3780482"/>
              <a:gd name="connsiteX36" fmla="*/ 4299044 w 6591868"/>
              <a:gd name="connsiteY36" fmla="*/ 2729604 h 3780482"/>
              <a:gd name="connsiteX37" fmla="*/ 4162567 w 6591868"/>
              <a:gd name="connsiteY37" fmla="*/ 2565831 h 3780482"/>
              <a:gd name="connsiteX38" fmla="*/ 3930555 w 6591868"/>
              <a:gd name="connsiteY38" fmla="*/ 2538536 h 3780482"/>
              <a:gd name="connsiteX39" fmla="*/ 3848668 w 6591868"/>
              <a:gd name="connsiteY39" fmla="*/ 2511240 h 3780482"/>
              <a:gd name="connsiteX40" fmla="*/ 3807725 w 6591868"/>
              <a:gd name="connsiteY40" fmla="*/ 2483945 h 3780482"/>
              <a:gd name="connsiteX41" fmla="*/ 3725838 w 6591868"/>
              <a:gd name="connsiteY41" fmla="*/ 2470297 h 3780482"/>
              <a:gd name="connsiteX42" fmla="*/ 3684895 w 6591868"/>
              <a:gd name="connsiteY42" fmla="*/ 2443001 h 3780482"/>
              <a:gd name="connsiteX43" fmla="*/ 3657600 w 6591868"/>
              <a:gd name="connsiteY43" fmla="*/ 2402058 h 3780482"/>
              <a:gd name="connsiteX44" fmla="*/ 3616656 w 6591868"/>
              <a:gd name="connsiteY44" fmla="*/ 2361115 h 3780482"/>
              <a:gd name="connsiteX45" fmla="*/ 3548418 w 6591868"/>
              <a:gd name="connsiteY45" fmla="*/ 2292876 h 3780482"/>
              <a:gd name="connsiteX46" fmla="*/ 3493826 w 6591868"/>
              <a:gd name="connsiteY46" fmla="*/ 2210989 h 3780482"/>
              <a:gd name="connsiteX47" fmla="*/ 3411940 w 6591868"/>
              <a:gd name="connsiteY47" fmla="*/ 2183694 h 3780482"/>
              <a:gd name="connsiteX48" fmla="*/ 3330053 w 6591868"/>
              <a:gd name="connsiteY48" fmla="*/ 2115455 h 3780482"/>
              <a:gd name="connsiteX49" fmla="*/ 3289110 w 6591868"/>
              <a:gd name="connsiteY49" fmla="*/ 2074512 h 3780482"/>
              <a:gd name="connsiteX50" fmla="*/ 3275462 w 6591868"/>
              <a:gd name="connsiteY50" fmla="*/ 2019921 h 3780482"/>
              <a:gd name="connsiteX51" fmla="*/ 3179928 w 6591868"/>
              <a:gd name="connsiteY51" fmla="*/ 1897091 h 3780482"/>
              <a:gd name="connsiteX52" fmla="*/ 3138985 w 6591868"/>
              <a:gd name="connsiteY52" fmla="*/ 1815204 h 3780482"/>
              <a:gd name="connsiteX53" fmla="*/ 3098041 w 6591868"/>
              <a:gd name="connsiteY53" fmla="*/ 1787909 h 3780482"/>
              <a:gd name="connsiteX54" fmla="*/ 3043450 w 6591868"/>
              <a:gd name="connsiteY54" fmla="*/ 1583192 h 3780482"/>
              <a:gd name="connsiteX55" fmla="*/ 3029803 w 6591868"/>
              <a:gd name="connsiteY55" fmla="*/ 1528601 h 3780482"/>
              <a:gd name="connsiteX56" fmla="*/ 2988859 w 6591868"/>
              <a:gd name="connsiteY56" fmla="*/ 1501306 h 3780482"/>
              <a:gd name="connsiteX57" fmla="*/ 2947916 w 6591868"/>
              <a:gd name="connsiteY57" fmla="*/ 1405772 h 3780482"/>
              <a:gd name="connsiteX58" fmla="*/ 2920621 w 6591868"/>
              <a:gd name="connsiteY58" fmla="*/ 1364828 h 3780482"/>
              <a:gd name="connsiteX59" fmla="*/ 2906973 w 6591868"/>
              <a:gd name="connsiteY59" fmla="*/ 1323885 h 3780482"/>
              <a:gd name="connsiteX60" fmla="*/ 2866029 w 6591868"/>
              <a:gd name="connsiteY60" fmla="*/ 1187407 h 3780482"/>
              <a:gd name="connsiteX61" fmla="*/ 2811438 w 6591868"/>
              <a:gd name="connsiteY61" fmla="*/ 1050930 h 3780482"/>
              <a:gd name="connsiteX62" fmla="*/ 2770495 w 6591868"/>
              <a:gd name="connsiteY62" fmla="*/ 1009986 h 3780482"/>
              <a:gd name="connsiteX63" fmla="*/ 2743200 w 6591868"/>
              <a:gd name="connsiteY63" fmla="*/ 969043 h 3780482"/>
              <a:gd name="connsiteX64" fmla="*/ 2702256 w 6591868"/>
              <a:gd name="connsiteY64" fmla="*/ 928100 h 3780482"/>
              <a:gd name="connsiteX65" fmla="*/ 2674961 w 6591868"/>
              <a:gd name="connsiteY65" fmla="*/ 887157 h 3780482"/>
              <a:gd name="connsiteX66" fmla="*/ 2634018 w 6591868"/>
              <a:gd name="connsiteY66" fmla="*/ 873509 h 3780482"/>
              <a:gd name="connsiteX67" fmla="*/ 2538483 w 6591868"/>
              <a:gd name="connsiteY67" fmla="*/ 859861 h 3780482"/>
              <a:gd name="connsiteX68" fmla="*/ 2361062 w 6591868"/>
              <a:gd name="connsiteY68" fmla="*/ 832566 h 3780482"/>
              <a:gd name="connsiteX69" fmla="*/ 2320119 w 6591868"/>
              <a:gd name="connsiteY69" fmla="*/ 818918 h 3780482"/>
              <a:gd name="connsiteX70" fmla="*/ 2101755 w 6591868"/>
              <a:gd name="connsiteY70" fmla="*/ 805270 h 3780482"/>
              <a:gd name="connsiteX71" fmla="*/ 2019868 w 6591868"/>
              <a:gd name="connsiteY71" fmla="*/ 791622 h 3780482"/>
              <a:gd name="connsiteX72" fmla="*/ 1965277 w 6591868"/>
              <a:gd name="connsiteY72" fmla="*/ 777975 h 3780482"/>
              <a:gd name="connsiteX73" fmla="*/ 1883391 w 6591868"/>
              <a:gd name="connsiteY73" fmla="*/ 764327 h 3780482"/>
              <a:gd name="connsiteX74" fmla="*/ 1828800 w 6591868"/>
              <a:gd name="connsiteY74" fmla="*/ 750679 h 3780482"/>
              <a:gd name="connsiteX75" fmla="*/ 1746913 w 6591868"/>
              <a:gd name="connsiteY75" fmla="*/ 723384 h 3780482"/>
              <a:gd name="connsiteX76" fmla="*/ 1624083 w 6591868"/>
              <a:gd name="connsiteY76" fmla="*/ 655145 h 3780482"/>
              <a:gd name="connsiteX77" fmla="*/ 1460310 w 6591868"/>
              <a:gd name="connsiteY77" fmla="*/ 586906 h 3780482"/>
              <a:gd name="connsiteX78" fmla="*/ 1323832 w 6591868"/>
              <a:gd name="connsiteY78" fmla="*/ 545963 h 3780482"/>
              <a:gd name="connsiteX79" fmla="*/ 777922 w 6591868"/>
              <a:gd name="connsiteY79" fmla="*/ 505019 h 3780482"/>
              <a:gd name="connsiteX80" fmla="*/ 655092 w 6591868"/>
              <a:gd name="connsiteY80" fmla="*/ 464076 h 3780482"/>
              <a:gd name="connsiteX81" fmla="*/ 614149 w 6591868"/>
              <a:gd name="connsiteY81" fmla="*/ 450428 h 3780482"/>
              <a:gd name="connsiteX82" fmla="*/ 573206 w 6591868"/>
              <a:gd name="connsiteY82" fmla="*/ 423133 h 3780482"/>
              <a:gd name="connsiteX83" fmla="*/ 491319 w 6591868"/>
              <a:gd name="connsiteY83" fmla="*/ 395837 h 3780482"/>
              <a:gd name="connsiteX84" fmla="*/ 409432 w 6591868"/>
              <a:gd name="connsiteY84" fmla="*/ 354894 h 3780482"/>
              <a:gd name="connsiteX85" fmla="*/ 368489 w 6591868"/>
              <a:gd name="connsiteY85" fmla="*/ 313951 h 3780482"/>
              <a:gd name="connsiteX86" fmla="*/ 341194 w 6591868"/>
              <a:gd name="connsiteY86" fmla="*/ 273007 h 3780482"/>
              <a:gd name="connsiteX87" fmla="*/ 300250 w 6591868"/>
              <a:gd name="connsiteY87" fmla="*/ 245712 h 3780482"/>
              <a:gd name="connsiteX88" fmla="*/ 232012 w 6591868"/>
              <a:gd name="connsiteY88" fmla="*/ 177473 h 3780482"/>
              <a:gd name="connsiteX89" fmla="*/ 204716 w 6591868"/>
              <a:gd name="connsiteY89" fmla="*/ 136530 h 3780482"/>
              <a:gd name="connsiteX90" fmla="*/ 163773 w 6591868"/>
              <a:gd name="connsiteY90" fmla="*/ 95586 h 3780482"/>
              <a:gd name="connsiteX91" fmla="*/ 136477 w 6591868"/>
              <a:gd name="connsiteY91" fmla="*/ 54643 h 3780482"/>
              <a:gd name="connsiteX92" fmla="*/ 54591 w 6591868"/>
              <a:gd name="connsiteY92" fmla="*/ 27348 h 3780482"/>
              <a:gd name="connsiteX93" fmla="*/ 0 w 6591868"/>
              <a:gd name="connsiteY93" fmla="*/ 52 h 3780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6591868" h="3780482">
                <a:moveTo>
                  <a:pt x="6591868" y="3780482"/>
                </a:moveTo>
                <a:cubicBezTo>
                  <a:pt x="6582770" y="3757736"/>
                  <a:pt x="6578813" y="3732178"/>
                  <a:pt x="6564573" y="3712243"/>
                </a:cubicBezTo>
                <a:cubicBezTo>
                  <a:pt x="6544298" y="3683859"/>
                  <a:pt x="6460941" y="3664051"/>
                  <a:pt x="6441743" y="3657652"/>
                </a:cubicBezTo>
                <a:cubicBezTo>
                  <a:pt x="6441732" y="3657648"/>
                  <a:pt x="6359867" y="3630359"/>
                  <a:pt x="6359856" y="3630357"/>
                </a:cubicBezTo>
                <a:lnTo>
                  <a:pt x="6277970" y="3616709"/>
                </a:lnTo>
                <a:cubicBezTo>
                  <a:pt x="6227928" y="3621258"/>
                  <a:pt x="6177587" y="3623251"/>
                  <a:pt x="6127844" y="3630357"/>
                </a:cubicBezTo>
                <a:cubicBezTo>
                  <a:pt x="6079816" y="3637218"/>
                  <a:pt x="6089207" y="3649675"/>
                  <a:pt x="6045958" y="3671300"/>
                </a:cubicBezTo>
                <a:cubicBezTo>
                  <a:pt x="6033091" y="3677734"/>
                  <a:pt x="6018663" y="3680399"/>
                  <a:pt x="6005015" y="3684948"/>
                </a:cubicBezTo>
                <a:cubicBezTo>
                  <a:pt x="5967375" y="3680243"/>
                  <a:pt x="5896967" y="3678691"/>
                  <a:pt x="5854889" y="3657652"/>
                </a:cubicBezTo>
                <a:cubicBezTo>
                  <a:pt x="5840218" y="3650317"/>
                  <a:pt x="5826547" y="3640858"/>
                  <a:pt x="5813946" y="3630357"/>
                </a:cubicBezTo>
                <a:cubicBezTo>
                  <a:pt x="5799119" y="3618001"/>
                  <a:pt x="5785359" y="3604240"/>
                  <a:pt x="5773003" y="3589413"/>
                </a:cubicBezTo>
                <a:cubicBezTo>
                  <a:pt x="5762502" y="3576812"/>
                  <a:pt x="5759616" y="3557163"/>
                  <a:pt x="5745707" y="3548470"/>
                </a:cubicBezTo>
                <a:cubicBezTo>
                  <a:pt x="5721309" y="3533221"/>
                  <a:pt x="5691116" y="3530273"/>
                  <a:pt x="5663821" y="3521175"/>
                </a:cubicBezTo>
                <a:cubicBezTo>
                  <a:pt x="5650173" y="3516626"/>
                  <a:pt x="5636984" y="3510348"/>
                  <a:pt x="5622877" y="3507527"/>
                </a:cubicBezTo>
                <a:cubicBezTo>
                  <a:pt x="5509807" y="3484913"/>
                  <a:pt x="5577720" y="3496187"/>
                  <a:pt x="5418161" y="3480231"/>
                </a:cubicBezTo>
                <a:cubicBezTo>
                  <a:pt x="5363570" y="3484780"/>
                  <a:pt x="5308423" y="3484873"/>
                  <a:pt x="5254388" y="3493879"/>
                </a:cubicBezTo>
                <a:cubicBezTo>
                  <a:pt x="5226007" y="3498609"/>
                  <a:pt x="5199797" y="3512077"/>
                  <a:pt x="5172501" y="3521175"/>
                </a:cubicBezTo>
                <a:lnTo>
                  <a:pt x="5131558" y="3534822"/>
                </a:lnTo>
                <a:cubicBezTo>
                  <a:pt x="5117910" y="3539371"/>
                  <a:pt x="5104722" y="3545649"/>
                  <a:pt x="5090615" y="3548470"/>
                </a:cubicBezTo>
                <a:cubicBezTo>
                  <a:pt x="5003983" y="3565797"/>
                  <a:pt x="5044880" y="3556492"/>
                  <a:pt x="4967785" y="3575766"/>
                </a:cubicBezTo>
                <a:cubicBezTo>
                  <a:pt x="4940812" y="3566775"/>
                  <a:pt x="4905140" y="3558875"/>
                  <a:pt x="4885898" y="3534822"/>
                </a:cubicBezTo>
                <a:cubicBezTo>
                  <a:pt x="4876911" y="3523588"/>
                  <a:pt x="4876799" y="3507527"/>
                  <a:pt x="4872250" y="3493879"/>
                </a:cubicBezTo>
                <a:cubicBezTo>
                  <a:pt x="4885427" y="3427996"/>
                  <a:pt x="4900894" y="3388067"/>
                  <a:pt x="4872250" y="3316458"/>
                </a:cubicBezTo>
                <a:cubicBezTo>
                  <a:pt x="4866158" y="3301229"/>
                  <a:pt x="4843908" y="3299664"/>
                  <a:pt x="4831307" y="3289163"/>
                </a:cubicBezTo>
                <a:cubicBezTo>
                  <a:pt x="4816480" y="3276807"/>
                  <a:pt x="4802720" y="3263046"/>
                  <a:pt x="4790364" y="3248219"/>
                </a:cubicBezTo>
                <a:cubicBezTo>
                  <a:pt x="4779863" y="3235618"/>
                  <a:pt x="4775876" y="3217523"/>
                  <a:pt x="4763068" y="3207276"/>
                </a:cubicBezTo>
                <a:cubicBezTo>
                  <a:pt x="4751834" y="3198289"/>
                  <a:pt x="4735773" y="3198177"/>
                  <a:pt x="4722125" y="3193628"/>
                </a:cubicBezTo>
                <a:cubicBezTo>
                  <a:pt x="4717576" y="3179980"/>
                  <a:pt x="4717464" y="3163919"/>
                  <a:pt x="4708477" y="3152685"/>
                </a:cubicBezTo>
                <a:cubicBezTo>
                  <a:pt x="4698230" y="3139877"/>
                  <a:pt x="4680135" y="3135890"/>
                  <a:pt x="4667534" y="3125389"/>
                </a:cubicBezTo>
                <a:cubicBezTo>
                  <a:pt x="4652707" y="3113033"/>
                  <a:pt x="4641418" y="3096802"/>
                  <a:pt x="4626591" y="3084446"/>
                </a:cubicBezTo>
                <a:cubicBezTo>
                  <a:pt x="4613990" y="3073945"/>
                  <a:pt x="4597907" y="3068048"/>
                  <a:pt x="4585647" y="3057151"/>
                </a:cubicBezTo>
                <a:cubicBezTo>
                  <a:pt x="4475174" y="2958953"/>
                  <a:pt x="4547244" y="2989759"/>
                  <a:pt x="4462818" y="2961616"/>
                </a:cubicBezTo>
                <a:cubicBezTo>
                  <a:pt x="4453719" y="2947968"/>
                  <a:pt x="4445056" y="2934020"/>
                  <a:pt x="4435522" y="2920673"/>
                </a:cubicBezTo>
                <a:cubicBezTo>
                  <a:pt x="4422301" y="2902164"/>
                  <a:pt x="4405864" y="2885831"/>
                  <a:pt x="4394579" y="2866082"/>
                </a:cubicBezTo>
                <a:cubicBezTo>
                  <a:pt x="4387442" y="2853592"/>
                  <a:pt x="4388911" y="2837109"/>
                  <a:pt x="4380931" y="2825139"/>
                </a:cubicBezTo>
                <a:cubicBezTo>
                  <a:pt x="4370225" y="2809080"/>
                  <a:pt x="4352549" y="2798849"/>
                  <a:pt x="4339988" y="2784195"/>
                </a:cubicBezTo>
                <a:cubicBezTo>
                  <a:pt x="4325185" y="2766925"/>
                  <a:pt x="4312088" y="2748239"/>
                  <a:pt x="4299044" y="2729604"/>
                </a:cubicBezTo>
                <a:cubicBezTo>
                  <a:pt x="4272444" y="2691604"/>
                  <a:pt x="4209516" y="2581480"/>
                  <a:pt x="4162567" y="2565831"/>
                </a:cubicBezTo>
                <a:cubicBezTo>
                  <a:pt x="4061048" y="2531994"/>
                  <a:pt x="4135973" y="2553209"/>
                  <a:pt x="3930555" y="2538536"/>
                </a:cubicBezTo>
                <a:cubicBezTo>
                  <a:pt x="3903259" y="2529437"/>
                  <a:pt x="3872608" y="2527200"/>
                  <a:pt x="3848668" y="2511240"/>
                </a:cubicBezTo>
                <a:cubicBezTo>
                  <a:pt x="3835020" y="2502142"/>
                  <a:pt x="3823286" y="2489132"/>
                  <a:pt x="3807725" y="2483945"/>
                </a:cubicBezTo>
                <a:cubicBezTo>
                  <a:pt x="3781473" y="2475194"/>
                  <a:pt x="3753134" y="2474846"/>
                  <a:pt x="3725838" y="2470297"/>
                </a:cubicBezTo>
                <a:cubicBezTo>
                  <a:pt x="3712190" y="2461198"/>
                  <a:pt x="3696493" y="2454599"/>
                  <a:pt x="3684895" y="2443001"/>
                </a:cubicBezTo>
                <a:cubicBezTo>
                  <a:pt x="3673297" y="2431403"/>
                  <a:pt x="3668101" y="2414659"/>
                  <a:pt x="3657600" y="2402058"/>
                </a:cubicBezTo>
                <a:cubicBezTo>
                  <a:pt x="3645244" y="2387231"/>
                  <a:pt x="3629012" y="2375942"/>
                  <a:pt x="3616656" y="2361115"/>
                </a:cubicBezTo>
                <a:cubicBezTo>
                  <a:pt x="3559788" y="2292874"/>
                  <a:pt x="3623483" y="2342921"/>
                  <a:pt x="3548418" y="2292876"/>
                </a:cubicBezTo>
                <a:cubicBezTo>
                  <a:pt x="3530221" y="2265580"/>
                  <a:pt x="3524948" y="2221363"/>
                  <a:pt x="3493826" y="2210989"/>
                </a:cubicBezTo>
                <a:lnTo>
                  <a:pt x="3411940" y="2183694"/>
                </a:lnTo>
                <a:cubicBezTo>
                  <a:pt x="3292326" y="2064080"/>
                  <a:pt x="3444058" y="2210459"/>
                  <a:pt x="3330053" y="2115455"/>
                </a:cubicBezTo>
                <a:cubicBezTo>
                  <a:pt x="3315226" y="2103099"/>
                  <a:pt x="3302758" y="2088160"/>
                  <a:pt x="3289110" y="2074512"/>
                </a:cubicBezTo>
                <a:cubicBezTo>
                  <a:pt x="3284561" y="2056315"/>
                  <a:pt x="3283850" y="2036698"/>
                  <a:pt x="3275462" y="2019921"/>
                </a:cubicBezTo>
                <a:cubicBezTo>
                  <a:pt x="3242813" y="1954623"/>
                  <a:pt x="3224860" y="1942023"/>
                  <a:pt x="3179928" y="1897091"/>
                </a:cubicBezTo>
                <a:cubicBezTo>
                  <a:pt x="3168828" y="1863793"/>
                  <a:pt x="3165440" y="1841659"/>
                  <a:pt x="3138985" y="1815204"/>
                </a:cubicBezTo>
                <a:cubicBezTo>
                  <a:pt x="3127387" y="1803606"/>
                  <a:pt x="3111689" y="1797007"/>
                  <a:pt x="3098041" y="1787909"/>
                </a:cubicBezTo>
                <a:cubicBezTo>
                  <a:pt x="3054609" y="1657610"/>
                  <a:pt x="3081177" y="1746678"/>
                  <a:pt x="3043450" y="1583192"/>
                </a:cubicBezTo>
                <a:cubicBezTo>
                  <a:pt x="3039232" y="1564915"/>
                  <a:pt x="3040208" y="1544208"/>
                  <a:pt x="3029803" y="1528601"/>
                </a:cubicBezTo>
                <a:cubicBezTo>
                  <a:pt x="3020704" y="1514953"/>
                  <a:pt x="3002507" y="1510404"/>
                  <a:pt x="2988859" y="1501306"/>
                </a:cubicBezTo>
                <a:cubicBezTo>
                  <a:pt x="2920335" y="1398519"/>
                  <a:pt x="3000792" y="1529151"/>
                  <a:pt x="2947916" y="1405772"/>
                </a:cubicBezTo>
                <a:cubicBezTo>
                  <a:pt x="2941455" y="1390696"/>
                  <a:pt x="2927956" y="1379499"/>
                  <a:pt x="2920621" y="1364828"/>
                </a:cubicBezTo>
                <a:cubicBezTo>
                  <a:pt x="2914187" y="1351961"/>
                  <a:pt x="2911522" y="1337533"/>
                  <a:pt x="2906973" y="1323885"/>
                </a:cubicBezTo>
                <a:cubicBezTo>
                  <a:pt x="2882271" y="1175676"/>
                  <a:pt x="2911368" y="1300755"/>
                  <a:pt x="2866029" y="1187407"/>
                </a:cubicBezTo>
                <a:cubicBezTo>
                  <a:pt x="2847947" y="1142202"/>
                  <a:pt x="2840537" y="1091669"/>
                  <a:pt x="2811438" y="1050930"/>
                </a:cubicBezTo>
                <a:cubicBezTo>
                  <a:pt x="2800220" y="1035224"/>
                  <a:pt x="2782851" y="1024814"/>
                  <a:pt x="2770495" y="1009986"/>
                </a:cubicBezTo>
                <a:cubicBezTo>
                  <a:pt x="2759995" y="997385"/>
                  <a:pt x="2753701" y="981644"/>
                  <a:pt x="2743200" y="969043"/>
                </a:cubicBezTo>
                <a:cubicBezTo>
                  <a:pt x="2730844" y="954216"/>
                  <a:pt x="2714612" y="942927"/>
                  <a:pt x="2702256" y="928100"/>
                </a:cubicBezTo>
                <a:cubicBezTo>
                  <a:pt x="2691755" y="915499"/>
                  <a:pt x="2687769" y="897404"/>
                  <a:pt x="2674961" y="887157"/>
                </a:cubicBezTo>
                <a:cubicBezTo>
                  <a:pt x="2663728" y="878170"/>
                  <a:pt x="2648125" y="876330"/>
                  <a:pt x="2634018" y="873509"/>
                </a:cubicBezTo>
                <a:cubicBezTo>
                  <a:pt x="2602474" y="867200"/>
                  <a:pt x="2570328" y="864410"/>
                  <a:pt x="2538483" y="859861"/>
                </a:cubicBezTo>
                <a:cubicBezTo>
                  <a:pt x="2439933" y="827010"/>
                  <a:pt x="2557092" y="862724"/>
                  <a:pt x="2361062" y="832566"/>
                </a:cubicBezTo>
                <a:cubicBezTo>
                  <a:pt x="2346843" y="830379"/>
                  <a:pt x="2334426" y="820424"/>
                  <a:pt x="2320119" y="818918"/>
                </a:cubicBezTo>
                <a:cubicBezTo>
                  <a:pt x="2247590" y="811283"/>
                  <a:pt x="2174543" y="809819"/>
                  <a:pt x="2101755" y="805270"/>
                </a:cubicBezTo>
                <a:cubicBezTo>
                  <a:pt x="2074459" y="800721"/>
                  <a:pt x="2047003" y="797049"/>
                  <a:pt x="2019868" y="791622"/>
                </a:cubicBezTo>
                <a:cubicBezTo>
                  <a:pt x="2001475" y="787944"/>
                  <a:pt x="1983670" y="781653"/>
                  <a:pt x="1965277" y="777975"/>
                </a:cubicBezTo>
                <a:cubicBezTo>
                  <a:pt x="1938142" y="772548"/>
                  <a:pt x="1910525" y="769754"/>
                  <a:pt x="1883391" y="764327"/>
                </a:cubicBezTo>
                <a:cubicBezTo>
                  <a:pt x="1864998" y="760648"/>
                  <a:pt x="1846766" y="756069"/>
                  <a:pt x="1828800" y="750679"/>
                </a:cubicBezTo>
                <a:cubicBezTo>
                  <a:pt x="1801241" y="742411"/>
                  <a:pt x="1746913" y="723384"/>
                  <a:pt x="1746913" y="723384"/>
                </a:cubicBezTo>
                <a:cubicBezTo>
                  <a:pt x="1653056" y="660812"/>
                  <a:pt x="1696148" y="679166"/>
                  <a:pt x="1624083" y="655145"/>
                </a:cubicBezTo>
                <a:cubicBezTo>
                  <a:pt x="1519172" y="585204"/>
                  <a:pt x="1574556" y="605947"/>
                  <a:pt x="1460310" y="586906"/>
                </a:cubicBezTo>
                <a:cubicBezTo>
                  <a:pt x="1444992" y="581800"/>
                  <a:pt x="1351339" y="548255"/>
                  <a:pt x="1323832" y="545963"/>
                </a:cubicBezTo>
                <a:cubicBezTo>
                  <a:pt x="613866" y="486800"/>
                  <a:pt x="1091340" y="544197"/>
                  <a:pt x="777922" y="505019"/>
                </a:cubicBezTo>
                <a:lnTo>
                  <a:pt x="655092" y="464076"/>
                </a:lnTo>
                <a:cubicBezTo>
                  <a:pt x="641444" y="459527"/>
                  <a:pt x="626119" y="458408"/>
                  <a:pt x="614149" y="450428"/>
                </a:cubicBezTo>
                <a:cubicBezTo>
                  <a:pt x="600501" y="441330"/>
                  <a:pt x="588195" y="429795"/>
                  <a:pt x="573206" y="423133"/>
                </a:cubicBezTo>
                <a:cubicBezTo>
                  <a:pt x="546914" y="411448"/>
                  <a:pt x="515259" y="411797"/>
                  <a:pt x="491319" y="395837"/>
                </a:cubicBezTo>
                <a:cubicBezTo>
                  <a:pt x="438406" y="360562"/>
                  <a:pt x="465937" y="373729"/>
                  <a:pt x="409432" y="354894"/>
                </a:cubicBezTo>
                <a:cubicBezTo>
                  <a:pt x="395784" y="341246"/>
                  <a:pt x="380845" y="328778"/>
                  <a:pt x="368489" y="313951"/>
                </a:cubicBezTo>
                <a:cubicBezTo>
                  <a:pt x="357988" y="301350"/>
                  <a:pt x="352792" y="284605"/>
                  <a:pt x="341194" y="273007"/>
                </a:cubicBezTo>
                <a:cubicBezTo>
                  <a:pt x="329596" y="261409"/>
                  <a:pt x="313898" y="254810"/>
                  <a:pt x="300250" y="245712"/>
                </a:cubicBezTo>
                <a:cubicBezTo>
                  <a:pt x="227466" y="136535"/>
                  <a:pt x="322993" y="268454"/>
                  <a:pt x="232012" y="177473"/>
                </a:cubicBezTo>
                <a:cubicBezTo>
                  <a:pt x="220414" y="165875"/>
                  <a:pt x="215217" y="149131"/>
                  <a:pt x="204716" y="136530"/>
                </a:cubicBezTo>
                <a:cubicBezTo>
                  <a:pt x="192360" y="121703"/>
                  <a:pt x="176129" y="110413"/>
                  <a:pt x="163773" y="95586"/>
                </a:cubicBezTo>
                <a:cubicBezTo>
                  <a:pt x="153272" y="82985"/>
                  <a:pt x="150386" y="63336"/>
                  <a:pt x="136477" y="54643"/>
                </a:cubicBezTo>
                <a:cubicBezTo>
                  <a:pt x="112079" y="39394"/>
                  <a:pt x="54591" y="27348"/>
                  <a:pt x="54591" y="27348"/>
                </a:cubicBezTo>
                <a:cubicBezTo>
                  <a:pt x="9862" y="-2471"/>
                  <a:pt x="30050" y="52"/>
                  <a:pt x="0" y="52"/>
                </a:cubicBezTo>
              </a:path>
            </a:pathLst>
          </a:custGeom>
          <a:ln>
            <a:solidFill>
              <a:srgbClr val="CC0099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87077" tIns="43539" rIns="87077" bIns="43539" rtlCol="0" anchor="ctr"/>
          <a:lstStyle/>
          <a:p>
            <a:pPr algn="ctr"/>
            <a:endParaRPr lang="en-US" sz="1714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Rounded Rectangular Callout 13"/>
          <p:cNvSpPr>
            <a:spLocks noChangeArrowheads="1"/>
          </p:cNvSpPr>
          <p:nvPr/>
        </p:nvSpPr>
        <p:spPr bwMode="auto">
          <a:xfrm>
            <a:off x="2439969" y="3511406"/>
            <a:ext cx="1828799" cy="506412"/>
          </a:xfrm>
          <a:prstGeom prst="wedgeRoundRectCallout">
            <a:avLst>
              <a:gd name="adj1" fmla="val 83366"/>
              <a:gd name="adj2" fmla="val -148944"/>
              <a:gd name="adj3" fmla="val 16667"/>
            </a:avLst>
          </a:prstGeom>
          <a:solidFill>
            <a:schemeClr val="accent1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87077" tIns="43539" rIns="87077" bIns="43539"/>
          <a:lstStyle/>
          <a:p>
            <a:pPr algn="ctr"/>
            <a:r>
              <a:rPr lang="en-US" altLang="en-US" sz="2857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57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8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altLang="en-US" sz="238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955117" y="2216729"/>
            <a:ext cx="2297330" cy="1372259"/>
          </a:xfrm>
          <a:custGeom>
            <a:avLst/>
            <a:gdLst>
              <a:gd name="connsiteX0" fmla="*/ 195469 w 2412197"/>
              <a:gd name="connsiteY0" fmla="*/ 0 h 1440872"/>
              <a:gd name="connsiteX1" fmla="*/ 181615 w 2412197"/>
              <a:gd name="connsiteY1" fmla="*/ 96981 h 1440872"/>
              <a:gd name="connsiteX2" fmla="*/ 140051 w 2412197"/>
              <a:gd name="connsiteY2" fmla="*/ 110836 h 1440872"/>
              <a:gd name="connsiteX3" fmla="*/ 98487 w 2412197"/>
              <a:gd name="connsiteY3" fmla="*/ 193963 h 1440872"/>
              <a:gd name="connsiteX4" fmla="*/ 56924 w 2412197"/>
              <a:gd name="connsiteY4" fmla="*/ 221672 h 1440872"/>
              <a:gd name="connsiteX5" fmla="*/ 1506 w 2412197"/>
              <a:gd name="connsiteY5" fmla="*/ 304800 h 1440872"/>
              <a:gd name="connsiteX6" fmla="*/ 70778 w 2412197"/>
              <a:gd name="connsiteY6" fmla="*/ 401781 h 1440872"/>
              <a:gd name="connsiteX7" fmla="*/ 223178 w 2412197"/>
              <a:gd name="connsiteY7" fmla="*/ 415636 h 1440872"/>
              <a:gd name="connsiteX8" fmla="*/ 306306 w 2412197"/>
              <a:gd name="connsiteY8" fmla="*/ 443345 h 1440872"/>
              <a:gd name="connsiteX9" fmla="*/ 334015 w 2412197"/>
              <a:gd name="connsiteY9" fmla="*/ 540327 h 1440872"/>
              <a:gd name="connsiteX10" fmla="*/ 347869 w 2412197"/>
              <a:gd name="connsiteY10" fmla="*/ 581891 h 1440872"/>
              <a:gd name="connsiteX11" fmla="*/ 430997 w 2412197"/>
              <a:gd name="connsiteY11" fmla="*/ 651163 h 1440872"/>
              <a:gd name="connsiteX12" fmla="*/ 486415 w 2412197"/>
              <a:gd name="connsiteY12" fmla="*/ 665018 h 1440872"/>
              <a:gd name="connsiteX13" fmla="*/ 527978 w 2412197"/>
              <a:gd name="connsiteY13" fmla="*/ 692727 h 1440872"/>
              <a:gd name="connsiteX14" fmla="*/ 583397 w 2412197"/>
              <a:gd name="connsiteY14" fmla="*/ 762000 h 1440872"/>
              <a:gd name="connsiteX15" fmla="*/ 624960 w 2412197"/>
              <a:gd name="connsiteY15" fmla="*/ 775854 h 1440872"/>
              <a:gd name="connsiteX16" fmla="*/ 652669 w 2412197"/>
              <a:gd name="connsiteY16" fmla="*/ 817418 h 1440872"/>
              <a:gd name="connsiteX17" fmla="*/ 735797 w 2412197"/>
              <a:gd name="connsiteY17" fmla="*/ 845127 h 1440872"/>
              <a:gd name="connsiteX18" fmla="*/ 832778 w 2412197"/>
              <a:gd name="connsiteY18" fmla="*/ 872836 h 1440872"/>
              <a:gd name="connsiteX19" fmla="*/ 1012887 w 2412197"/>
              <a:gd name="connsiteY19" fmla="*/ 845127 h 1440872"/>
              <a:gd name="connsiteX20" fmla="*/ 1082160 w 2412197"/>
              <a:gd name="connsiteY20" fmla="*/ 831272 h 1440872"/>
              <a:gd name="connsiteX21" fmla="*/ 1165287 w 2412197"/>
              <a:gd name="connsiteY21" fmla="*/ 803563 h 1440872"/>
              <a:gd name="connsiteX22" fmla="*/ 1248415 w 2412197"/>
              <a:gd name="connsiteY22" fmla="*/ 817418 h 1440872"/>
              <a:gd name="connsiteX23" fmla="*/ 1262269 w 2412197"/>
              <a:gd name="connsiteY23" fmla="*/ 858981 h 1440872"/>
              <a:gd name="connsiteX24" fmla="*/ 1289978 w 2412197"/>
              <a:gd name="connsiteY24" fmla="*/ 900545 h 1440872"/>
              <a:gd name="connsiteX25" fmla="*/ 1359251 w 2412197"/>
              <a:gd name="connsiteY25" fmla="*/ 1025236 h 1440872"/>
              <a:gd name="connsiteX26" fmla="*/ 1525506 w 2412197"/>
              <a:gd name="connsiteY26" fmla="*/ 1080654 h 1440872"/>
              <a:gd name="connsiteX27" fmla="*/ 1567069 w 2412197"/>
              <a:gd name="connsiteY27" fmla="*/ 1094509 h 1440872"/>
              <a:gd name="connsiteX28" fmla="*/ 1691760 w 2412197"/>
              <a:gd name="connsiteY28" fmla="*/ 1163781 h 1440872"/>
              <a:gd name="connsiteX29" fmla="*/ 1705615 w 2412197"/>
              <a:gd name="connsiteY29" fmla="*/ 1205345 h 1440872"/>
              <a:gd name="connsiteX30" fmla="*/ 1747178 w 2412197"/>
              <a:gd name="connsiteY30" fmla="*/ 1219200 h 1440872"/>
              <a:gd name="connsiteX31" fmla="*/ 1788742 w 2412197"/>
              <a:gd name="connsiteY31" fmla="*/ 1246909 h 1440872"/>
              <a:gd name="connsiteX32" fmla="*/ 1871869 w 2412197"/>
              <a:gd name="connsiteY32" fmla="*/ 1274618 h 1440872"/>
              <a:gd name="connsiteX33" fmla="*/ 1913433 w 2412197"/>
              <a:gd name="connsiteY33" fmla="*/ 1288472 h 1440872"/>
              <a:gd name="connsiteX34" fmla="*/ 1941142 w 2412197"/>
              <a:gd name="connsiteY34" fmla="*/ 1330036 h 1440872"/>
              <a:gd name="connsiteX35" fmla="*/ 2024269 w 2412197"/>
              <a:gd name="connsiteY35" fmla="*/ 1371600 h 1440872"/>
              <a:gd name="connsiteX36" fmla="*/ 2190524 w 2412197"/>
              <a:gd name="connsiteY36" fmla="*/ 1371600 h 1440872"/>
              <a:gd name="connsiteX37" fmla="*/ 2273651 w 2412197"/>
              <a:gd name="connsiteY37" fmla="*/ 1399309 h 1440872"/>
              <a:gd name="connsiteX38" fmla="*/ 2370633 w 2412197"/>
              <a:gd name="connsiteY38" fmla="*/ 1413163 h 1440872"/>
              <a:gd name="connsiteX39" fmla="*/ 2412197 w 2412197"/>
              <a:gd name="connsiteY39" fmla="*/ 1440872 h 144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12197" h="1440872">
                <a:moveTo>
                  <a:pt x="195469" y="0"/>
                </a:moveTo>
                <a:cubicBezTo>
                  <a:pt x="190851" y="32327"/>
                  <a:pt x="196219" y="67773"/>
                  <a:pt x="181615" y="96981"/>
                </a:cubicBezTo>
                <a:cubicBezTo>
                  <a:pt x="175084" y="110043"/>
                  <a:pt x="151455" y="101713"/>
                  <a:pt x="140051" y="110836"/>
                </a:cubicBezTo>
                <a:cubicBezTo>
                  <a:pt x="75168" y="162743"/>
                  <a:pt x="143106" y="138189"/>
                  <a:pt x="98487" y="193963"/>
                </a:cubicBezTo>
                <a:cubicBezTo>
                  <a:pt x="88085" y="206965"/>
                  <a:pt x="70778" y="212436"/>
                  <a:pt x="56924" y="221672"/>
                </a:cubicBezTo>
                <a:cubicBezTo>
                  <a:pt x="38451" y="249381"/>
                  <a:pt x="-9025" y="273207"/>
                  <a:pt x="1506" y="304800"/>
                </a:cubicBezTo>
                <a:cubicBezTo>
                  <a:pt x="24597" y="374073"/>
                  <a:pt x="6124" y="392545"/>
                  <a:pt x="70778" y="401781"/>
                </a:cubicBezTo>
                <a:cubicBezTo>
                  <a:pt x="121275" y="408995"/>
                  <a:pt x="172378" y="411018"/>
                  <a:pt x="223178" y="415636"/>
                </a:cubicBezTo>
                <a:cubicBezTo>
                  <a:pt x="250887" y="424872"/>
                  <a:pt x="297070" y="415636"/>
                  <a:pt x="306306" y="443345"/>
                </a:cubicBezTo>
                <a:cubicBezTo>
                  <a:pt x="339523" y="543001"/>
                  <a:pt x="299222" y="418551"/>
                  <a:pt x="334015" y="540327"/>
                </a:cubicBezTo>
                <a:cubicBezTo>
                  <a:pt x="338027" y="554369"/>
                  <a:pt x="339768" y="569740"/>
                  <a:pt x="347869" y="581891"/>
                </a:cubicBezTo>
                <a:cubicBezTo>
                  <a:pt x="361184" y="601864"/>
                  <a:pt x="407144" y="640940"/>
                  <a:pt x="430997" y="651163"/>
                </a:cubicBezTo>
                <a:cubicBezTo>
                  <a:pt x="448499" y="658664"/>
                  <a:pt x="467942" y="660400"/>
                  <a:pt x="486415" y="665018"/>
                </a:cubicBezTo>
                <a:cubicBezTo>
                  <a:pt x="500269" y="674254"/>
                  <a:pt x="516204" y="680953"/>
                  <a:pt x="527978" y="692727"/>
                </a:cubicBezTo>
                <a:cubicBezTo>
                  <a:pt x="556297" y="721047"/>
                  <a:pt x="549118" y="741433"/>
                  <a:pt x="583397" y="762000"/>
                </a:cubicBezTo>
                <a:cubicBezTo>
                  <a:pt x="595920" y="769513"/>
                  <a:pt x="611106" y="771236"/>
                  <a:pt x="624960" y="775854"/>
                </a:cubicBezTo>
                <a:cubicBezTo>
                  <a:pt x="634196" y="789709"/>
                  <a:pt x="638549" y="808593"/>
                  <a:pt x="652669" y="817418"/>
                </a:cubicBezTo>
                <a:cubicBezTo>
                  <a:pt x="677437" y="832898"/>
                  <a:pt x="708088" y="835891"/>
                  <a:pt x="735797" y="845127"/>
                </a:cubicBezTo>
                <a:cubicBezTo>
                  <a:pt x="795422" y="865002"/>
                  <a:pt x="763195" y="855440"/>
                  <a:pt x="832778" y="872836"/>
                </a:cubicBezTo>
                <a:cubicBezTo>
                  <a:pt x="1029085" y="851023"/>
                  <a:pt x="892907" y="871789"/>
                  <a:pt x="1012887" y="845127"/>
                </a:cubicBezTo>
                <a:cubicBezTo>
                  <a:pt x="1035875" y="840019"/>
                  <a:pt x="1059441" y="837468"/>
                  <a:pt x="1082160" y="831272"/>
                </a:cubicBezTo>
                <a:cubicBezTo>
                  <a:pt x="1110339" y="823587"/>
                  <a:pt x="1165287" y="803563"/>
                  <a:pt x="1165287" y="803563"/>
                </a:cubicBezTo>
                <a:cubicBezTo>
                  <a:pt x="1192996" y="808181"/>
                  <a:pt x="1224025" y="803481"/>
                  <a:pt x="1248415" y="817418"/>
                </a:cubicBezTo>
                <a:cubicBezTo>
                  <a:pt x="1261095" y="824663"/>
                  <a:pt x="1255738" y="845919"/>
                  <a:pt x="1262269" y="858981"/>
                </a:cubicBezTo>
                <a:cubicBezTo>
                  <a:pt x="1269716" y="873874"/>
                  <a:pt x="1282531" y="885652"/>
                  <a:pt x="1289978" y="900545"/>
                </a:cubicBezTo>
                <a:cubicBezTo>
                  <a:pt x="1309496" y="939582"/>
                  <a:pt x="1306833" y="1007763"/>
                  <a:pt x="1359251" y="1025236"/>
                </a:cubicBezTo>
                <a:lnTo>
                  <a:pt x="1525506" y="1080654"/>
                </a:lnTo>
                <a:cubicBezTo>
                  <a:pt x="1539360" y="1085272"/>
                  <a:pt x="1554918" y="1086408"/>
                  <a:pt x="1567069" y="1094509"/>
                </a:cubicBezTo>
                <a:cubicBezTo>
                  <a:pt x="1662348" y="1158028"/>
                  <a:pt x="1618604" y="1139396"/>
                  <a:pt x="1691760" y="1163781"/>
                </a:cubicBezTo>
                <a:cubicBezTo>
                  <a:pt x="1696378" y="1177636"/>
                  <a:pt x="1695288" y="1195018"/>
                  <a:pt x="1705615" y="1205345"/>
                </a:cubicBezTo>
                <a:cubicBezTo>
                  <a:pt x="1715941" y="1215672"/>
                  <a:pt x="1734116" y="1212669"/>
                  <a:pt x="1747178" y="1219200"/>
                </a:cubicBezTo>
                <a:cubicBezTo>
                  <a:pt x="1762071" y="1226647"/>
                  <a:pt x="1773526" y="1240146"/>
                  <a:pt x="1788742" y="1246909"/>
                </a:cubicBezTo>
                <a:cubicBezTo>
                  <a:pt x="1815432" y="1258771"/>
                  <a:pt x="1844160" y="1265382"/>
                  <a:pt x="1871869" y="1274618"/>
                </a:cubicBezTo>
                <a:lnTo>
                  <a:pt x="1913433" y="1288472"/>
                </a:lnTo>
                <a:cubicBezTo>
                  <a:pt x="1922669" y="1302327"/>
                  <a:pt x="1929368" y="1318262"/>
                  <a:pt x="1941142" y="1330036"/>
                </a:cubicBezTo>
                <a:cubicBezTo>
                  <a:pt x="1967998" y="1356892"/>
                  <a:pt x="1990466" y="1360332"/>
                  <a:pt x="2024269" y="1371600"/>
                </a:cubicBezTo>
                <a:cubicBezTo>
                  <a:pt x="2097404" y="1347221"/>
                  <a:pt x="2074518" y="1348399"/>
                  <a:pt x="2190524" y="1371600"/>
                </a:cubicBezTo>
                <a:cubicBezTo>
                  <a:pt x="2219165" y="1377328"/>
                  <a:pt x="2244737" y="1395179"/>
                  <a:pt x="2273651" y="1399309"/>
                </a:cubicBezTo>
                <a:lnTo>
                  <a:pt x="2370633" y="1413163"/>
                </a:lnTo>
                <a:lnTo>
                  <a:pt x="2412197" y="1440872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lIns="87077" tIns="43539" rIns="87077" bIns="43539" rtlCol="0" anchor="ctr"/>
          <a:lstStyle/>
          <a:p>
            <a:pPr algn="ctr"/>
            <a:endParaRPr lang="en-US" sz="1714"/>
          </a:p>
        </p:txBody>
      </p:sp>
    </p:spTree>
    <p:extLst>
      <p:ext uri="{BB962C8B-B14F-4D97-AF65-F5344CB8AC3E}">
        <p14:creationId xmlns:p14="http://schemas.microsoft.com/office/powerpoint/2010/main" val="9075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4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247691" y="5683533"/>
            <a:ext cx="11661399" cy="1001364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CCEC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90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59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0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59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0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59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0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59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0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59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0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59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0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9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0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59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0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5907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247690" y="5800969"/>
            <a:ext cx="11661399" cy="1030410"/>
          </a:xfrm>
          <a:prstGeom prst="rect">
            <a:avLst/>
          </a:prstGeom>
          <a:gradFill rotWithShape="1">
            <a:gsLst>
              <a:gs pos="0">
                <a:srgbClr val="339933"/>
              </a:gs>
              <a:gs pos="50000">
                <a:srgbClr val="FFFFFF"/>
              </a:gs>
              <a:gs pos="100000">
                <a:srgbClr val="339933"/>
              </a:gs>
            </a:gsLst>
            <a:lin ang="5400000" scaled="1"/>
          </a:gradFill>
          <a:ln w="9525">
            <a:solidFill>
              <a:srgbClr val="FFFF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048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048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48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48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48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48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48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048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48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sz="3048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48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48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48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048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48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048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48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048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48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048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48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48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48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48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48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48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48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048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48" dirty="0">
                <a:solidFill>
                  <a:srgbClr val="C00000"/>
                </a:solidFill>
                <a:latin typeface="Times New Roman" pitchFamily="18" charset="0"/>
              </a:rPr>
              <a:t>do </a:t>
            </a:r>
            <a:r>
              <a:rPr lang="en-US" sz="3048" dirty="0" err="1">
                <a:solidFill>
                  <a:srgbClr val="C00000"/>
                </a:solidFill>
                <a:latin typeface="Times New Roman" pitchFamily="18" charset="0"/>
              </a:rPr>
              <a:t>đó</a:t>
            </a:r>
            <a:r>
              <a:rPr lang="en-US" sz="3048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48" dirty="0" err="1">
                <a:solidFill>
                  <a:srgbClr val="C00000"/>
                </a:solidFill>
                <a:latin typeface="Times New Roman" pitchFamily="18" charset="0"/>
              </a:rPr>
              <a:t>sông</a:t>
            </a:r>
            <a:r>
              <a:rPr lang="en-US" sz="3048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48" dirty="0" err="1">
                <a:solidFill>
                  <a:srgbClr val="C00000"/>
                </a:solidFill>
                <a:latin typeface="Times New Roman" pitchFamily="18" charset="0"/>
              </a:rPr>
              <a:t>có</a:t>
            </a:r>
            <a:r>
              <a:rPr lang="en-US" sz="3048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48" dirty="0" err="1">
                <a:solidFill>
                  <a:srgbClr val="C00000"/>
                </a:solidFill>
                <a:latin typeface="Times New Roman" pitchFamily="18" charset="0"/>
              </a:rPr>
              <a:t>tên</a:t>
            </a:r>
            <a:r>
              <a:rPr lang="en-US" sz="3048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48" dirty="0" err="1">
                <a:solidFill>
                  <a:srgbClr val="C00000"/>
                </a:solidFill>
                <a:latin typeface="Times New Roman" pitchFamily="18" charset="0"/>
              </a:rPr>
              <a:t>là</a:t>
            </a:r>
            <a:r>
              <a:rPr lang="en-US" sz="3048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48" dirty="0" err="1">
                <a:solidFill>
                  <a:srgbClr val="C00000"/>
                </a:solidFill>
                <a:latin typeface="Times New Roman" pitchFamily="18" charset="0"/>
              </a:rPr>
              <a:t>sông</a:t>
            </a:r>
            <a:r>
              <a:rPr lang="en-US" sz="3048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048" dirty="0" err="1">
                <a:solidFill>
                  <a:srgbClr val="C00000"/>
                </a:solidFill>
                <a:latin typeface="Times New Roman" pitchFamily="18" charset="0"/>
              </a:rPr>
              <a:t>Hồng</a:t>
            </a:r>
            <a:r>
              <a:rPr lang="en-US" sz="3048" dirty="0">
                <a:solidFill>
                  <a:srgbClr val="C00000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1" y="0"/>
            <a:ext cx="12001501" cy="5683533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763394" y="4400830"/>
            <a:ext cx="3124200" cy="5715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87077" tIns="43539" rIns="87077" bIns="4353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143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143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43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143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53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https://upload.wikimedia.org/wikipedia/commons/thumb/d/d6/L%E1%BB%A5c_%C4%90%E1%BA%A7u_Giang.jpg/800px-L%E1%BB%A5c_%C4%90%E1%BA%A7u_Gi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53578"/>
            <a:ext cx="12001500" cy="606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/>
          <p:cNvSpPr txBox="1"/>
          <p:nvPr/>
        </p:nvSpPr>
        <p:spPr>
          <a:xfrm>
            <a:off x="3976972" y="6121210"/>
            <a:ext cx="4465942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7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7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47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9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0"/>
            <a:ext cx="6000750" cy="61657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0"/>
            <a:ext cx="6000749" cy="6165770"/>
          </a:xfrm>
          <a:prstGeom prst="rect">
            <a:avLst/>
          </a:prstGeom>
        </p:spPr>
      </p:pic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5414488" y="6165770"/>
            <a:ext cx="1407756" cy="637739"/>
          </a:xfrm>
          <a:prstGeom prst="rect">
            <a:avLst/>
          </a:prstGeom>
          <a:gradFill rotWithShape="1">
            <a:gsLst>
              <a:gs pos="0">
                <a:srgbClr val="339933"/>
              </a:gs>
              <a:gs pos="50000">
                <a:srgbClr val="FFFFFF"/>
              </a:gs>
              <a:gs pos="100000">
                <a:srgbClr val="339933"/>
              </a:gs>
            </a:gsLst>
            <a:lin ang="5400000" scaled="1"/>
          </a:gradFill>
          <a:ln w="9525">
            <a:solidFill>
              <a:srgbClr val="FFFF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54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54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4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altLang="en-US" sz="3544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775200" y="457201"/>
            <a:ext cx="12598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010" y="474691"/>
            <a:ext cx="12598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4888" y="1166731"/>
            <a:ext cx="4901783" cy="1036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EE4952-D92F-F067-51A0-46E367690EE7}"/>
              </a:ext>
            </a:extLst>
          </p:cNvPr>
          <p:cNvSpPr txBox="1"/>
          <p:nvPr/>
        </p:nvSpPr>
        <p:spPr>
          <a:xfrm>
            <a:off x="1814734" y="2279906"/>
            <a:ext cx="9785250" cy="2862322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Vùng Đồng bằng Bắc Bộ nằm ở phía bắc nước ta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giáp với: vùng Trung du và miền núi Bắc Bộ, vùng Duyên hải miền Trung và vịnh Bắc Bộ. 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349500" y="-63586"/>
            <a:ext cx="16154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vi-VN" sz="3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03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775200" y="457201"/>
            <a:ext cx="12598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010" y="474691"/>
            <a:ext cx="12598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4888" y="1166731"/>
            <a:ext cx="4901783" cy="1036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47362" y="1813801"/>
            <a:ext cx="4901783" cy="1036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349500" y="-63586"/>
            <a:ext cx="16154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vi-VN" sz="3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59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uan sát hình 2, nêu đặc điểm địa hình của Đồng bằng Bắc Bộ?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5880535-3AB9-2707-CB93-73B826A7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373798"/>
            <a:ext cx="5957887" cy="5041289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xmlns="" id="{7D9C60E8-DC2A-7E87-0714-00C1F730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1595590"/>
            <a:ext cx="5097081" cy="1785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chủ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yếu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khoảng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mét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15C800DD-18CB-0154-EB74-741D8F15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3729190"/>
            <a:ext cx="5097081" cy="2576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So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sánh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địa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hình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địa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hình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Trung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du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miền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núi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349500" y="-63586"/>
            <a:ext cx="16154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vi-VN" sz="3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775200" y="457201"/>
            <a:ext cx="12598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3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3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300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ịa</a:t>
            </a:r>
            <a:r>
              <a:rPr lang="en-US" sz="33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8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7347BA-9ABD-ACEA-8E36-DF9FA0D7E2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9802" y="365125"/>
            <a:ext cx="10814286" cy="879475"/>
          </a:xfrm>
        </p:spPr>
        <p:txBody>
          <a:bodyPr>
            <a:normAutofit fontScale="90000"/>
          </a:bodyPr>
          <a:lstStyle/>
          <a:p>
            <a:r>
              <a:rPr lang="en-US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....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64703A-003A-0C1D-AB98-09E2CF1020E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99802" y="1244600"/>
            <a:ext cx="11362545" cy="22193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……………………………………………………………………………………………………………………………………………………………………………………………………………………...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6BF6C0F-DE41-8B74-A1C9-1CE7A8AE39C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9802" y="3824537"/>
            <a:ext cx="11362545" cy="3028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altLang="en-US" sz="3200" b="1" u="sng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2: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So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sánh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địa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hình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địa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hình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Trung du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miền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núi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42983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D87987CC-B68E-969D-FA46-A29FEEB6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76201"/>
            <a:ext cx="1063262" cy="2041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57" y="2076450"/>
            <a:ext cx="5251305" cy="4443412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7D9C60E8-DC2A-7E87-0714-00C1F730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429" y="448984"/>
            <a:ext cx="9776577" cy="1785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chủ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yếu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khoảng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mét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948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D87987CC-B68E-969D-FA46-A29FEEB6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76201"/>
            <a:ext cx="1063262" cy="20411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D3C34E3-8A8A-F69B-3BCD-3CCE1E6FC70B}"/>
              </a:ext>
            </a:extLst>
          </p:cNvPr>
          <p:cNvGrpSpPr/>
          <p:nvPr/>
        </p:nvGrpSpPr>
        <p:grpSpPr>
          <a:xfrm>
            <a:off x="1571626" y="576274"/>
            <a:ext cx="10098088" cy="1376351"/>
            <a:chOff x="3949832" y="1323417"/>
            <a:chExt cx="7827303" cy="3382007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xmlns="" id="{CFAA5933-A116-1CF8-D1E7-6F6007E3248D}"/>
                </a:ext>
              </a:extLst>
            </p:cNvPr>
            <p:cNvSpPr/>
            <p:nvPr/>
          </p:nvSpPr>
          <p:spPr>
            <a:xfrm>
              <a:off x="3949832" y="1323417"/>
              <a:ext cx="7827303" cy="338200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xmlns="" id="{78217B18-85A7-62F7-5DDC-320EBBFBB002}"/>
                </a:ext>
              </a:extLst>
            </p:cNvPr>
            <p:cNvSpPr/>
            <p:nvPr/>
          </p:nvSpPr>
          <p:spPr>
            <a:xfrm>
              <a:off x="3949832" y="1423692"/>
              <a:ext cx="7762549" cy="26469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Địa hình vùng 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</a:t>
              </a:r>
              <a:r>
                <a:rPr lang="vi-VN" sz="32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ồng </a:t>
              </a:r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bằng Bắc Bộ tương đối bằng phẳng, có độ cao trung bình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dưới</a:t>
              </a:r>
              <a:r>
                <a:rPr lang="vi-VN" sz="32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25m.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57" y="2076450"/>
            <a:ext cx="5251305" cy="44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541752" y="6359696"/>
            <a:ext cx="5076235" cy="49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077" tIns="43539" rIns="87077" bIns="43539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2667" dirty="0" err="1">
                <a:latin typeface="Times New Roman" panose="02020603050405020304" pitchFamily="18" charset="0"/>
              </a:rPr>
              <a:t>Hình</a:t>
            </a:r>
            <a:r>
              <a:rPr lang="en-US" sz="2667" dirty="0">
                <a:latin typeface="Times New Roman" panose="02020603050405020304" pitchFamily="18" charset="0"/>
              </a:rPr>
              <a:t> 1: </a:t>
            </a:r>
            <a:r>
              <a:rPr lang="en-US" sz="2667" dirty="0" err="1">
                <a:latin typeface="Times New Roman" panose="02020603050405020304" pitchFamily="18" charset="0"/>
              </a:rPr>
              <a:t>Lược</a:t>
            </a:r>
            <a:r>
              <a:rPr lang="en-US" sz="2667" dirty="0">
                <a:latin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</a:rPr>
              <a:t>đồ</a:t>
            </a:r>
            <a:r>
              <a:rPr lang="en-US" sz="2667" dirty="0">
                <a:latin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</a:rPr>
              <a:t>đồng</a:t>
            </a:r>
            <a:r>
              <a:rPr lang="en-US" sz="2667" dirty="0">
                <a:latin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</a:rPr>
              <a:t>bằng</a:t>
            </a:r>
            <a:r>
              <a:rPr lang="en-US" sz="2667" dirty="0">
                <a:latin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</a:rPr>
              <a:t>Bắc</a:t>
            </a:r>
            <a:r>
              <a:rPr lang="en-US" sz="2667" dirty="0">
                <a:latin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</a:rPr>
              <a:t>Bộ</a:t>
            </a:r>
            <a:endParaRPr lang="en-US" sz="2667" dirty="0">
              <a:latin typeface="Times New Roman" panose="02020603050405020304" pitchFamily="18" charset="0"/>
            </a:endParaRPr>
          </a:p>
        </p:txBody>
      </p:sp>
      <p:pic>
        <p:nvPicPr>
          <p:cNvPr id="11" name="Picture 3" descr="Luoc do dong bang Bac B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515266" y="14681"/>
            <a:ext cx="8581485" cy="6345016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13" name="Rounded Rectangle 12"/>
          <p:cNvSpPr/>
          <p:nvPr/>
        </p:nvSpPr>
        <p:spPr>
          <a:xfrm>
            <a:off x="232229" y="493487"/>
            <a:ext cx="2938588" cy="28057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077" tIns="43539" rIns="87077" bIns="43539" rtlCol="0" anchor="ctr"/>
          <a:lstStyle/>
          <a:p>
            <a:pPr algn="ctr">
              <a:spcBef>
                <a:spcPct val="50000"/>
              </a:spcBef>
            </a:pPr>
            <a:r>
              <a:rPr lang="en-US" sz="3810" dirty="0" err="1" smtClean="0">
                <a:solidFill>
                  <a:schemeClr val="bg1"/>
                </a:solidFill>
                <a:latin typeface="Times New Roman" pitchFamily="18" charset="0"/>
              </a:rPr>
              <a:t>Địa</a:t>
            </a:r>
            <a:r>
              <a:rPr lang="en-US" sz="381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 smtClean="0">
                <a:solidFill>
                  <a:schemeClr val="bg1"/>
                </a:solidFill>
                <a:latin typeface="Times New Roman" pitchFamily="18" charset="0"/>
              </a:rPr>
              <a:t>hình</a:t>
            </a:r>
            <a:r>
              <a:rPr lang="en-US" sz="381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 smtClean="0">
                <a:solidFill>
                  <a:schemeClr val="bg1"/>
                </a:solidFill>
                <a:latin typeface="Times New Roman" pitchFamily="18" charset="0"/>
              </a:rPr>
              <a:t>của</a:t>
            </a:r>
            <a:r>
              <a:rPr lang="en-US" sz="381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 smtClean="0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381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bằng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Bắc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Bộ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có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dạng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hình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gì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?</a:t>
            </a:r>
            <a:endParaRPr lang="en-US" sz="381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" name="Oval 30"/>
          <p:cNvSpPr>
            <a:spLocks noChangeArrowheads="1"/>
          </p:cNvSpPr>
          <p:nvPr/>
        </p:nvSpPr>
        <p:spPr bwMode="auto">
          <a:xfrm>
            <a:off x="4966076" y="1191027"/>
            <a:ext cx="226252" cy="192101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7077" tIns="43539" rIns="87077" bIns="43539" anchor="ctr"/>
          <a:lstStyle/>
          <a:p>
            <a:endParaRPr lang="en-US" sz="1714"/>
          </a:p>
        </p:txBody>
      </p:sp>
      <p:pic>
        <p:nvPicPr>
          <p:cNvPr id="6" name="Picture 16" descr="EXPLOD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4798" y="765064"/>
            <a:ext cx="892202" cy="830608"/>
          </a:xfrm>
          <a:prstGeom prst="rect">
            <a:avLst/>
          </a:prstGeom>
          <a:noFill/>
        </p:spPr>
      </p:pic>
      <p:pic>
        <p:nvPicPr>
          <p:cNvPr id="7" name="Picture 16" descr="EXPLOD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3873" y="967823"/>
            <a:ext cx="892202" cy="830608"/>
          </a:xfrm>
          <a:prstGeom prst="rect">
            <a:avLst/>
          </a:prstGeom>
          <a:noFill/>
        </p:spPr>
      </p:pic>
      <p:pic>
        <p:nvPicPr>
          <p:cNvPr id="8" name="Picture 16" descr="EXPLOD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0814" y="2170435"/>
            <a:ext cx="892202" cy="830608"/>
          </a:xfrm>
          <a:prstGeom prst="rect">
            <a:avLst/>
          </a:prstGeom>
          <a:noFill/>
        </p:spPr>
      </p:pic>
      <p:pic>
        <p:nvPicPr>
          <p:cNvPr id="10" name="Picture 16" descr="EXPLOD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8611" y="1339827"/>
            <a:ext cx="892202" cy="830608"/>
          </a:xfrm>
          <a:prstGeom prst="rect">
            <a:avLst/>
          </a:prstGeom>
          <a:noFill/>
        </p:spPr>
      </p:pic>
      <p:pic>
        <p:nvPicPr>
          <p:cNvPr id="12" name="Picture 16" descr="EXPLOD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29778" y="1879627"/>
            <a:ext cx="892202" cy="830608"/>
          </a:xfrm>
          <a:prstGeom prst="rect">
            <a:avLst/>
          </a:prstGeom>
          <a:noFill/>
        </p:spPr>
      </p:pic>
      <p:pic>
        <p:nvPicPr>
          <p:cNvPr id="14" name="Picture 16" descr="EXPLOD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9908" y="4783006"/>
            <a:ext cx="892202" cy="830608"/>
          </a:xfrm>
          <a:prstGeom prst="rect">
            <a:avLst/>
          </a:prstGeom>
          <a:noFill/>
        </p:spPr>
      </p:pic>
      <p:pic>
        <p:nvPicPr>
          <p:cNvPr id="15" name="Picture 16" descr="EXPLOD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1551" y="3510078"/>
            <a:ext cx="892202" cy="830608"/>
          </a:xfrm>
          <a:prstGeom prst="rect">
            <a:avLst/>
          </a:prstGeom>
          <a:noFill/>
        </p:spPr>
      </p:pic>
      <p:pic>
        <p:nvPicPr>
          <p:cNvPr id="16" name="Picture 16" descr="EXPLOD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8611" y="3849762"/>
            <a:ext cx="892202" cy="830608"/>
          </a:xfrm>
          <a:prstGeom prst="rect">
            <a:avLst/>
          </a:prstGeom>
          <a:noFill/>
        </p:spPr>
      </p:pic>
      <p:pic>
        <p:nvPicPr>
          <p:cNvPr id="17" name="Picture 16" descr="EXPLOD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26680" y="2862784"/>
            <a:ext cx="892202" cy="830608"/>
          </a:xfrm>
          <a:prstGeom prst="rect">
            <a:avLst/>
          </a:prstGeom>
          <a:noFill/>
        </p:spPr>
      </p:pic>
      <p:sp>
        <p:nvSpPr>
          <p:cNvPr id="19" name="Rounded Rectangle 18"/>
          <p:cNvSpPr/>
          <p:nvPr/>
        </p:nvSpPr>
        <p:spPr>
          <a:xfrm>
            <a:off x="232230" y="493487"/>
            <a:ext cx="2938588" cy="28222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077" tIns="43539" rIns="87077" bIns="43539" rtlCol="0" anchor="ctr"/>
          <a:lstStyle/>
          <a:p>
            <a:pPr algn="ctr">
              <a:spcBef>
                <a:spcPct val="50000"/>
              </a:spcBef>
            </a:pP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bằng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Bắc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Bộ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có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dạng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hình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>
                <a:solidFill>
                  <a:srgbClr val="FFFF00"/>
                </a:solidFill>
                <a:latin typeface="Times New Roman" pitchFamily="18" charset="0"/>
              </a:rPr>
              <a:t>tam </a:t>
            </a:r>
            <a:r>
              <a:rPr lang="en-US" sz="3810" dirty="0" err="1">
                <a:solidFill>
                  <a:srgbClr val="FFFF00"/>
                </a:solidFill>
                <a:latin typeface="Times New Roman" pitchFamily="18" charset="0"/>
              </a:rPr>
              <a:t>giác</a:t>
            </a:r>
            <a:endParaRPr lang="en-US" sz="3810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5868" y="3693393"/>
            <a:ext cx="2653929" cy="29139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077" tIns="43539" rIns="87077" bIns="43539" rtlCol="0" anchor="ctr"/>
          <a:lstStyle/>
          <a:p>
            <a:pPr algn="ctr">
              <a:spcBef>
                <a:spcPct val="50000"/>
              </a:spcBef>
            </a:pP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với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đỉnh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ở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Việt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Trì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cạnh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đáy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đường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bờ</a:t>
            </a:r>
            <a:r>
              <a:rPr lang="en-US" sz="381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10" dirty="0" err="1">
                <a:solidFill>
                  <a:schemeClr val="bg1"/>
                </a:solidFill>
                <a:latin typeface="Times New Roman" pitchFamily="18" charset="0"/>
              </a:rPr>
              <a:t>biển</a:t>
            </a:r>
            <a:endParaRPr lang="en-US" sz="3810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528528" y="1415462"/>
            <a:ext cx="2521909" cy="24343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989975" y="4007272"/>
            <a:ext cx="6520839" cy="17986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6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9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dong bang B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362" y="-112541"/>
            <a:ext cx="589238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32"/>
          <p:cNvSpPr>
            <a:spLocks/>
          </p:cNvSpPr>
          <p:nvPr/>
        </p:nvSpPr>
        <p:spPr bwMode="auto">
          <a:xfrm>
            <a:off x="1752600" y="228600"/>
            <a:ext cx="4343400" cy="4724400"/>
          </a:xfrm>
          <a:custGeom>
            <a:avLst/>
            <a:gdLst>
              <a:gd name="T0" fmla="*/ 2147483647 w 2561"/>
              <a:gd name="T1" fmla="*/ 2147483647 h 2456"/>
              <a:gd name="T2" fmla="*/ 2147483647 w 2561"/>
              <a:gd name="T3" fmla="*/ 2147483647 h 2456"/>
              <a:gd name="T4" fmla="*/ 2147483647 w 2561"/>
              <a:gd name="T5" fmla="*/ 2147483647 h 2456"/>
              <a:gd name="T6" fmla="*/ 2147483647 w 2561"/>
              <a:gd name="T7" fmla="*/ 2147483647 h 2456"/>
              <a:gd name="T8" fmla="*/ 2147483647 w 2561"/>
              <a:gd name="T9" fmla="*/ 2147483647 h 2456"/>
              <a:gd name="T10" fmla="*/ 2147483647 w 2561"/>
              <a:gd name="T11" fmla="*/ 2147483647 h 2456"/>
              <a:gd name="T12" fmla="*/ 2147483647 w 2561"/>
              <a:gd name="T13" fmla="*/ 2147483647 h 2456"/>
              <a:gd name="T14" fmla="*/ 2147483647 w 2561"/>
              <a:gd name="T15" fmla="*/ 2147483647 h 2456"/>
              <a:gd name="T16" fmla="*/ 2147483647 w 2561"/>
              <a:gd name="T17" fmla="*/ 2147483647 h 2456"/>
              <a:gd name="T18" fmla="*/ 2147483647 w 2561"/>
              <a:gd name="T19" fmla="*/ 2147483647 h 2456"/>
              <a:gd name="T20" fmla="*/ 2147483647 w 2561"/>
              <a:gd name="T21" fmla="*/ 2147483647 h 2456"/>
              <a:gd name="T22" fmla="*/ 2147483647 w 2561"/>
              <a:gd name="T23" fmla="*/ 2147483647 h 2456"/>
              <a:gd name="T24" fmla="*/ 2147483647 w 2561"/>
              <a:gd name="T25" fmla="*/ 2147483647 h 2456"/>
              <a:gd name="T26" fmla="*/ 2147483647 w 2561"/>
              <a:gd name="T27" fmla="*/ 2147483647 h 2456"/>
              <a:gd name="T28" fmla="*/ 2147483647 w 2561"/>
              <a:gd name="T29" fmla="*/ 2147483647 h 2456"/>
              <a:gd name="T30" fmla="*/ 2147483647 w 2561"/>
              <a:gd name="T31" fmla="*/ 2147483647 h 2456"/>
              <a:gd name="T32" fmla="*/ 2147483647 w 2561"/>
              <a:gd name="T33" fmla="*/ 2147483647 h 2456"/>
              <a:gd name="T34" fmla="*/ 2147483647 w 2561"/>
              <a:gd name="T35" fmla="*/ 2147483647 h 2456"/>
              <a:gd name="T36" fmla="*/ 2147483647 w 2561"/>
              <a:gd name="T37" fmla="*/ 2147483647 h 2456"/>
              <a:gd name="T38" fmla="*/ 2147483647 w 2561"/>
              <a:gd name="T39" fmla="*/ 2147483647 h 2456"/>
              <a:gd name="T40" fmla="*/ 2147483647 w 2561"/>
              <a:gd name="T41" fmla="*/ 2147483647 h 2456"/>
              <a:gd name="T42" fmla="*/ 2147483647 w 2561"/>
              <a:gd name="T43" fmla="*/ 2147483647 h 2456"/>
              <a:gd name="T44" fmla="*/ 2147483647 w 2561"/>
              <a:gd name="T45" fmla="*/ 2147483647 h 2456"/>
              <a:gd name="T46" fmla="*/ 2147483647 w 2561"/>
              <a:gd name="T47" fmla="*/ 2147483647 h 2456"/>
              <a:gd name="T48" fmla="*/ 2147483647 w 2561"/>
              <a:gd name="T49" fmla="*/ 2147483647 h 2456"/>
              <a:gd name="T50" fmla="*/ 2147483647 w 2561"/>
              <a:gd name="T51" fmla="*/ 2147483647 h 2456"/>
              <a:gd name="T52" fmla="*/ 2147483647 w 2561"/>
              <a:gd name="T53" fmla="*/ 2147483647 h 2456"/>
              <a:gd name="T54" fmla="*/ 2147483647 w 2561"/>
              <a:gd name="T55" fmla="*/ 2147483647 h 2456"/>
              <a:gd name="T56" fmla="*/ 2147483647 w 2561"/>
              <a:gd name="T57" fmla="*/ 2147483647 h 2456"/>
              <a:gd name="T58" fmla="*/ 2147483647 w 2561"/>
              <a:gd name="T59" fmla="*/ 2147483647 h 2456"/>
              <a:gd name="T60" fmla="*/ 2147483647 w 2561"/>
              <a:gd name="T61" fmla="*/ 2147483647 h 2456"/>
              <a:gd name="T62" fmla="*/ 2147483647 w 2561"/>
              <a:gd name="T63" fmla="*/ 2147483647 h 2456"/>
              <a:gd name="T64" fmla="*/ 2147483647 w 2561"/>
              <a:gd name="T65" fmla="*/ 2147483647 h 2456"/>
              <a:gd name="T66" fmla="*/ 2147483647 w 2561"/>
              <a:gd name="T67" fmla="*/ 2147483647 h 2456"/>
              <a:gd name="T68" fmla="*/ 2147483647 w 2561"/>
              <a:gd name="T69" fmla="*/ 2147483647 h 2456"/>
              <a:gd name="T70" fmla="*/ 2147483647 w 2561"/>
              <a:gd name="T71" fmla="*/ 2147483647 h 2456"/>
              <a:gd name="T72" fmla="*/ 2147483647 w 2561"/>
              <a:gd name="T73" fmla="*/ 2147483647 h 2456"/>
              <a:gd name="T74" fmla="*/ 2147483647 w 2561"/>
              <a:gd name="T75" fmla="*/ 2147483647 h 2456"/>
              <a:gd name="T76" fmla="*/ 2147483647 w 2561"/>
              <a:gd name="T77" fmla="*/ 2147483647 h 2456"/>
              <a:gd name="T78" fmla="*/ 2147483647 w 2561"/>
              <a:gd name="T79" fmla="*/ 2147483647 h 2456"/>
              <a:gd name="T80" fmla="*/ 2147483647 w 2561"/>
              <a:gd name="T81" fmla="*/ 2147483647 h 2456"/>
              <a:gd name="T82" fmla="*/ 2147483647 w 2561"/>
              <a:gd name="T83" fmla="*/ 2147483647 h 2456"/>
              <a:gd name="T84" fmla="*/ 2147483647 w 2561"/>
              <a:gd name="T85" fmla="*/ 2147483647 h 2456"/>
              <a:gd name="T86" fmla="*/ 2147483647 w 2561"/>
              <a:gd name="T87" fmla="*/ 2147483647 h 2456"/>
              <a:gd name="T88" fmla="*/ 2147483647 w 2561"/>
              <a:gd name="T89" fmla="*/ 2147483647 h 2456"/>
              <a:gd name="T90" fmla="*/ 2147483647 w 2561"/>
              <a:gd name="T91" fmla="*/ 2147483647 h 2456"/>
              <a:gd name="T92" fmla="*/ 2147483647 w 2561"/>
              <a:gd name="T93" fmla="*/ 2147483647 h 2456"/>
              <a:gd name="T94" fmla="*/ 2147483647 w 2561"/>
              <a:gd name="T95" fmla="*/ 2147483647 h 2456"/>
              <a:gd name="T96" fmla="*/ 2147483647 w 2561"/>
              <a:gd name="T97" fmla="*/ 2147483647 h 2456"/>
              <a:gd name="T98" fmla="*/ 2147483647 w 2561"/>
              <a:gd name="T99" fmla="*/ 0 h 2456"/>
              <a:gd name="T100" fmla="*/ 2147483647 w 2561"/>
              <a:gd name="T101" fmla="*/ 2147483647 h 2456"/>
              <a:gd name="T102" fmla="*/ 2147483647 w 2561"/>
              <a:gd name="T103" fmla="*/ 2147483647 h 2456"/>
              <a:gd name="T104" fmla="*/ 2147483647 w 2561"/>
              <a:gd name="T105" fmla="*/ 2147483647 h 2456"/>
              <a:gd name="T106" fmla="*/ 2147483647 w 2561"/>
              <a:gd name="T107" fmla="*/ 2147483647 h 2456"/>
              <a:gd name="T108" fmla="*/ 2147483647 w 2561"/>
              <a:gd name="T109" fmla="*/ 2147483647 h 2456"/>
              <a:gd name="T110" fmla="*/ 2147483647 w 2561"/>
              <a:gd name="T111" fmla="*/ 2147483647 h 2456"/>
              <a:gd name="T112" fmla="*/ 2147483647 w 2561"/>
              <a:gd name="T113" fmla="*/ 2147483647 h 2456"/>
              <a:gd name="T114" fmla="*/ 2147483647 w 2561"/>
              <a:gd name="T115" fmla="*/ 2147483647 h 2456"/>
              <a:gd name="T116" fmla="*/ 2147483647 w 2561"/>
              <a:gd name="T117" fmla="*/ 2147483647 h 24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561"/>
              <a:gd name="T178" fmla="*/ 0 h 2456"/>
              <a:gd name="T179" fmla="*/ 2561 w 2561"/>
              <a:gd name="T180" fmla="*/ 2456 h 245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561" h="2456">
                <a:moveTo>
                  <a:pt x="515" y="432"/>
                </a:moveTo>
                <a:cubicBezTo>
                  <a:pt x="480" y="420"/>
                  <a:pt x="481" y="396"/>
                  <a:pt x="451" y="376"/>
                </a:cubicBezTo>
                <a:cubicBezTo>
                  <a:pt x="444" y="371"/>
                  <a:pt x="434" y="372"/>
                  <a:pt x="427" y="368"/>
                </a:cubicBezTo>
                <a:cubicBezTo>
                  <a:pt x="410" y="359"/>
                  <a:pt x="379" y="336"/>
                  <a:pt x="379" y="336"/>
                </a:cubicBezTo>
                <a:cubicBezTo>
                  <a:pt x="351" y="293"/>
                  <a:pt x="293" y="257"/>
                  <a:pt x="243" y="240"/>
                </a:cubicBezTo>
                <a:cubicBezTo>
                  <a:pt x="195" y="247"/>
                  <a:pt x="153" y="260"/>
                  <a:pt x="107" y="272"/>
                </a:cubicBezTo>
                <a:cubicBezTo>
                  <a:pt x="99" y="277"/>
                  <a:pt x="90" y="281"/>
                  <a:pt x="83" y="288"/>
                </a:cubicBezTo>
                <a:cubicBezTo>
                  <a:pt x="76" y="295"/>
                  <a:pt x="75" y="306"/>
                  <a:pt x="67" y="312"/>
                </a:cubicBezTo>
                <a:cubicBezTo>
                  <a:pt x="53" y="323"/>
                  <a:pt x="34" y="326"/>
                  <a:pt x="19" y="336"/>
                </a:cubicBezTo>
                <a:cubicBezTo>
                  <a:pt x="0" y="394"/>
                  <a:pt x="19" y="322"/>
                  <a:pt x="19" y="392"/>
                </a:cubicBezTo>
                <a:cubicBezTo>
                  <a:pt x="19" y="413"/>
                  <a:pt x="14" y="435"/>
                  <a:pt x="11" y="456"/>
                </a:cubicBezTo>
                <a:cubicBezTo>
                  <a:pt x="19" y="461"/>
                  <a:pt x="26" y="468"/>
                  <a:pt x="35" y="472"/>
                </a:cubicBezTo>
                <a:cubicBezTo>
                  <a:pt x="45" y="476"/>
                  <a:pt x="58" y="473"/>
                  <a:pt x="67" y="480"/>
                </a:cubicBezTo>
                <a:cubicBezTo>
                  <a:pt x="82" y="492"/>
                  <a:pt x="78" y="517"/>
                  <a:pt x="83" y="536"/>
                </a:cubicBezTo>
                <a:cubicBezTo>
                  <a:pt x="97" y="585"/>
                  <a:pt x="88" y="627"/>
                  <a:pt x="131" y="656"/>
                </a:cubicBezTo>
                <a:cubicBezTo>
                  <a:pt x="140" y="650"/>
                  <a:pt x="165" y="630"/>
                  <a:pt x="179" y="632"/>
                </a:cubicBezTo>
                <a:cubicBezTo>
                  <a:pt x="196" y="634"/>
                  <a:pt x="227" y="648"/>
                  <a:pt x="227" y="648"/>
                </a:cubicBezTo>
                <a:cubicBezTo>
                  <a:pt x="256" y="677"/>
                  <a:pt x="268" y="709"/>
                  <a:pt x="291" y="744"/>
                </a:cubicBezTo>
                <a:cubicBezTo>
                  <a:pt x="296" y="752"/>
                  <a:pt x="298" y="765"/>
                  <a:pt x="307" y="768"/>
                </a:cubicBezTo>
                <a:cubicBezTo>
                  <a:pt x="341" y="779"/>
                  <a:pt x="323" y="774"/>
                  <a:pt x="363" y="784"/>
                </a:cubicBezTo>
                <a:cubicBezTo>
                  <a:pt x="383" y="843"/>
                  <a:pt x="373" y="840"/>
                  <a:pt x="435" y="856"/>
                </a:cubicBezTo>
                <a:cubicBezTo>
                  <a:pt x="450" y="866"/>
                  <a:pt x="469" y="869"/>
                  <a:pt x="483" y="880"/>
                </a:cubicBezTo>
                <a:cubicBezTo>
                  <a:pt x="515" y="905"/>
                  <a:pt x="516" y="965"/>
                  <a:pt x="539" y="1000"/>
                </a:cubicBezTo>
                <a:cubicBezTo>
                  <a:pt x="548" y="1043"/>
                  <a:pt x="564" y="1075"/>
                  <a:pt x="547" y="1120"/>
                </a:cubicBezTo>
                <a:cubicBezTo>
                  <a:pt x="540" y="1138"/>
                  <a:pt x="515" y="1168"/>
                  <a:pt x="515" y="1168"/>
                </a:cubicBezTo>
                <a:cubicBezTo>
                  <a:pt x="539" y="1241"/>
                  <a:pt x="581" y="1225"/>
                  <a:pt x="659" y="1232"/>
                </a:cubicBezTo>
                <a:cubicBezTo>
                  <a:pt x="685" y="1271"/>
                  <a:pt x="694" y="1315"/>
                  <a:pt x="707" y="1360"/>
                </a:cubicBezTo>
                <a:cubicBezTo>
                  <a:pt x="712" y="1376"/>
                  <a:pt x="718" y="1392"/>
                  <a:pt x="723" y="1408"/>
                </a:cubicBezTo>
                <a:cubicBezTo>
                  <a:pt x="726" y="1416"/>
                  <a:pt x="731" y="1432"/>
                  <a:pt x="731" y="1432"/>
                </a:cubicBezTo>
                <a:cubicBezTo>
                  <a:pt x="693" y="1488"/>
                  <a:pt x="729" y="1478"/>
                  <a:pt x="635" y="1488"/>
                </a:cubicBezTo>
                <a:cubicBezTo>
                  <a:pt x="604" y="1509"/>
                  <a:pt x="557" y="1530"/>
                  <a:pt x="619" y="1592"/>
                </a:cubicBezTo>
                <a:cubicBezTo>
                  <a:pt x="640" y="1613"/>
                  <a:pt x="678" y="1597"/>
                  <a:pt x="707" y="1600"/>
                </a:cubicBezTo>
                <a:cubicBezTo>
                  <a:pt x="741" y="1611"/>
                  <a:pt x="758" y="1614"/>
                  <a:pt x="787" y="1632"/>
                </a:cubicBezTo>
                <a:cubicBezTo>
                  <a:pt x="856" y="1673"/>
                  <a:pt x="811" y="1656"/>
                  <a:pt x="859" y="1672"/>
                </a:cubicBezTo>
                <a:cubicBezTo>
                  <a:pt x="845" y="1770"/>
                  <a:pt x="873" y="1702"/>
                  <a:pt x="787" y="1736"/>
                </a:cubicBezTo>
                <a:cubicBezTo>
                  <a:pt x="778" y="1740"/>
                  <a:pt x="779" y="1754"/>
                  <a:pt x="771" y="1760"/>
                </a:cubicBezTo>
                <a:cubicBezTo>
                  <a:pt x="764" y="1765"/>
                  <a:pt x="755" y="1765"/>
                  <a:pt x="747" y="1768"/>
                </a:cubicBezTo>
                <a:cubicBezTo>
                  <a:pt x="739" y="1765"/>
                  <a:pt x="731" y="1760"/>
                  <a:pt x="723" y="1760"/>
                </a:cubicBezTo>
                <a:cubicBezTo>
                  <a:pt x="673" y="1760"/>
                  <a:pt x="711" y="1824"/>
                  <a:pt x="731" y="1840"/>
                </a:cubicBezTo>
                <a:cubicBezTo>
                  <a:pt x="738" y="1845"/>
                  <a:pt x="747" y="1845"/>
                  <a:pt x="755" y="1848"/>
                </a:cubicBezTo>
                <a:cubicBezTo>
                  <a:pt x="772" y="1874"/>
                  <a:pt x="809" y="1911"/>
                  <a:pt x="835" y="1928"/>
                </a:cubicBezTo>
                <a:cubicBezTo>
                  <a:pt x="872" y="1984"/>
                  <a:pt x="851" y="1965"/>
                  <a:pt x="891" y="1992"/>
                </a:cubicBezTo>
                <a:cubicBezTo>
                  <a:pt x="908" y="2018"/>
                  <a:pt x="992" y="2084"/>
                  <a:pt x="1027" y="2096"/>
                </a:cubicBezTo>
                <a:cubicBezTo>
                  <a:pt x="1046" y="2125"/>
                  <a:pt x="1063" y="2125"/>
                  <a:pt x="1091" y="2144"/>
                </a:cubicBezTo>
                <a:cubicBezTo>
                  <a:pt x="1103" y="2161"/>
                  <a:pt x="1121" y="2174"/>
                  <a:pt x="1131" y="2192"/>
                </a:cubicBezTo>
                <a:cubicBezTo>
                  <a:pt x="1141" y="2209"/>
                  <a:pt x="1141" y="2230"/>
                  <a:pt x="1147" y="2248"/>
                </a:cubicBezTo>
                <a:cubicBezTo>
                  <a:pt x="1159" y="2456"/>
                  <a:pt x="1106" y="2374"/>
                  <a:pt x="1251" y="2384"/>
                </a:cubicBezTo>
                <a:cubicBezTo>
                  <a:pt x="1261" y="2385"/>
                  <a:pt x="1267" y="2395"/>
                  <a:pt x="1275" y="2400"/>
                </a:cubicBezTo>
                <a:cubicBezTo>
                  <a:pt x="1327" y="2387"/>
                  <a:pt x="1331" y="2375"/>
                  <a:pt x="1363" y="2328"/>
                </a:cubicBezTo>
                <a:cubicBezTo>
                  <a:pt x="1378" y="2305"/>
                  <a:pt x="1429" y="2300"/>
                  <a:pt x="1451" y="2296"/>
                </a:cubicBezTo>
                <a:cubicBezTo>
                  <a:pt x="1460" y="2268"/>
                  <a:pt x="1456" y="2269"/>
                  <a:pt x="1483" y="2248"/>
                </a:cubicBezTo>
                <a:cubicBezTo>
                  <a:pt x="1498" y="2236"/>
                  <a:pt x="1531" y="2216"/>
                  <a:pt x="1531" y="2216"/>
                </a:cubicBezTo>
                <a:cubicBezTo>
                  <a:pt x="1545" y="2174"/>
                  <a:pt x="1534" y="2199"/>
                  <a:pt x="1571" y="2144"/>
                </a:cubicBezTo>
                <a:cubicBezTo>
                  <a:pt x="1588" y="2119"/>
                  <a:pt x="1568" y="2118"/>
                  <a:pt x="1595" y="2096"/>
                </a:cubicBezTo>
                <a:cubicBezTo>
                  <a:pt x="1602" y="2091"/>
                  <a:pt x="1611" y="2091"/>
                  <a:pt x="1619" y="2088"/>
                </a:cubicBezTo>
                <a:cubicBezTo>
                  <a:pt x="1654" y="2035"/>
                  <a:pt x="1722" y="2045"/>
                  <a:pt x="1779" y="2040"/>
                </a:cubicBezTo>
                <a:cubicBezTo>
                  <a:pt x="1856" y="1989"/>
                  <a:pt x="1865" y="1874"/>
                  <a:pt x="1931" y="1808"/>
                </a:cubicBezTo>
                <a:cubicBezTo>
                  <a:pt x="1934" y="1779"/>
                  <a:pt x="1931" y="1748"/>
                  <a:pt x="1939" y="1720"/>
                </a:cubicBezTo>
                <a:cubicBezTo>
                  <a:pt x="1947" y="1694"/>
                  <a:pt x="1970" y="1674"/>
                  <a:pt x="1979" y="1648"/>
                </a:cubicBezTo>
                <a:cubicBezTo>
                  <a:pt x="1973" y="1631"/>
                  <a:pt x="1958" y="1618"/>
                  <a:pt x="1955" y="1600"/>
                </a:cubicBezTo>
                <a:cubicBezTo>
                  <a:pt x="1950" y="1573"/>
                  <a:pt x="1980" y="1551"/>
                  <a:pt x="1995" y="1528"/>
                </a:cubicBezTo>
                <a:cubicBezTo>
                  <a:pt x="2018" y="1494"/>
                  <a:pt x="2045" y="1466"/>
                  <a:pt x="2067" y="1432"/>
                </a:cubicBezTo>
                <a:cubicBezTo>
                  <a:pt x="2080" y="1353"/>
                  <a:pt x="2087" y="1375"/>
                  <a:pt x="2171" y="1384"/>
                </a:cubicBezTo>
                <a:cubicBezTo>
                  <a:pt x="2187" y="1381"/>
                  <a:pt x="2209" y="1388"/>
                  <a:pt x="2219" y="1376"/>
                </a:cubicBezTo>
                <a:cubicBezTo>
                  <a:pt x="2228" y="1366"/>
                  <a:pt x="2211" y="1350"/>
                  <a:pt x="2211" y="1336"/>
                </a:cubicBezTo>
                <a:cubicBezTo>
                  <a:pt x="2211" y="1328"/>
                  <a:pt x="2214" y="1319"/>
                  <a:pt x="2219" y="1312"/>
                </a:cubicBezTo>
                <a:cubicBezTo>
                  <a:pt x="2238" y="1288"/>
                  <a:pt x="2307" y="1280"/>
                  <a:pt x="2307" y="1280"/>
                </a:cubicBezTo>
                <a:cubicBezTo>
                  <a:pt x="2310" y="1224"/>
                  <a:pt x="2310" y="1168"/>
                  <a:pt x="2315" y="1112"/>
                </a:cubicBezTo>
                <a:cubicBezTo>
                  <a:pt x="2317" y="1087"/>
                  <a:pt x="2307" y="1047"/>
                  <a:pt x="2331" y="1040"/>
                </a:cubicBezTo>
                <a:cubicBezTo>
                  <a:pt x="2390" y="1023"/>
                  <a:pt x="2454" y="1035"/>
                  <a:pt x="2515" y="1032"/>
                </a:cubicBezTo>
                <a:cubicBezTo>
                  <a:pt x="2534" y="976"/>
                  <a:pt x="2515" y="989"/>
                  <a:pt x="2555" y="976"/>
                </a:cubicBezTo>
                <a:cubicBezTo>
                  <a:pt x="2541" y="890"/>
                  <a:pt x="2561" y="917"/>
                  <a:pt x="2419" y="936"/>
                </a:cubicBezTo>
                <a:cubicBezTo>
                  <a:pt x="2402" y="938"/>
                  <a:pt x="2371" y="952"/>
                  <a:pt x="2371" y="952"/>
                </a:cubicBezTo>
                <a:cubicBezTo>
                  <a:pt x="2355" y="941"/>
                  <a:pt x="2339" y="931"/>
                  <a:pt x="2323" y="920"/>
                </a:cubicBezTo>
                <a:cubicBezTo>
                  <a:pt x="2315" y="915"/>
                  <a:pt x="2299" y="904"/>
                  <a:pt x="2299" y="904"/>
                </a:cubicBezTo>
                <a:cubicBezTo>
                  <a:pt x="2272" y="922"/>
                  <a:pt x="2265" y="942"/>
                  <a:pt x="2235" y="952"/>
                </a:cubicBezTo>
                <a:cubicBezTo>
                  <a:pt x="2213" y="920"/>
                  <a:pt x="2187" y="886"/>
                  <a:pt x="2155" y="864"/>
                </a:cubicBezTo>
                <a:cubicBezTo>
                  <a:pt x="2091" y="907"/>
                  <a:pt x="2071" y="886"/>
                  <a:pt x="1971" y="880"/>
                </a:cubicBezTo>
                <a:cubicBezTo>
                  <a:pt x="1963" y="875"/>
                  <a:pt x="1951" y="873"/>
                  <a:pt x="1947" y="864"/>
                </a:cubicBezTo>
                <a:cubicBezTo>
                  <a:pt x="1940" y="849"/>
                  <a:pt x="1950" y="828"/>
                  <a:pt x="1939" y="816"/>
                </a:cubicBezTo>
                <a:cubicBezTo>
                  <a:pt x="1930" y="806"/>
                  <a:pt x="1912" y="811"/>
                  <a:pt x="1899" y="808"/>
                </a:cubicBezTo>
                <a:cubicBezTo>
                  <a:pt x="1878" y="803"/>
                  <a:pt x="1835" y="792"/>
                  <a:pt x="1835" y="792"/>
                </a:cubicBezTo>
                <a:cubicBezTo>
                  <a:pt x="1791" y="763"/>
                  <a:pt x="1765" y="716"/>
                  <a:pt x="1723" y="688"/>
                </a:cubicBezTo>
                <a:cubicBezTo>
                  <a:pt x="1679" y="622"/>
                  <a:pt x="1715" y="684"/>
                  <a:pt x="1699" y="520"/>
                </a:cubicBezTo>
                <a:cubicBezTo>
                  <a:pt x="1697" y="494"/>
                  <a:pt x="1675" y="472"/>
                  <a:pt x="1667" y="448"/>
                </a:cubicBezTo>
                <a:cubicBezTo>
                  <a:pt x="1671" y="421"/>
                  <a:pt x="1664" y="387"/>
                  <a:pt x="1683" y="368"/>
                </a:cubicBezTo>
                <a:cubicBezTo>
                  <a:pt x="1696" y="355"/>
                  <a:pt x="1716" y="354"/>
                  <a:pt x="1731" y="344"/>
                </a:cubicBezTo>
                <a:cubicBezTo>
                  <a:pt x="1736" y="328"/>
                  <a:pt x="1742" y="312"/>
                  <a:pt x="1747" y="296"/>
                </a:cubicBezTo>
                <a:cubicBezTo>
                  <a:pt x="1750" y="288"/>
                  <a:pt x="1755" y="272"/>
                  <a:pt x="1755" y="272"/>
                </a:cubicBezTo>
                <a:cubicBezTo>
                  <a:pt x="1738" y="246"/>
                  <a:pt x="1704" y="210"/>
                  <a:pt x="1675" y="200"/>
                </a:cubicBezTo>
                <a:cubicBezTo>
                  <a:pt x="1626" y="232"/>
                  <a:pt x="1658" y="233"/>
                  <a:pt x="1635" y="280"/>
                </a:cubicBezTo>
                <a:cubicBezTo>
                  <a:pt x="1630" y="290"/>
                  <a:pt x="1619" y="296"/>
                  <a:pt x="1611" y="304"/>
                </a:cubicBezTo>
                <a:cubicBezTo>
                  <a:pt x="1571" y="301"/>
                  <a:pt x="1531" y="300"/>
                  <a:pt x="1491" y="296"/>
                </a:cubicBezTo>
                <a:cubicBezTo>
                  <a:pt x="1447" y="291"/>
                  <a:pt x="1430" y="251"/>
                  <a:pt x="1403" y="224"/>
                </a:cubicBezTo>
                <a:cubicBezTo>
                  <a:pt x="1388" y="209"/>
                  <a:pt x="1370" y="199"/>
                  <a:pt x="1355" y="184"/>
                </a:cubicBezTo>
                <a:cubicBezTo>
                  <a:pt x="1208" y="194"/>
                  <a:pt x="1269" y="191"/>
                  <a:pt x="1171" y="224"/>
                </a:cubicBezTo>
                <a:cubicBezTo>
                  <a:pt x="1152" y="280"/>
                  <a:pt x="1171" y="277"/>
                  <a:pt x="1131" y="264"/>
                </a:cubicBezTo>
                <a:cubicBezTo>
                  <a:pt x="1128" y="248"/>
                  <a:pt x="1118" y="156"/>
                  <a:pt x="1107" y="144"/>
                </a:cubicBezTo>
                <a:cubicBezTo>
                  <a:pt x="1094" y="130"/>
                  <a:pt x="1075" y="123"/>
                  <a:pt x="1059" y="112"/>
                </a:cubicBezTo>
                <a:cubicBezTo>
                  <a:pt x="1013" y="81"/>
                  <a:pt x="993" y="31"/>
                  <a:pt x="947" y="0"/>
                </a:cubicBezTo>
                <a:cubicBezTo>
                  <a:pt x="928" y="5"/>
                  <a:pt x="891" y="13"/>
                  <a:pt x="891" y="16"/>
                </a:cubicBezTo>
                <a:cubicBezTo>
                  <a:pt x="882" y="84"/>
                  <a:pt x="891" y="104"/>
                  <a:pt x="907" y="152"/>
                </a:cubicBezTo>
                <a:cubicBezTo>
                  <a:pt x="904" y="171"/>
                  <a:pt x="904" y="190"/>
                  <a:pt x="899" y="208"/>
                </a:cubicBezTo>
                <a:cubicBezTo>
                  <a:pt x="896" y="220"/>
                  <a:pt x="884" y="228"/>
                  <a:pt x="883" y="240"/>
                </a:cubicBezTo>
                <a:cubicBezTo>
                  <a:pt x="879" y="283"/>
                  <a:pt x="893" y="325"/>
                  <a:pt x="899" y="368"/>
                </a:cubicBezTo>
                <a:cubicBezTo>
                  <a:pt x="901" y="381"/>
                  <a:pt x="903" y="395"/>
                  <a:pt x="907" y="408"/>
                </a:cubicBezTo>
                <a:cubicBezTo>
                  <a:pt x="911" y="424"/>
                  <a:pt x="923" y="456"/>
                  <a:pt x="923" y="456"/>
                </a:cubicBezTo>
                <a:cubicBezTo>
                  <a:pt x="920" y="493"/>
                  <a:pt x="927" y="532"/>
                  <a:pt x="915" y="568"/>
                </a:cubicBezTo>
                <a:cubicBezTo>
                  <a:pt x="912" y="577"/>
                  <a:pt x="899" y="557"/>
                  <a:pt x="891" y="552"/>
                </a:cubicBezTo>
                <a:cubicBezTo>
                  <a:pt x="820" y="511"/>
                  <a:pt x="893" y="559"/>
                  <a:pt x="835" y="520"/>
                </a:cubicBezTo>
                <a:cubicBezTo>
                  <a:pt x="830" y="512"/>
                  <a:pt x="826" y="502"/>
                  <a:pt x="819" y="496"/>
                </a:cubicBezTo>
                <a:cubicBezTo>
                  <a:pt x="805" y="483"/>
                  <a:pt x="771" y="464"/>
                  <a:pt x="771" y="464"/>
                </a:cubicBezTo>
                <a:cubicBezTo>
                  <a:pt x="766" y="456"/>
                  <a:pt x="762" y="447"/>
                  <a:pt x="755" y="440"/>
                </a:cubicBezTo>
                <a:cubicBezTo>
                  <a:pt x="748" y="433"/>
                  <a:pt x="737" y="432"/>
                  <a:pt x="731" y="424"/>
                </a:cubicBezTo>
                <a:cubicBezTo>
                  <a:pt x="687" y="369"/>
                  <a:pt x="768" y="430"/>
                  <a:pt x="699" y="384"/>
                </a:cubicBezTo>
                <a:cubicBezTo>
                  <a:pt x="682" y="358"/>
                  <a:pt x="645" y="321"/>
                  <a:pt x="619" y="304"/>
                </a:cubicBezTo>
                <a:cubicBezTo>
                  <a:pt x="602" y="278"/>
                  <a:pt x="565" y="241"/>
                  <a:pt x="539" y="224"/>
                </a:cubicBezTo>
                <a:cubicBezTo>
                  <a:pt x="520" y="196"/>
                  <a:pt x="507" y="168"/>
                  <a:pt x="491" y="216"/>
                </a:cubicBezTo>
                <a:cubicBezTo>
                  <a:pt x="501" y="374"/>
                  <a:pt x="491" y="302"/>
                  <a:pt x="515" y="432"/>
                </a:cubicBezTo>
                <a:close/>
              </a:path>
            </a:pathLst>
          </a:custGeom>
          <a:noFill/>
          <a:ln w="28575" cmpd="sng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243997" y="382854"/>
            <a:ext cx="47244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khoảng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15 000 km2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1260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86" y="406401"/>
            <a:ext cx="5733143" cy="4180114"/>
          </a:xfrm>
          <a:prstGeom prst="rect">
            <a:avLst/>
          </a:prstGeom>
        </p:spPr>
      </p:pic>
      <p:pic>
        <p:nvPicPr>
          <p:cNvPr id="3" name="Picture 2" descr="https://cdn3.olm.vn/upload/img_teacher/0729/img_teacher_2023-07-29_64c544956eb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114" y="465534"/>
            <a:ext cx="5595152" cy="367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15C800DD-18CB-0154-EB74-741D8F15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029" y="4760686"/>
            <a:ext cx="10886128" cy="15448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So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sánh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địa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hình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địa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hình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Trung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du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miền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núi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655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86" y="406401"/>
            <a:ext cx="5733143" cy="4180114"/>
          </a:xfrm>
          <a:prstGeom prst="rect">
            <a:avLst/>
          </a:prstGeom>
        </p:spPr>
      </p:pic>
      <p:pic>
        <p:nvPicPr>
          <p:cNvPr id="3" name="Picture 2" descr="https://cdn3.olm.vn/upload/img_teacher/0729/img_teacher_2023-07-29_64c544956eb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114" y="465534"/>
            <a:ext cx="5595152" cy="367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D3C34E3-8A8A-F69B-3BCD-3CCE1E6FC70B}"/>
              </a:ext>
            </a:extLst>
          </p:cNvPr>
          <p:cNvGrpSpPr/>
          <p:nvPr/>
        </p:nvGrpSpPr>
        <p:grpSpPr>
          <a:xfrm>
            <a:off x="986971" y="4808286"/>
            <a:ext cx="10682743" cy="1237287"/>
            <a:chOff x="3949832" y="556225"/>
            <a:chExt cx="7827303" cy="3493509"/>
          </a:xfrm>
        </p:grpSpPr>
        <p:sp>
          <p:nvSpPr>
            <p:cNvPr id="5" name="矩形: 圆角 14">
              <a:extLst>
                <a:ext uri="{FF2B5EF4-FFF2-40B4-BE49-F238E27FC236}">
                  <a16:creationId xmlns:a16="http://schemas.microsoft.com/office/drawing/2014/main" xmlns="" id="{CFAA5933-A116-1CF8-D1E7-6F6007E3248D}"/>
                </a:ext>
              </a:extLst>
            </p:cNvPr>
            <p:cNvSpPr/>
            <p:nvPr/>
          </p:nvSpPr>
          <p:spPr>
            <a:xfrm>
              <a:off x="3949832" y="667726"/>
              <a:ext cx="7827303" cy="3382008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6" name="Rectangle 23">
              <a:extLst>
                <a:ext uri="{FF2B5EF4-FFF2-40B4-BE49-F238E27FC236}">
                  <a16:creationId xmlns:a16="http://schemas.microsoft.com/office/drawing/2014/main" xmlns="" id="{78217B18-85A7-62F7-5DDC-320EBBFBB002}"/>
                </a:ext>
              </a:extLst>
            </p:cNvPr>
            <p:cNvSpPr/>
            <p:nvPr/>
          </p:nvSpPr>
          <p:spPr>
            <a:xfrm>
              <a:off x="4066814" y="556225"/>
              <a:ext cx="7476190" cy="28179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/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Vùng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bằng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Bắc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Bộ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có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địa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hình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thấp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tương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đối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</a:p>
            <a:p>
              <a:pPr algn="just" defTabSz="609585"/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bằng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phẳng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không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nhiều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đồi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núi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như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vùng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Trung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du </a:t>
              </a:r>
            </a:p>
            <a:p>
              <a:pPr algn="just" defTabSz="609585"/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miền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núi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Bắc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Bộ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  <a:endPara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5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349500" y="-63586"/>
            <a:ext cx="16154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775200" y="457201"/>
            <a:ext cx="12598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ịa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010" y="474691"/>
            <a:ext cx="12598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4888" y="1166731"/>
            <a:ext cx="4901783" cy="1036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47362" y="1813801"/>
            <a:ext cx="4901783" cy="1036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xmlns="" id="{78217B18-85A7-62F7-5DDC-320EBBFBB002}"/>
              </a:ext>
            </a:extLst>
          </p:cNvPr>
          <p:cNvSpPr/>
          <p:nvPr/>
        </p:nvSpPr>
        <p:spPr>
          <a:xfrm>
            <a:off x="659568" y="2694961"/>
            <a:ext cx="10972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/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-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Bắc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thấp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tương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đối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algn="just" defTabSz="609585"/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phẳng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trung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bình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dưới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25m.</a:t>
            </a:r>
          </a:p>
          <a:p>
            <a:pPr algn="just" defTabSz="609585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-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dạng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vẫn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tục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algn="just" defTabSz="609585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mở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phía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biển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71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FE6CAA-72E4-921D-7458-05D86E145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10" y="1291039"/>
            <a:ext cx="504182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algn="ctr" defTabSz="922983"/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561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561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22983"/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48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defTabSz="922983"/>
            <a:r>
              <a:rPr lang="vi-VN" sz="3429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lang="en-US" sz="3429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775200" y="457201"/>
            <a:ext cx="12598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3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3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300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ịa</a:t>
            </a:r>
            <a:r>
              <a:rPr lang="en-US" sz="33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WordArt 13"/>
          <p:cNvSpPr>
            <a:spLocks noChangeArrowheads="1" noChangeShapeType="1" noTextEdit="1"/>
          </p:cNvSpPr>
          <p:nvPr/>
        </p:nvSpPr>
        <p:spPr bwMode="auto">
          <a:xfrm>
            <a:off x="2858846" y="1993225"/>
            <a:ext cx="7288696" cy="15382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8847" tIns="54424" rIns="108847" bIns="54424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b="1" kern="10" dirty="0"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7" name="Rectangle 6"/>
          <p:cNvSpPr/>
          <p:nvPr/>
        </p:nvSpPr>
        <p:spPr>
          <a:xfrm>
            <a:off x="-2349500" y="-63586"/>
            <a:ext cx="16154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vi-VN" sz="3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34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alt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altLang="en-US" sz="3429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altLang="en-US" sz="3429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93858" indent="-493858"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429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49707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428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0121" y="336971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429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429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50 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10121" y="2273052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429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429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25 m</a:t>
            </a: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0121" y="44043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429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429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429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81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indent="-489324" algn="just" defTabSz="922983">
              <a:buFontTx/>
              <a:buAutoNum type="alphaUcPeriod"/>
              <a:defRPr/>
            </a:pPr>
            <a:r>
              <a:rPr 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3429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alt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alt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alt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429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trũng</a:t>
            </a:r>
            <a:r>
              <a:rPr lang="en-US" sz="342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775200" y="457201"/>
            <a:ext cx="12598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ịa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010" y="474691"/>
            <a:ext cx="12598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4888" y="971861"/>
            <a:ext cx="4901783" cy="1036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944770" y="-63586"/>
            <a:ext cx="16154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vi-VN" sz="3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9258" y="3505171"/>
            <a:ext cx="4901783" cy="1036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7008" y="4077291"/>
            <a:ext cx="4901783" cy="1036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FEE4952-D92F-F067-51A0-46E367690EE7}"/>
              </a:ext>
            </a:extLst>
          </p:cNvPr>
          <p:cNvSpPr txBox="1"/>
          <p:nvPr/>
        </p:nvSpPr>
        <p:spPr>
          <a:xfrm>
            <a:off x="2054575" y="1830206"/>
            <a:ext cx="9352938" cy="1815882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Vùng Đồng bằng Bắc Bộ nằm ở phía bắc nước ta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giáp với: vùng Trung du và miền núi Bắc Bộ, vùng Duyên hải miền Trung và vịnh Bắc Bộ. 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xmlns="" id="{78217B18-85A7-62F7-5DDC-320EBBFBB002}"/>
              </a:ext>
            </a:extLst>
          </p:cNvPr>
          <p:cNvSpPr/>
          <p:nvPr/>
        </p:nvSpPr>
        <p:spPr>
          <a:xfrm>
            <a:off x="1513998" y="4808551"/>
            <a:ext cx="113475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/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-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Vùng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thấp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tương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algn="just" defTabSz="609585"/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phẳng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bình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25m.</a:t>
            </a:r>
          </a:p>
          <a:p>
            <a:pPr algn="just" defTabSz="609585"/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-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vẫn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tục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algn="just" defTabSz="609585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mở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phía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biển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4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2" y="137503"/>
            <a:ext cx="12020621" cy="653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A0210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01" y="282646"/>
            <a:ext cx="4986376" cy="382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RO01-0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4" y="137503"/>
            <a:ext cx="11826740" cy="653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A0210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07" y="355217"/>
            <a:ext cx="4986377" cy="382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354978" y="4564360"/>
            <a:ext cx="11535918" cy="166914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429" b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</a:t>
            </a:r>
            <a:endParaRPr lang="en-US" sz="3429" b="1" kern="1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11" descr="Entertainment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0" y="2967789"/>
            <a:ext cx="2484100" cy="118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blumen-pflanzen108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50" y="3185503"/>
            <a:ext cx="3495917" cy="170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>
            <a:off x="513729" y="1080931"/>
            <a:ext cx="11129980" cy="166914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429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học đến đây là kết thúc rồi!</a:t>
            </a:r>
            <a:endParaRPr lang="en-US" sz="3429" b="1" kern="1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153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oàn cảnh đồng bằng Bắc Bộ">
            <a:hlinkClick r:id="" action="ppaction://media"/>
            <a:extLst>
              <a:ext uri="{FF2B5EF4-FFF2-40B4-BE49-F238E27FC236}">
                <a16:creationId xmlns:a16="http://schemas.microsoft.com/office/drawing/2014/main" xmlns="" id="{25DA5E41-7CE0-E928-CFCE-E1E780B1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6314C5-55A2-3D61-8036-32A11A638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731895" y="-420206"/>
            <a:ext cx="7999678" cy="415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AB028C-E49A-FFEE-699A-F8344BB8D416}"/>
              </a:ext>
            </a:extLst>
          </p:cNvPr>
          <p:cNvSpPr txBox="1"/>
          <p:nvPr/>
        </p:nvSpPr>
        <p:spPr>
          <a:xfrm>
            <a:off x="4316215" y="809237"/>
            <a:ext cx="6440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noProof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defRPr/>
            </a:pPr>
            <a:r>
              <a:rPr lang="en-US" sz="3600" b="1" noProof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 video?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139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 child in a field&#10;&#10;Description automatically generated">
            <a:extLst>
              <a:ext uri="{FF2B5EF4-FFF2-40B4-BE49-F238E27FC236}">
                <a16:creationId xmlns=""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0B1FC74-E9C8-D9DA-A201-C6B37C5A6EBB}"/>
              </a:ext>
            </a:extLst>
          </p:cNvPr>
          <p:cNvSpPr txBox="1"/>
          <p:nvPr/>
        </p:nvSpPr>
        <p:spPr>
          <a:xfrm>
            <a:off x="4104856" y="184712"/>
            <a:ext cx="7962314" cy="2339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CHỦ ĐỀ 3: </a:t>
            </a:r>
          </a:p>
          <a:p>
            <a:pPr marR="0" lvl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 BẰNG BẮC BỘ</a:t>
            </a:r>
          </a:p>
        </p:txBody>
      </p:sp>
    </p:spTree>
    <p:extLst>
      <p:ext uri="{BB962C8B-B14F-4D97-AF65-F5344CB8AC3E}">
        <p14:creationId xmlns:p14="http://schemas.microsoft.com/office/powerpoint/2010/main" val="405232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775200" y="457201"/>
            <a:ext cx="12598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ịa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010" y="474691"/>
            <a:ext cx="12598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1090" y="1766331"/>
            <a:ext cx="10616425" cy="1591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1.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2.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349500" y="-63586"/>
            <a:ext cx="16154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vi-VN" sz="3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23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775200" y="457201"/>
            <a:ext cx="12598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ịa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010" y="474691"/>
            <a:ext cx="12598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4888" y="1166731"/>
            <a:ext cx="4901783" cy="1036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349500" y="-63586"/>
            <a:ext cx="16154400" cy="784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42" tIns="54421" rIns="108842" bIns="54421" anchor="ctr"/>
          <a:lstStyle>
            <a:defPPr>
              <a:defRPr lang="en-US"/>
            </a:defPPr>
            <a:lvl1pPr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52463" indent="-195263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defTabSz="1304925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54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vi-VN" sz="3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17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1808</TotalTime>
  <Words>1136</Words>
  <Application>Microsoft Office PowerPoint</Application>
  <PresentationFormat>Custom</PresentationFormat>
  <Paragraphs>161</Paragraphs>
  <Slides>35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Nhóm: ....             PHIẾU BÀI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</cp:lastModifiedBy>
  <cp:revision>97</cp:revision>
  <dcterms:created xsi:type="dcterms:W3CDTF">2023-08-09T06:40:24Z</dcterms:created>
  <dcterms:modified xsi:type="dcterms:W3CDTF">2024-11-01T02:53:13Z</dcterms:modified>
  <cp:category>9Slide.vn</cp:category>
</cp:coreProperties>
</file>