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5"/>
  </p:notes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</p:sldIdLst>
  <p:sldSz cx="9144000" cy="6858000" type="screen4x3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84"/>
    <p:restoredTop sz="85044"/>
  </p:normalViewPr>
  <p:slideViewPr>
    <p:cSldViewPr snapToGrid="0" snapToObjects="1">
      <p:cViewPr>
        <p:scale>
          <a:sx n="68" d="100"/>
          <a:sy n="68" d="100"/>
        </p:scale>
        <p:origin x="-1158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audio" Target="../media/media7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ABF08D-8291-E647-B5EB-A0380E603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9139163" cy="6858001"/>
          </a:xfrm>
          <a:prstGeom prst="rect">
            <a:avLst/>
          </a:prstGeom>
        </p:spPr>
      </p:pic>
      <p:pic>
        <p:nvPicPr>
          <p:cNvPr id="2" name="Online Media 1" descr="CD1-TRACK 25">
            <a:hlinkClick r:id="" action="ppaction://media"/>
            <a:extLst>
              <a:ext uri="{FF2B5EF4-FFF2-40B4-BE49-F238E27FC236}">
                <a16:creationId xmlns:a16="http://schemas.microsoft.com/office/drawing/2014/main" xmlns="" id="{80949F4D-2E96-8242-A2AD-85F406362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99662" y="1778293"/>
            <a:ext cx="651629" cy="65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667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BC26B9-105E-F848-B49B-CF52C8F3C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Online Media 1" descr="CD1-TRACK 36">
            <a:hlinkClick r:id="" action="ppaction://media"/>
            <a:extLst>
              <a:ext uri="{FF2B5EF4-FFF2-40B4-BE49-F238E27FC236}">
                <a16:creationId xmlns:a16="http://schemas.microsoft.com/office/drawing/2014/main" xmlns="" id="{5E65C4A4-6774-254E-AA5C-1B69DA56D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4574" y="1728632"/>
            <a:ext cx="624824" cy="6248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5720C932-AB1C-FA41-924D-35A2D768A178}"/>
              </a:ext>
            </a:extLst>
          </p:cNvPr>
          <p:cNvSpPr/>
          <p:nvPr/>
        </p:nvSpPr>
        <p:spPr>
          <a:xfrm>
            <a:off x="5231567" y="3882452"/>
            <a:ext cx="584617" cy="539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4B7C92B-7346-884B-9A69-14BA2D5F7B1E}"/>
              </a:ext>
            </a:extLst>
          </p:cNvPr>
          <p:cNvSpPr/>
          <p:nvPr/>
        </p:nvSpPr>
        <p:spPr>
          <a:xfrm>
            <a:off x="3283705" y="5727804"/>
            <a:ext cx="584617" cy="539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7B5C798-E0C3-4F47-9063-C3D4A44EB565}"/>
              </a:ext>
            </a:extLst>
          </p:cNvPr>
          <p:cNvSpPr/>
          <p:nvPr/>
        </p:nvSpPr>
        <p:spPr>
          <a:xfrm>
            <a:off x="5174781" y="5727804"/>
            <a:ext cx="584617" cy="539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302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17C45D-E3EC-FC4F-B67F-0EB02D7E9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474" y="0"/>
            <a:ext cx="9509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40684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5021BB-0C51-7242-8FE4-A5DEB3A6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284677" cy="6858000"/>
          </a:xfrm>
          <a:prstGeom prst="rect">
            <a:avLst/>
          </a:prstGeom>
        </p:spPr>
      </p:pic>
      <p:pic>
        <p:nvPicPr>
          <p:cNvPr id="2" name="Online Media 1" descr="CD1-TRACK 37">
            <a:hlinkClick r:id="" action="ppaction://media"/>
            <a:extLst>
              <a:ext uri="{FF2B5EF4-FFF2-40B4-BE49-F238E27FC236}">
                <a16:creationId xmlns:a16="http://schemas.microsoft.com/office/drawing/2014/main" xmlns="" id="{F7F1B3CD-DB3E-7248-A1B5-3BB479DE5B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643" y="1638691"/>
            <a:ext cx="669794" cy="66979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1C8C12C6-A5C5-E047-BAE4-5AB5DE3BE388}"/>
              </a:ext>
            </a:extLst>
          </p:cNvPr>
          <p:cNvSpPr/>
          <p:nvPr/>
        </p:nvSpPr>
        <p:spPr>
          <a:xfrm>
            <a:off x="5231567" y="3882452"/>
            <a:ext cx="584617" cy="539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5D87AC6-13C1-3948-87F7-6B51ABB415F2}"/>
              </a:ext>
            </a:extLst>
          </p:cNvPr>
          <p:cNvSpPr/>
          <p:nvPr/>
        </p:nvSpPr>
        <p:spPr>
          <a:xfrm>
            <a:off x="1840667" y="5715104"/>
            <a:ext cx="584617" cy="539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D2F73A4-5803-934E-8111-BFA0C937EE08}"/>
              </a:ext>
            </a:extLst>
          </p:cNvPr>
          <p:cNvSpPr/>
          <p:nvPr/>
        </p:nvSpPr>
        <p:spPr>
          <a:xfrm>
            <a:off x="5240467" y="5715104"/>
            <a:ext cx="584617" cy="539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757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C94B50-B368-0148-962E-DE9BD17D1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64" y="0"/>
            <a:ext cx="8896636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A0C33A-5C4C-C042-BD5A-B3EE77A4422C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375119238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AE144F-2837-5040-9075-1C391237E6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7850"/>
            <a:ext cx="9348536" cy="6280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EBEA9F-DA3E-9C43-BA43-2C7B79965951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Online Media 1" descr="CD1-TRACK 26">
            <a:hlinkClick r:id="" action="ppaction://media"/>
            <a:extLst>
              <a:ext uri="{FF2B5EF4-FFF2-40B4-BE49-F238E27FC236}">
                <a16:creationId xmlns:a16="http://schemas.microsoft.com/office/drawing/2014/main" xmlns="" id="{60936B37-1A65-644B-980A-20C2F4AC6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512830"/>
            <a:ext cx="671393" cy="671393"/>
          </a:xfrm>
          <a:prstGeom prst="rect">
            <a:avLst/>
          </a:prstGeom>
        </p:spPr>
      </p:pic>
      <p:pic>
        <p:nvPicPr>
          <p:cNvPr id="5" name="Online Media 4" descr="CD1-TRACK 27">
            <a:hlinkClick r:id="" action="ppaction://media"/>
            <a:extLst>
              <a:ext uri="{FF2B5EF4-FFF2-40B4-BE49-F238E27FC236}">
                <a16:creationId xmlns:a16="http://schemas.microsoft.com/office/drawing/2014/main" xmlns="" id="{6EB79888-6BBC-0F46-B150-699C124203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1030" y="5431202"/>
            <a:ext cx="594844" cy="59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988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F33DE4-CD87-0048-A220-411B7FD75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197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4AA2737-8940-D248-98CD-2710597D0E51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564841335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C552AD-942E-0E4E-9AA6-FB99476D3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19"/>
            <a:ext cx="9144000" cy="66579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B1680D-3DE5-0C46-BD0D-B08FD04446D2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98525609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496FD0-2CEB-8240-9998-C98641401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1"/>
            <a:ext cx="9148911" cy="6858001"/>
          </a:xfrm>
          <a:prstGeom prst="rect">
            <a:avLst/>
          </a:prstGeom>
        </p:spPr>
      </p:pic>
      <p:pic>
        <p:nvPicPr>
          <p:cNvPr id="2" name="Online Media 1" descr="Alphabet Song">
            <a:hlinkClick r:id="" action="ppaction://media"/>
            <a:extLst>
              <a:ext uri="{FF2B5EF4-FFF2-40B4-BE49-F238E27FC236}">
                <a16:creationId xmlns:a16="http://schemas.microsoft.com/office/drawing/2014/main" xmlns="" id="{12B92638-20DF-C244-836A-4A75BDE06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1200" y="1743622"/>
            <a:ext cx="572957" cy="572957"/>
          </a:xfrm>
          <a:prstGeom prst="rect">
            <a:avLst/>
          </a:prstGeom>
        </p:spPr>
      </p:pic>
      <p:pic>
        <p:nvPicPr>
          <p:cNvPr id="4" name="Online Media 3" descr="CD1-TRACK 28">
            <a:hlinkClick r:id="" action="ppaction://media"/>
            <a:extLst>
              <a:ext uri="{FF2B5EF4-FFF2-40B4-BE49-F238E27FC236}">
                <a16:creationId xmlns:a16="http://schemas.microsoft.com/office/drawing/2014/main" xmlns="" id="{1E6EFA04-4433-6042-8B92-A072F1DBE7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1357" y="2864222"/>
            <a:ext cx="572957" cy="57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258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27585F-8502-9B41-9370-D05E953314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5353"/>
            <a:ext cx="9144000" cy="6842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DEE372-3001-0545-B050-57E59639504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1-TRACK 29">
            <a:hlinkClick r:id="" action="ppaction://media"/>
            <a:extLst>
              <a:ext uri="{FF2B5EF4-FFF2-40B4-BE49-F238E27FC236}">
                <a16:creationId xmlns:a16="http://schemas.microsoft.com/office/drawing/2014/main" xmlns="" id="{074CEBB2-33E6-1348-A31D-8BCA5B156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9199" y="588715"/>
            <a:ext cx="655469" cy="655469"/>
          </a:xfrm>
          <a:prstGeom prst="rect">
            <a:avLst/>
          </a:prstGeom>
        </p:spPr>
      </p:pic>
      <p:pic>
        <p:nvPicPr>
          <p:cNvPr id="5" name="Online Media 4" descr="CD1-TRACK 30">
            <a:hlinkClick r:id="" action="ppaction://media"/>
            <a:extLst>
              <a:ext uri="{FF2B5EF4-FFF2-40B4-BE49-F238E27FC236}">
                <a16:creationId xmlns:a16="http://schemas.microsoft.com/office/drawing/2014/main" xmlns="" id="{44457548-1743-414C-9321-FA61AFFBF7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83071" y="3429000"/>
            <a:ext cx="603354" cy="603354"/>
          </a:xfrm>
          <a:prstGeom prst="rect">
            <a:avLst/>
          </a:prstGeom>
        </p:spPr>
      </p:pic>
      <p:pic>
        <p:nvPicPr>
          <p:cNvPr id="6" name="Online Media 5" descr="CD1-TRACK 31">
            <a:hlinkClick r:id="" action="ppaction://media"/>
            <a:extLst>
              <a:ext uri="{FF2B5EF4-FFF2-40B4-BE49-F238E27FC236}">
                <a16:creationId xmlns:a16="http://schemas.microsoft.com/office/drawing/2014/main" xmlns="" id="{512A85FB-9666-284D-A305-34C8F211BC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55234" y="5456485"/>
            <a:ext cx="603354" cy="60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425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0166C1-DC5F-7846-B6B5-D1ABBA0D2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53"/>
            <a:ext cx="9144000" cy="6842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96D504-D7C5-BD41-8A09-45E0712B2D1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1-TRACK 32">
            <a:hlinkClick r:id="" action="ppaction://media"/>
            <a:extLst>
              <a:ext uri="{FF2B5EF4-FFF2-40B4-BE49-F238E27FC236}">
                <a16:creationId xmlns:a16="http://schemas.microsoft.com/office/drawing/2014/main" xmlns="" id="{985CAC53-5711-5B45-B5AC-DA4C251BE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1307" y="1824011"/>
            <a:ext cx="619386" cy="61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527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98103F-FF33-6048-9F92-E8744466F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52"/>
            <a:ext cx="9144000" cy="6842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6348F03-4AA0-9145-8515-6BEC5F6B271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1-TRACK 33">
            <a:hlinkClick r:id="" action="ppaction://media"/>
            <a:extLst>
              <a:ext uri="{FF2B5EF4-FFF2-40B4-BE49-F238E27FC236}">
                <a16:creationId xmlns:a16="http://schemas.microsoft.com/office/drawing/2014/main" xmlns="" id="{3780A905-38DD-744C-BB0F-966CFB9E9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994114"/>
            <a:ext cx="632918" cy="63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433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EDF972-81E0-2844-B5B2-E43196685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213" y="1245720"/>
            <a:ext cx="8249573" cy="4366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BA8DAF-5161-D34D-98F0-C4F499869CB4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1-TRACK 34">
            <a:hlinkClick r:id="" action="ppaction://media"/>
            <a:extLst>
              <a:ext uri="{FF2B5EF4-FFF2-40B4-BE49-F238E27FC236}">
                <a16:creationId xmlns:a16="http://schemas.microsoft.com/office/drawing/2014/main" xmlns="" id="{73474A7F-25B8-484B-93E3-DDBBB63D9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8179" y="2606155"/>
            <a:ext cx="639814" cy="639814"/>
          </a:xfrm>
          <a:prstGeom prst="rect">
            <a:avLst/>
          </a:prstGeom>
        </p:spPr>
      </p:pic>
      <p:pic>
        <p:nvPicPr>
          <p:cNvPr id="5" name="Online Media 4" descr="CD1-TRACK 35">
            <a:hlinkClick r:id="" action="ppaction://media"/>
            <a:extLst>
              <a:ext uri="{FF2B5EF4-FFF2-40B4-BE49-F238E27FC236}">
                <a16:creationId xmlns:a16="http://schemas.microsoft.com/office/drawing/2014/main" xmlns="" id="{DBD8D872-778E-CB47-9124-CD80463AE7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7992" y="4870559"/>
            <a:ext cx="639814" cy="63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445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9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1453</TotalTime>
  <Words>16</Words>
  <Application>Microsoft Office PowerPoint</Application>
  <PresentationFormat>On-screen Show (4:3)</PresentationFormat>
  <Paragraphs>8</Paragraphs>
  <Slides>13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PC</cp:lastModifiedBy>
  <cp:revision>131</cp:revision>
  <dcterms:created xsi:type="dcterms:W3CDTF">2019-07-02T02:13:33Z</dcterms:created>
  <dcterms:modified xsi:type="dcterms:W3CDTF">2020-09-30T03:10:38Z</dcterms:modified>
</cp:coreProperties>
</file>