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5761038" cy="3240088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</p:embeddedFontLst>
  <p:defaultTextStyle>
    <a:defPPr>
      <a:defRPr lang="en-US"/>
    </a:defPPr>
    <a:lvl1pPr marL="0" algn="l" defTabSz="25717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257175" algn="l" defTabSz="25717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514350" algn="l" defTabSz="25717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771525" algn="l" defTabSz="25717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028700" algn="l" defTabSz="25717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285875" algn="l" defTabSz="25717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1543050" algn="l" defTabSz="25717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1800225" algn="l" defTabSz="25717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2057400" algn="l" defTabSz="25717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578A"/>
    <a:srgbClr val="FF40FF"/>
    <a:srgbClr val="54FF00"/>
    <a:srgbClr val="FDFCE3"/>
    <a:srgbClr val="ECD8E9"/>
    <a:srgbClr val="EE297E"/>
    <a:srgbClr val="EF5288"/>
    <a:srgbClr val="EE44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145"/>
    <p:restoredTop sz="85044"/>
  </p:normalViewPr>
  <p:slideViewPr>
    <p:cSldViewPr snapToGrid="0" snapToObjects="1">
      <p:cViewPr varScale="1">
        <p:scale>
          <a:sx n="154" d="100"/>
          <a:sy n="154" d="100"/>
        </p:scale>
        <p:origin x="-630" y="-84"/>
      </p:cViewPr>
      <p:guideLst>
        <p:guide orient="horz" pos="1021"/>
        <p:guide pos="181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84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F4AD2-C81A-EB48-8BAC-6D2CB38E10BB}" type="datetimeFigureOut">
              <a:t>24/11/2023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8B96B-EA25-1B42-9DF2-2E8C40C314D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31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514350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1pPr>
    <a:lvl2pPr marL="257175" algn="l" defTabSz="514350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2pPr>
    <a:lvl3pPr marL="514350" algn="l" defTabSz="514350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3pPr>
    <a:lvl4pPr marL="771525" algn="l" defTabSz="514350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4pPr>
    <a:lvl5pPr marL="1028700" algn="l" defTabSz="514350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5pPr>
    <a:lvl6pPr marL="1285875" algn="l" defTabSz="514350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6pPr>
    <a:lvl7pPr marL="1543050" algn="l" defTabSz="514350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7pPr>
    <a:lvl8pPr marL="1800225" algn="l" defTabSz="514350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8pPr>
    <a:lvl9pPr marL="2057400" algn="l" defTabSz="514350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856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00194"/>
            <a:ext cx="5761038" cy="2385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63997" y="3094507"/>
            <a:ext cx="336707" cy="1287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15582" y="3089394"/>
            <a:ext cx="958276" cy="17504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51435" tIns="25718" rIns="51435" bIns="25718" rtlCol="0">
            <a:spAutoFit/>
          </a:bodyPr>
          <a:lstStyle/>
          <a:p>
            <a:r>
              <a:rPr lang="en-US" sz="800" baseline="0" dirty="0" err="1">
                <a:solidFill>
                  <a:schemeClr val="bg1"/>
                </a:solidFill>
              </a:rPr>
              <a:t>i</a:t>
            </a:r>
            <a:r>
              <a:rPr lang="en-US" sz="800" baseline="0" dirty="0">
                <a:solidFill>
                  <a:schemeClr val="bg1"/>
                </a:solidFill>
              </a:rPr>
              <a:t>-Learn Smart Start 1</a:t>
            </a:r>
            <a:endParaRPr lang="en-US" sz="8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=""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13752" y="2988588"/>
            <a:ext cx="333533" cy="25011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054311" y="3111929"/>
            <a:ext cx="79961" cy="9065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2626765" y="3111929"/>
            <a:ext cx="79961" cy="9065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ACF0764B-F979-DC47-B942-004C82F189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0"/>
            <a:ext cx="5761038" cy="238506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=""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72495" y="0"/>
            <a:ext cx="427681" cy="2058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51435" tIns="25718" rIns="51435" bIns="25718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solidFill>
                  <a:schemeClr val="bg1"/>
                </a:solidFill>
              </a:rPr>
              <a:t>Unit 4</a:t>
            </a:r>
          </a:p>
        </p:txBody>
      </p:sp>
    </p:spTree>
    <p:extLst>
      <p:ext uri="{BB962C8B-B14F-4D97-AF65-F5344CB8AC3E}">
        <p14:creationId xmlns:p14="http://schemas.microsoft.com/office/powerpoint/2010/main" val="2312432481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0"/>
            <a:ext cx="5761038" cy="2385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01582"/>
            <a:ext cx="5761038" cy="2385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63997" y="3094507"/>
            <a:ext cx="336707" cy="1287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15582" y="3089394"/>
            <a:ext cx="958276" cy="17504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51435" tIns="25718" rIns="51435" bIns="25718" rtlCol="0">
            <a:spAutoFit/>
          </a:bodyPr>
          <a:lstStyle/>
          <a:p>
            <a:r>
              <a:rPr lang="en-US" sz="800" baseline="0" dirty="0" err="1">
                <a:solidFill>
                  <a:schemeClr val="bg1"/>
                </a:solidFill>
              </a:rPr>
              <a:t>i</a:t>
            </a:r>
            <a:r>
              <a:rPr lang="en-US" sz="800" baseline="0" dirty="0">
                <a:solidFill>
                  <a:schemeClr val="bg1"/>
                </a:solidFill>
              </a:rPr>
              <a:t>-Learn Smart Start 1</a:t>
            </a:r>
            <a:endParaRPr lang="en-US" sz="8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=""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13752" y="2988588"/>
            <a:ext cx="333533" cy="25011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054311" y="3111929"/>
            <a:ext cx="79961" cy="9065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2626765" y="3111929"/>
            <a:ext cx="79961" cy="9065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="" xmlns:a16="http://schemas.microsoft.com/office/drawing/2014/main" id="{C17A9561-E3D6-5A47-811A-BF3F25801FBE}"/>
              </a:ext>
            </a:extLst>
          </p:cNvPr>
          <p:cNvSpPr txBox="1"/>
          <p:nvPr userDrawn="1"/>
        </p:nvSpPr>
        <p:spPr>
          <a:xfrm>
            <a:off x="72495" y="0"/>
            <a:ext cx="427681" cy="2058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51435" tIns="25718" rIns="51435" bIns="25718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solidFill>
                  <a:schemeClr val="bg1"/>
                </a:solidFill>
              </a:rPr>
              <a:t>Unit 4</a:t>
            </a:r>
          </a:p>
        </p:txBody>
      </p:sp>
    </p:spTree>
    <p:extLst>
      <p:ext uri="{BB962C8B-B14F-4D97-AF65-F5344CB8AC3E}">
        <p14:creationId xmlns:p14="http://schemas.microsoft.com/office/powerpoint/2010/main" val="1767835397"/>
      </p:ext>
    </p:extLst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451931"/>
      </p:ext>
    </p:extLst>
  </p:cSld>
  <p:clrMapOvr>
    <a:masterClrMapping/>
  </p:clrMapOvr>
  <p:transition spd="med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67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5" r:id="rId3"/>
  </p:sldLayoutIdLst>
  <p:transition spd="med">
    <p:split orient="vert"/>
  </p:transition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7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5" Type="http://schemas.microsoft.com/office/2007/relationships/media" Target="../media/media8.mp3"/><Relationship Id="rId4" Type="http://schemas.openxmlformats.org/officeDocument/2006/relationships/audio" Target="../media/media7.mp3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0.mp3"/><Relationship Id="rId7" Type="http://schemas.openxmlformats.org/officeDocument/2006/relationships/image" Target="../media/image6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p3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2.mp3"/><Relationship Id="rId7" Type="http://schemas.openxmlformats.org/officeDocument/2006/relationships/image" Target="../media/image6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FF62217-D30B-8542-8A0D-C62B1AA245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758069" cy="2268062"/>
          </a:xfrm>
          <a:prstGeom prst="rect">
            <a:avLst/>
          </a:prstGeom>
        </p:spPr>
      </p:pic>
      <p:pic>
        <p:nvPicPr>
          <p:cNvPr id="4" name="Online Media 3" descr="CD1-TRACK 50">
            <a:hlinkClick r:id="" action="ppaction://media"/>
            <a:extLst>
              <a:ext uri="{FF2B5EF4-FFF2-40B4-BE49-F238E27FC236}">
                <a16:creationId xmlns="" xmlns:a16="http://schemas.microsoft.com/office/drawing/2014/main" id="{AD893D47-A7D5-5D4F-AE15-E29C3C8FE1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20074" y="876950"/>
            <a:ext cx="360300" cy="27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60765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36AD19A-1D4B-4E4B-B49B-06ACC412A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30" y="688077"/>
            <a:ext cx="5424578" cy="175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53389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76D8830-6580-D54D-AB2F-DDC308B2ED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619" y="300008"/>
            <a:ext cx="4416796" cy="2640072"/>
          </a:xfrm>
          <a:prstGeom prst="rect">
            <a:avLst/>
          </a:prstGeom>
        </p:spPr>
      </p:pic>
      <p:pic>
        <p:nvPicPr>
          <p:cNvPr id="4" name="Online Media 3" descr="CD1-TRACK 62">
            <a:hlinkClick r:id="" action="ppaction://media"/>
            <a:extLst>
              <a:ext uri="{FF2B5EF4-FFF2-40B4-BE49-F238E27FC236}">
                <a16:creationId xmlns="" xmlns:a16="http://schemas.microsoft.com/office/drawing/2014/main" id="{086FA087-FA1D-C441-A26B-9B1EAF8813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68431" y="764624"/>
            <a:ext cx="335884" cy="25187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="" xmlns:a16="http://schemas.microsoft.com/office/drawing/2014/main" id="{27EA3E8E-33C0-304B-878A-EC6C95A29D84}"/>
              </a:ext>
            </a:extLst>
          </p:cNvPr>
          <p:cNvSpPr/>
          <p:nvPr/>
        </p:nvSpPr>
        <p:spPr>
          <a:xfrm>
            <a:off x="4371384" y="1856988"/>
            <a:ext cx="368329" cy="2549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CB11793F-AD08-2440-AC02-235F9A281792}"/>
              </a:ext>
            </a:extLst>
          </p:cNvPr>
          <p:cNvSpPr/>
          <p:nvPr/>
        </p:nvSpPr>
        <p:spPr>
          <a:xfrm>
            <a:off x="2270943" y="2685122"/>
            <a:ext cx="368329" cy="2549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4E5B143D-3C95-4745-9BF3-13A5DFDDE776}"/>
              </a:ext>
            </a:extLst>
          </p:cNvPr>
          <p:cNvSpPr/>
          <p:nvPr/>
        </p:nvSpPr>
        <p:spPr>
          <a:xfrm>
            <a:off x="3457040" y="2685122"/>
            <a:ext cx="368329" cy="2549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36939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DAC6235-C993-F14E-92F6-E93EBDF3C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75" y="596487"/>
            <a:ext cx="5677088" cy="192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49939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1E4851F-4039-8949-A7FD-C94C60F438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128" y="264007"/>
            <a:ext cx="4344783" cy="27120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F6B05D2-9F2F-EB45-8BC0-AEF88E933EC9}"/>
              </a:ext>
            </a:extLst>
          </p:cNvPr>
          <p:cNvSpPr txBox="1"/>
          <p:nvPr/>
        </p:nvSpPr>
        <p:spPr>
          <a:xfrm>
            <a:off x="5040908" y="7254"/>
            <a:ext cx="848995" cy="2058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51435" tIns="25718" rIns="51435" bIns="25718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5" name="Online Media 4" descr="CD1-TRACK 51">
            <a:hlinkClick r:id="" action="ppaction://media"/>
            <a:extLst>
              <a:ext uri="{FF2B5EF4-FFF2-40B4-BE49-F238E27FC236}">
                <a16:creationId xmlns="" xmlns:a16="http://schemas.microsoft.com/office/drawing/2014/main" id="{B3B89E6F-8C82-8C46-8D65-E3AE391EA9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38164" y="264007"/>
            <a:ext cx="342355" cy="256727"/>
          </a:xfrm>
          <a:prstGeom prst="rect">
            <a:avLst/>
          </a:prstGeom>
        </p:spPr>
      </p:pic>
      <p:pic>
        <p:nvPicPr>
          <p:cNvPr id="6" name="Online Media 5" descr="CD1-TRACK 52">
            <a:hlinkClick r:id="" action="ppaction://media"/>
            <a:extLst>
              <a:ext uri="{FF2B5EF4-FFF2-40B4-BE49-F238E27FC236}">
                <a16:creationId xmlns="" xmlns:a16="http://schemas.microsoft.com/office/drawing/2014/main" id="{1BD8C276-A7BF-8340-8177-07297761119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28837" y="2601247"/>
            <a:ext cx="365745" cy="27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2203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10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DDAC63E-9623-3A4C-89B7-386523668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117" y="249007"/>
            <a:ext cx="4464804" cy="27420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480E500-92A4-984F-9DFB-3E7F5FB7A740}"/>
              </a:ext>
            </a:extLst>
          </p:cNvPr>
          <p:cNvSpPr txBox="1"/>
          <p:nvPr/>
        </p:nvSpPr>
        <p:spPr>
          <a:xfrm>
            <a:off x="5040908" y="7254"/>
            <a:ext cx="848995" cy="2058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51435" tIns="25718" rIns="51435" bIns="25718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233768247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026C8A9-2013-7C46-8478-D3D2ABB63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259" y="508601"/>
            <a:ext cx="5146521" cy="18356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F541784-5B21-644E-85CD-73058DD12FFF}"/>
              </a:ext>
            </a:extLst>
          </p:cNvPr>
          <p:cNvSpPr txBox="1"/>
          <p:nvPr/>
        </p:nvSpPr>
        <p:spPr>
          <a:xfrm>
            <a:off x="5040908" y="7254"/>
            <a:ext cx="848995" cy="2058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51435" tIns="25718" rIns="51435" bIns="25718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334743431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252DBF6-FE27-CA40-AC0B-4E50B1DE3D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5755739" cy="2617483"/>
          </a:xfrm>
          <a:prstGeom prst="rect">
            <a:avLst/>
          </a:prstGeom>
        </p:spPr>
      </p:pic>
      <p:pic>
        <p:nvPicPr>
          <p:cNvPr id="4" name="Online Media 3" descr="Alphabet Song">
            <a:hlinkClick r:id="" action="ppaction://media"/>
            <a:extLst>
              <a:ext uri="{FF2B5EF4-FFF2-40B4-BE49-F238E27FC236}">
                <a16:creationId xmlns="" xmlns:a16="http://schemas.microsoft.com/office/drawing/2014/main" id="{E9061B57-77B9-2A4E-B342-2817CD6C99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68849" y="877480"/>
            <a:ext cx="380245" cy="285140"/>
          </a:xfrm>
          <a:prstGeom prst="rect">
            <a:avLst/>
          </a:prstGeom>
        </p:spPr>
      </p:pic>
      <p:pic>
        <p:nvPicPr>
          <p:cNvPr id="5" name="Online Media 4" descr="CD1-TRACK 53">
            <a:hlinkClick r:id="" action="ppaction://media"/>
            <a:extLst>
              <a:ext uri="{FF2B5EF4-FFF2-40B4-BE49-F238E27FC236}">
                <a16:creationId xmlns="" xmlns:a16="http://schemas.microsoft.com/office/drawing/2014/main" id="{418BE151-307A-CE42-B9C7-C06911FEA1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46880" y="1314036"/>
            <a:ext cx="380245" cy="28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47740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3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3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EF818A1-0FD1-244F-81C4-DEFA812B57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0119" y="384011"/>
            <a:ext cx="4440800" cy="24720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F323397-8A0D-194D-A8C4-887456FB6FE7}"/>
              </a:ext>
            </a:extLst>
          </p:cNvPr>
          <p:cNvSpPr txBox="1"/>
          <p:nvPr/>
        </p:nvSpPr>
        <p:spPr>
          <a:xfrm>
            <a:off x="5040908" y="7254"/>
            <a:ext cx="848995" cy="2058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51435" tIns="25718" rIns="51435" bIns="25718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  <p:pic>
        <p:nvPicPr>
          <p:cNvPr id="5" name="Online Media 4" descr="CD1-TRACK 54">
            <a:hlinkClick r:id="" action="ppaction://media"/>
            <a:extLst>
              <a:ext uri="{FF2B5EF4-FFF2-40B4-BE49-F238E27FC236}">
                <a16:creationId xmlns="" xmlns:a16="http://schemas.microsoft.com/office/drawing/2014/main" id="{93BF8A04-C99F-6D4C-8B7C-62536D0709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368427" y="383437"/>
            <a:ext cx="378244" cy="283640"/>
          </a:xfrm>
          <a:prstGeom prst="rect">
            <a:avLst/>
          </a:prstGeom>
        </p:spPr>
      </p:pic>
      <p:pic>
        <p:nvPicPr>
          <p:cNvPr id="6" name="Online Media 5" descr="CD1-TRACK 55">
            <a:hlinkClick r:id="" action="ppaction://media"/>
            <a:extLst>
              <a:ext uri="{FF2B5EF4-FFF2-40B4-BE49-F238E27FC236}">
                <a16:creationId xmlns="" xmlns:a16="http://schemas.microsoft.com/office/drawing/2014/main" id="{1CBD2496-1ACA-DF4D-BF24-E34781EAB76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07896" y="1737400"/>
            <a:ext cx="377245" cy="282890"/>
          </a:xfrm>
          <a:prstGeom prst="rect">
            <a:avLst/>
          </a:prstGeom>
        </p:spPr>
      </p:pic>
      <p:pic>
        <p:nvPicPr>
          <p:cNvPr id="7" name="Online Media 6" descr="CD1-TRACK 56">
            <a:hlinkClick r:id="" action="ppaction://media"/>
            <a:extLst>
              <a:ext uri="{FF2B5EF4-FFF2-40B4-BE49-F238E27FC236}">
                <a16:creationId xmlns="" xmlns:a16="http://schemas.microsoft.com/office/drawing/2014/main" id="{938A06E8-33AB-E849-8466-D3A6A59E5C3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06792" y="2482279"/>
            <a:ext cx="378244" cy="28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8806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0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66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26348FC-89B7-F748-B16B-A6426F1EF1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332" y="344304"/>
            <a:ext cx="4640374" cy="24447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DCEB7D7-5584-6A49-B5DF-BCF5692B1497}"/>
              </a:ext>
            </a:extLst>
          </p:cNvPr>
          <p:cNvSpPr txBox="1"/>
          <p:nvPr/>
        </p:nvSpPr>
        <p:spPr>
          <a:xfrm>
            <a:off x="5040908" y="7254"/>
            <a:ext cx="848995" cy="2058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51435" tIns="25718" rIns="51435" bIns="25718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  <p:pic>
        <p:nvPicPr>
          <p:cNvPr id="5" name="Online Media 4" descr="CD1-TRACK 57">
            <a:hlinkClick r:id="" action="ppaction://media"/>
            <a:extLst>
              <a:ext uri="{FF2B5EF4-FFF2-40B4-BE49-F238E27FC236}">
                <a16:creationId xmlns="" xmlns:a16="http://schemas.microsoft.com/office/drawing/2014/main" id="{EF75E209-ABCF-3F49-9C4A-0C2C878B71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69782" y="406600"/>
            <a:ext cx="371126" cy="278302"/>
          </a:xfrm>
          <a:prstGeom prst="rect">
            <a:avLst/>
          </a:prstGeom>
        </p:spPr>
      </p:pic>
      <p:pic>
        <p:nvPicPr>
          <p:cNvPr id="6" name="Online Media 5" descr="CD1-TRACK 58">
            <a:hlinkClick r:id="" action="ppaction://media"/>
            <a:extLst>
              <a:ext uri="{FF2B5EF4-FFF2-40B4-BE49-F238E27FC236}">
                <a16:creationId xmlns="" xmlns:a16="http://schemas.microsoft.com/office/drawing/2014/main" id="{0CF6CA45-CE5D-E94A-A49C-746C502BD24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85665" y="1485923"/>
            <a:ext cx="357712" cy="268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79765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4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42CC9B6-D062-8E42-BDAF-0858569FE6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390" y="402011"/>
            <a:ext cx="5194259" cy="23107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B4C7BC9-26F6-B242-AB39-3AD19A04029C}"/>
              </a:ext>
            </a:extLst>
          </p:cNvPr>
          <p:cNvSpPr txBox="1"/>
          <p:nvPr/>
        </p:nvSpPr>
        <p:spPr>
          <a:xfrm>
            <a:off x="5040908" y="7254"/>
            <a:ext cx="848995" cy="2058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51435" tIns="25718" rIns="51435" bIns="25718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  <p:pic>
        <p:nvPicPr>
          <p:cNvPr id="5" name="Online Media 4" descr="CD1-TRACK 59">
            <a:hlinkClick r:id="" action="ppaction://media"/>
            <a:extLst>
              <a:ext uri="{FF2B5EF4-FFF2-40B4-BE49-F238E27FC236}">
                <a16:creationId xmlns="" xmlns:a16="http://schemas.microsoft.com/office/drawing/2014/main" id="{B6C8A13A-23D8-6B45-B6EC-DD1A79DF70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71342" y="948864"/>
            <a:ext cx="369772" cy="277287"/>
          </a:xfrm>
          <a:prstGeom prst="rect">
            <a:avLst/>
          </a:prstGeom>
        </p:spPr>
      </p:pic>
      <p:pic>
        <p:nvPicPr>
          <p:cNvPr id="6" name="Online Media 5" descr="CD1-TRACK 60">
            <a:hlinkClick r:id="" action="ppaction://media"/>
            <a:extLst>
              <a:ext uri="{FF2B5EF4-FFF2-40B4-BE49-F238E27FC236}">
                <a16:creationId xmlns="" xmlns:a16="http://schemas.microsoft.com/office/drawing/2014/main" id="{5A87CA20-5F36-DA4F-A2CF-0E6D397DF76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68196" y="2155956"/>
            <a:ext cx="369772" cy="27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99172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78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34E26EE-AD0F-B14E-93D3-30645B89A1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769" y="243621"/>
            <a:ext cx="4405500" cy="2859020"/>
          </a:xfrm>
          <a:prstGeom prst="rect">
            <a:avLst/>
          </a:prstGeom>
        </p:spPr>
      </p:pic>
      <p:pic>
        <p:nvPicPr>
          <p:cNvPr id="4" name="Online Media 3" descr="CD1-TRACK 61">
            <a:hlinkClick r:id="" action="ppaction://media"/>
            <a:extLst>
              <a:ext uri="{FF2B5EF4-FFF2-40B4-BE49-F238E27FC236}">
                <a16:creationId xmlns="" xmlns:a16="http://schemas.microsoft.com/office/drawing/2014/main" id="{671F58A6-093E-DF46-B880-EA15A3F7B8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41349" y="821801"/>
            <a:ext cx="335884" cy="25187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="" xmlns:a16="http://schemas.microsoft.com/office/drawing/2014/main" id="{1CB49A6E-BB72-3946-B1A3-9006A0F9DBE5}"/>
              </a:ext>
            </a:extLst>
          </p:cNvPr>
          <p:cNvSpPr/>
          <p:nvPr/>
        </p:nvSpPr>
        <p:spPr>
          <a:xfrm>
            <a:off x="3261794" y="1911454"/>
            <a:ext cx="368329" cy="2549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00CEA495-6142-8D40-9585-BEF573F00D26}"/>
              </a:ext>
            </a:extLst>
          </p:cNvPr>
          <p:cNvSpPr/>
          <p:nvPr/>
        </p:nvSpPr>
        <p:spPr>
          <a:xfrm>
            <a:off x="2067613" y="2766921"/>
            <a:ext cx="368329" cy="2549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A2B525CD-AE3D-AC4A-B84C-060133E77878}"/>
              </a:ext>
            </a:extLst>
          </p:cNvPr>
          <p:cNvSpPr/>
          <p:nvPr/>
        </p:nvSpPr>
        <p:spPr>
          <a:xfrm>
            <a:off x="3296069" y="2774537"/>
            <a:ext cx="368329" cy="2549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20281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1492</TotalTime>
  <Words>13</Words>
  <Application>Microsoft Office PowerPoint</Application>
  <PresentationFormat>Custom</PresentationFormat>
  <Paragraphs>7</Paragraphs>
  <Slides>12</Slides>
  <Notes>1</Notes>
  <HiddenSlides>0</HiddenSlides>
  <MMClips>14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Phi Nguyễn</cp:lastModifiedBy>
  <cp:revision>139</cp:revision>
  <dcterms:created xsi:type="dcterms:W3CDTF">2019-07-02T02:13:33Z</dcterms:created>
  <dcterms:modified xsi:type="dcterms:W3CDTF">2023-11-24T01:17:59Z</dcterms:modified>
</cp:coreProperties>
</file>