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9.wdp"/><Relationship Id="rId26" Type="http://schemas.openxmlformats.org/officeDocument/2006/relationships/image" Target="../media/image16.gif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microsoft.com/office/2007/relationships/hdphoto" Target="../media/hdphoto7.wdp"/><Relationship Id="rId17" Type="http://schemas.openxmlformats.org/officeDocument/2006/relationships/image" Target="../media/image14.png"/><Relationship Id="rId25" Type="http://schemas.openxmlformats.org/officeDocument/2006/relationships/slide" Target="slide12.xml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microsoft.com/office/2007/relationships/hdphoto" Target="../media/hdphoto10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24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23" Type="http://schemas.openxmlformats.org/officeDocument/2006/relationships/slide" Target="slide10.xml"/><Relationship Id="rId28" Type="http://schemas.openxmlformats.org/officeDocument/2006/relationships/image" Target="../media/image1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image" Target="../media/image17.png"/><Relationship Id="rId30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538" y="4613910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55546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149</Words>
  <Application>Microsoft Office PowerPoint</Application>
  <PresentationFormat>On-screen Show (16:9)</PresentationFormat>
  <Paragraphs>43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2017-12-31T23:29:53Z</dcterms:created>
  <dcterms:modified xsi:type="dcterms:W3CDTF">2018-03-07T23:01:05Z</dcterms:modified>
</cp:coreProperties>
</file>