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7" r:id="rId2"/>
    <p:sldId id="278" r:id="rId3"/>
    <p:sldId id="301" r:id="rId4"/>
    <p:sldId id="265" r:id="rId5"/>
    <p:sldId id="268" r:id="rId6"/>
    <p:sldId id="257" r:id="rId7"/>
    <p:sldId id="269" r:id="rId8"/>
    <p:sldId id="266" r:id="rId9"/>
    <p:sldId id="295" r:id="rId10"/>
    <p:sldId id="296" r:id="rId11"/>
    <p:sldId id="297" r:id="rId12"/>
    <p:sldId id="298" r:id="rId13"/>
    <p:sldId id="299" r:id="rId14"/>
    <p:sldId id="293" r:id="rId15"/>
    <p:sldId id="270" r:id="rId16"/>
    <p:sldId id="258" r:id="rId17"/>
    <p:sldId id="300" r:id="rId18"/>
    <p:sldId id="272" r:id="rId19"/>
    <p:sldId id="267" r:id="rId20"/>
    <p:sldId id="271" r:id="rId21"/>
    <p:sldId id="273" r:id="rId22"/>
    <p:sldId id="275" r:id="rId23"/>
    <p:sldId id="274" r:id="rId24"/>
    <p:sldId id="279" r:id="rId25"/>
    <p:sldId id="290" r:id="rId26"/>
    <p:sldId id="285" r:id="rId27"/>
    <p:sldId id="286" r:id="rId28"/>
    <p:sldId id="287" r:id="rId29"/>
    <p:sldId id="288" r:id="rId30"/>
    <p:sldId id="289" r:id="rId31"/>
    <p:sldId id="280" r:id="rId32"/>
    <p:sldId id="259" r:id="rId33"/>
    <p:sldId id="292" r:id="rId34"/>
    <p:sldId id="281" r:id="rId35"/>
    <p:sldId id="260" r:id="rId36"/>
    <p:sldId id="282" r:id="rId37"/>
    <p:sldId id="261" r:id="rId38"/>
    <p:sldId id="283" r:id="rId39"/>
    <p:sldId id="26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4" autoAdjust="0"/>
    <p:restoredTop sz="94660"/>
  </p:normalViewPr>
  <p:slideViewPr>
    <p:cSldViewPr>
      <p:cViewPr varScale="1">
        <p:scale>
          <a:sx n="78" d="100"/>
          <a:sy n="78" d="100"/>
        </p:scale>
        <p:origin x="125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BA4F6-4E5E-458C-81A1-F844AF6790E1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5DFAA-12BC-437D-9F73-CDDB2835B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1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46C42E-70F0-47D0-82C6-1AB1F522D29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</a:rPr>
              <a:t>bye</a:t>
            </a: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5CC7BC-C41F-468D-8784-62044B69AAD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</a:rPr>
              <a:t>bye</a:t>
            </a: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8B2B74-3178-4EC2-A47D-88394622AC5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</a:rPr>
              <a:t>bye</a:t>
            </a: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EDC74D-3298-4FC9-A18C-2EA8DDBE328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</a:rPr>
              <a:t>bye</a:t>
            </a: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75E259-639A-4981-B45C-717D5A0F7FA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</a:rPr>
              <a:t>bye</a:t>
            </a: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C947-871B-4328-88A6-C235CDF7780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2FD-821E-4C77-9165-55A24846E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C947-871B-4328-88A6-C235CDF7780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2FD-821E-4C77-9165-55A24846E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C947-871B-4328-88A6-C235CDF7780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2FD-821E-4C77-9165-55A24846E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AD884-89B6-41DE-820C-55968AE844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C947-871B-4328-88A6-C235CDF7780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2FD-821E-4C77-9165-55A24846E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C947-871B-4328-88A6-C235CDF7780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2FD-821E-4C77-9165-55A24846E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C947-871B-4328-88A6-C235CDF7780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2FD-821E-4C77-9165-55A24846E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C947-871B-4328-88A6-C235CDF7780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2FD-821E-4C77-9165-55A24846E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C947-871B-4328-88A6-C235CDF7780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2FD-821E-4C77-9165-55A24846E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C947-871B-4328-88A6-C235CDF7780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2FD-821E-4C77-9165-55A24846E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C947-871B-4328-88A6-C235CDF7780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2FD-821E-4C77-9165-55A24846E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C947-871B-4328-88A6-C235CDF7780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C2FD-821E-4C77-9165-55A24846E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4000" t="-7000" r="-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C947-871B-4328-88A6-C235CDF7780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1C2FD-821E-4C77-9165-55A24846E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Paopoi%20c&#225;c%20ti&#7871;t%20c&#242;n%20lai%20k&#236;%201\PP%20TU%20NHIEN%20XH%20-%20BAI%209%20-%2017%20-%20NGUY&#7876;N%20HI&#7872;N%20-%20CHU&#7848;N%20NH&#7844;T\PP%20TU%20NHIEN%20XH%20-%20BAI%209%20-%2017%20-%20NGUY&#7876;N%20HI&#7872;N%20-%20CHU&#7848;N%20NH&#7844;T\B&#192;I%209%20-%20GI&#7918;%20V&#7878;%20SINH%20TR&#431;&#7900;NG%20H&#7884;C\TNXH%20-%20BAI%209%20-%20VUI%20DEN%20TRUONG%20-%20T1%20.mp4" TargetMode="External"/><Relationship Id="rId1" Type="http://schemas.microsoft.com/office/2007/relationships/media" Target="file:///D:\Paopoi%20c&#225;c%20ti&#7871;t%20c&#242;n%20lai%20k&#236;%201\PP%20TU%20NHIEN%20XH%20-%20BAI%209%20-%2017%20-%20NGUY&#7876;N%20HI&#7872;N%20-%20CHU&#7848;N%20NH&#7844;T\PP%20TU%20NHIEN%20XH%20-%20BAI%209%20-%2017%20-%20NGUY&#7876;N%20HI&#7872;N%20-%20CHU&#7848;N%20NH&#7844;T\B&#192;I%209%20-%20GI&#7918;%20V&#7878;%20SINH%20TR&#431;&#7900;NG%20H&#7884;C\TNXH%20-%20BAI%209%20-%20VUI%20DEN%20TRUONG%20-%20T1%20.mp4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Paopoi%20c&#225;c%20ti&#7871;t%20c&#242;n%20lai%20k&#236;%201\PP%20TU%20NHIEN%20XH%20-%20BAI%209%20-%2017%20-%20NGUY&#7876;N%20HI&#7872;N%20-%20CHU&#7848;N%20NH&#7844;T\PP%20TU%20NHIEN%20XH%20-%20BAI%209%20-%2017%20-%20NGUY&#7876;N%20HI&#7872;N%20-%20CHU&#7848;N%20NH&#7844;T\B&#192;I%209%20-%20GI&#7918;%20V&#7878;%20SINH%20TR&#431;&#7900;NG%20H&#7884;C\TNXH%20-%20BAI%209%20-%20BH%20KHONG%20XA%20RAC.mp4" TargetMode="External"/><Relationship Id="rId1" Type="http://schemas.microsoft.com/office/2007/relationships/media" Target="file:///D:\Paopoi%20c&#225;c%20ti&#7871;t%20c&#242;n%20lai%20k&#236;%201\PP%20TU%20NHIEN%20XH%20-%20BAI%209%20-%2017%20-%20NGUY&#7876;N%20HI&#7872;N%20-%20CHU&#7848;N%20NH&#7844;T\PP%20TU%20NHIEN%20XH%20-%20BAI%209%20-%2017%20-%20NGUY&#7876;N%20HI&#7872;N%20-%20CHU&#7848;N%20NH&#7844;T\B&#192;I%209%20-%20GI&#7918;%20V&#7878;%20SINH%20TR&#431;&#7900;NG%20H&#7884;C\TNXH%20-%20BAI%209%20-%20BH%20KHONG%20XA%20RAC.mp4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47775" y="4486870"/>
            <a:ext cx="3057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66FF"/>
                </a:solidFill>
              </a:rPr>
              <a:t>(</a:t>
            </a:r>
            <a:r>
              <a:rPr lang="en-US" sz="5400" b="1" dirty="0" err="1">
                <a:solidFill>
                  <a:srgbClr val="0066FF"/>
                </a:solidFill>
              </a:rPr>
              <a:t>Trang</a:t>
            </a:r>
            <a:r>
              <a:rPr lang="en-US" sz="5400" b="1" dirty="0">
                <a:solidFill>
                  <a:srgbClr val="0066FF"/>
                </a:solidFill>
              </a:rPr>
              <a:t> 36)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200" y="2209800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BÀI 9: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3609" y="1371600"/>
            <a:ext cx="60163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TỰ NHIÊN VÀ XÃ HỘI 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" y="3267670"/>
            <a:ext cx="8156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GIỮ VỆ SINH TRƯỜNG HỌC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938" y="0"/>
            <a:ext cx="8610600" cy="5257800"/>
            <a:chOff x="4724400" y="1219200"/>
            <a:chExt cx="4038600" cy="2590800"/>
          </a:xfrm>
        </p:grpSpPr>
        <p:pic>
          <p:nvPicPr>
            <p:cNvPr id="5" name="Picture 2" descr="20210409092016_wm_shs-tu-nhien-va-xa-hoi-2"/>
            <p:cNvPicPr>
              <a:picLocks noChangeAspect="1" noChangeArrowheads="1"/>
            </p:cNvPicPr>
            <p:nvPr/>
          </p:nvPicPr>
          <p:blipFill>
            <a:blip r:embed="rId2" cstate="print"/>
            <a:srcRect l="18216" t="66747" r="13714" b="9764"/>
            <a:stretch>
              <a:fillRect/>
            </a:stretch>
          </p:blipFill>
          <p:spPr bwMode="auto">
            <a:xfrm>
              <a:off x="4724400" y="1219200"/>
              <a:ext cx="4038600" cy="25146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6553200" y="3429000"/>
              <a:ext cx="4572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85800" y="5257800"/>
            <a:ext cx="75568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cốc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61684"/>
            <a:ext cx="4191000" cy="4662715"/>
            <a:chOff x="304800" y="4114800"/>
            <a:chExt cx="4191000" cy="2590800"/>
          </a:xfrm>
        </p:grpSpPr>
        <p:pic>
          <p:nvPicPr>
            <p:cNvPr id="5" name="Picture 4" descr="20210409092016_wm_shs-tu-nhien-va-xa-hoi-2"/>
            <p:cNvPicPr>
              <a:picLocks noChangeAspect="1" noChangeArrowheads="1"/>
            </p:cNvPicPr>
            <p:nvPr/>
          </p:nvPicPr>
          <p:blipFill>
            <a:blip r:embed="rId2" cstate="print"/>
            <a:srcRect l="25284" t="9695" r="20923" b="73293"/>
            <a:stretch>
              <a:fillRect/>
            </a:stretch>
          </p:blipFill>
          <p:spPr bwMode="auto">
            <a:xfrm>
              <a:off x="304800" y="4114800"/>
              <a:ext cx="4191000" cy="25908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2209800" y="6324600"/>
              <a:ext cx="4572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800" y="61685"/>
            <a:ext cx="4495800" cy="4662714"/>
            <a:chOff x="4724400" y="4038599"/>
            <a:chExt cx="4114800" cy="2819401"/>
          </a:xfrm>
        </p:grpSpPr>
        <p:pic>
          <p:nvPicPr>
            <p:cNvPr id="8" name="Picture 7" descr="20210409092016_wm_shs-tu-nhien-va-xa-hoi-2"/>
            <p:cNvPicPr>
              <a:picLocks noChangeAspect="1" noChangeArrowheads="1"/>
            </p:cNvPicPr>
            <p:nvPr/>
          </p:nvPicPr>
          <p:blipFill>
            <a:blip r:embed="rId2" cstate="print"/>
            <a:srcRect l="25284" t="26646" r="20923" b="37439"/>
            <a:stretch>
              <a:fillRect/>
            </a:stretch>
          </p:blipFill>
          <p:spPr bwMode="auto">
            <a:xfrm>
              <a:off x="4724400" y="4038599"/>
              <a:ext cx="4114800" cy="2819401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6629400" y="6477000"/>
              <a:ext cx="4572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4121" y="4724399"/>
            <a:ext cx="40062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quét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xếp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8757" y="4749799"/>
            <a:ext cx="3456395" cy="1179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tabLst>
                <a:tab pos="36703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67030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83820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04800" y="29718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761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95400"/>
            <a:ext cx="8686800" cy="20744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R="12700" algn="just">
              <a:lnSpc>
                <a:spcPct val="115000"/>
              </a:lnSpc>
              <a:tabLst>
                <a:tab pos="367030" algn="l"/>
              </a:tabLs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83820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57200" y="2209800"/>
            <a:ext cx="84582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42913" y="3671887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+ Khu vệ sinh đặt ở đâu? Có sạch không?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42913" y="4433887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+ Trường học của em đã sạch, đẹp chưa?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7200" y="5119687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2913" y="5881687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+ Em đã làm gì để góp phần giữ trường học sạch, đẹp?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9113" y="3810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thấy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f2.photo.talk.zdn.vn/8555656904469818929/614bae6db70640581917.jpg"/>
          <p:cNvPicPr>
            <a:picLocks noChangeAspect="1" noChangeArrowheads="1"/>
          </p:cNvPicPr>
          <p:nvPr/>
        </p:nvPicPr>
        <p:blipFill>
          <a:blip r:embed="rId2" cstate="print"/>
          <a:srcRect l="18977" t="24206" r="19616" b="15280"/>
          <a:stretch>
            <a:fillRect/>
          </a:stretch>
        </p:blipFill>
        <p:spPr bwMode="auto">
          <a:xfrm>
            <a:off x="1676400" y="1295400"/>
            <a:ext cx="5867400" cy="3667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5585" t="62561" r="8801" b="30526"/>
          <a:stretch>
            <a:fillRect/>
          </a:stretch>
        </p:blipFill>
        <p:spPr bwMode="auto">
          <a:xfrm>
            <a:off x="304800" y="304800"/>
            <a:ext cx="8534400" cy="1295400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457773"/>
              </p:ext>
            </p:extLst>
          </p:nvPr>
        </p:nvGraphicFramePr>
        <p:xfrm>
          <a:off x="457200" y="1752600"/>
          <a:ext cx="8534400" cy="451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2654247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492316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9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870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80272" y="2514600"/>
            <a:ext cx="3956532" cy="20744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Quét sân trường, lớp học.</a:t>
            </a:r>
            <a:endParaRPr lang="en-US" sz="2400" dirty="0">
              <a:latin typeface="+mj-lt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Lau chùi cửa sổ lớp học.</a:t>
            </a:r>
            <a:endParaRPr lang="en-US" sz="2400" dirty="0">
              <a:latin typeface="+mj-lt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Chăm sóc cây.</a:t>
            </a:r>
            <a:endParaRPr lang="en-US" sz="2400" dirty="0">
              <a:latin typeface="+mj-lt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Không vứt rác bừa bãi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  <a:endParaRPr lang="en-US" sz="2400" dirty="0">
              <a:effectLst/>
              <a:latin typeface="+mj-lt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8914" y="2514600"/>
            <a:ext cx="4293163" cy="35609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Vứt rác bừa bãi ra lớp,</a:t>
            </a:r>
            <a:endParaRPr lang="en-US" sz="28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trường học.</a:t>
            </a:r>
            <a:endParaRPr lang="en-US" sz="2800" dirty="0">
              <a:latin typeface="+mj-lt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Lấy phấn, bút màu vẽ</a:t>
            </a:r>
            <a:endParaRPr lang="en-US" sz="28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lên bàn học, tường lớp học. </a:t>
            </a:r>
            <a:endParaRPr lang="en-US" sz="2800" dirty="0">
              <a:latin typeface="+mj-lt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Bẻ cành, nhổ cây xanh</a:t>
            </a:r>
            <a:endParaRPr lang="en-US" sz="28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trong bồn hoa, vườn </a:t>
            </a:r>
            <a:endParaRPr lang="en-US" sz="28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trường…..</a:t>
            </a:r>
            <a:endParaRPr lang="en-US" sz="2800" dirty="0">
              <a:effectLst/>
              <a:latin typeface="+mj-lt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 descr="Blue tissue paper"/>
          <p:cNvSpPr txBox="1">
            <a:spLocks noGrp="1" noChangeArrowheads="1"/>
          </p:cNvSpPr>
          <p:nvPr>
            <p:ph idx="1"/>
          </p:nvPr>
        </p:nvSpPr>
        <p:spPr bwMode="auto">
          <a:xfrm>
            <a:off x="228600" y="914400"/>
            <a:ext cx="8229600" cy="4525963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* </a:t>
            </a:r>
            <a:r>
              <a:rPr lang="en-US" sz="2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khạc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6192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f9.photo.talk.zdn.vn/6154847615200330534/d62296cb17a0e0feb9b1.jpg"/>
          <p:cNvPicPr>
            <a:picLocks noChangeAspect="1" noChangeArrowheads="1"/>
          </p:cNvPicPr>
          <p:nvPr/>
        </p:nvPicPr>
        <p:blipFill>
          <a:blip r:embed="rId2" cstate="print"/>
          <a:srcRect l="15962" t="20180" r="14554" b="7748"/>
          <a:stretch>
            <a:fillRect/>
          </a:stretch>
        </p:blipFill>
        <p:spPr bwMode="auto">
          <a:xfrm>
            <a:off x="1752600" y="1524000"/>
            <a:ext cx="57150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5585" t="72665" r="14862" b="22292"/>
          <a:stretch>
            <a:fillRect/>
          </a:stretch>
        </p:blipFill>
        <p:spPr bwMode="auto">
          <a:xfrm>
            <a:off x="152400" y="1219200"/>
            <a:ext cx="86868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NXH - BAI 9 - VUI DEN TRUONG - T1 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 t="4167" b="4167"/>
          <a:stretch>
            <a:fillRect/>
          </a:stretch>
        </p:blipFill>
        <p:spPr>
          <a:xfrm>
            <a:off x="1295400" y="1295400"/>
            <a:ext cx="6629400" cy="39624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f22-zpc.zdn.vn/6559580044742161920/fedd1008e263153d4c72.jpg"/>
          <p:cNvPicPr>
            <a:picLocks noChangeAspect="1" noChangeArrowheads="1"/>
          </p:cNvPicPr>
          <p:nvPr/>
        </p:nvPicPr>
        <p:blipFill>
          <a:blip r:embed="rId2" cstate="print"/>
          <a:srcRect l="13026" t="19162" r="10667" b="10579"/>
          <a:stretch>
            <a:fillRect/>
          </a:stretch>
        </p:blipFill>
        <p:spPr bwMode="auto">
          <a:xfrm>
            <a:off x="1143000" y="1600200"/>
            <a:ext cx="70866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20049" t="77348" r="29326" b="5000"/>
          <a:stretch>
            <a:fillRect/>
          </a:stretch>
        </p:blipFill>
        <p:spPr bwMode="auto">
          <a:xfrm>
            <a:off x="990600" y="1066800"/>
            <a:ext cx="6934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https://f2.photo.talk.zdn.vn/2304629991983356765/b1e886e1728a85d4dc9b.jpg"/>
          <p:cNvPicPr>
            <a:picLocks noChangeAspect="1" noChangeArrowheads="1"/>
          </p:cNvPicPr>
          <p:nvPr/>
        </p:nvPicPr>
        <p:blipFill>
          <a:blip r:embed="rId2" cstate="print"/>
          <a:srcRect l="22584" t="33600" r="26167" b="20000"/>
          <a:stretch>
            <a:fillRect/>
          </a:stretch>
        </p:blipFill>
        <p:spPr bwMode="auto">
          <a:xfrm>
            <a:off x="2057400" y="1904999"/>
            <a:ext cx="4876800" cy="23970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17-zpc.zdn.vn/7011142372996995913/a770049df9f60ea857e7.jpg"/>
          <p:cNvPicPr>
            <a:picLocks noChangeAspect="1" noChangeArrowheads="1"/>
          </p:cNvPicPr>
          <p:nvPr/>
        </p:nvPicPr>
        <p:blipFill>
          <a:blip r:embed="rId2" cstate="print"/>
          <a:srcRect l="13529" r="5299" b="22891"/>
          <a:stretch>
            <a:fillRect/>
          </a:stretch>
        </p:blipFill>
        <p:spPr bwMode="auto">
          <a:xfrm>
            <a:off x="1219200" y="381000"/>
            <a:ext cx="67056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NXH - BAI 9 - BH KHONG XA RA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 t="4255" b="4255"/>
          <a:stretch>
            <a:fillRect/>
          </a:stretch>
        </p:blipFill>
        <p:spPr>
          <a:xfrm>
            <a:off x="1524000" y="1295400"/>
            <a:ext cx="6477000" cy="38862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909254" y="1879937"/>
            <a:ext cx="36439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TRÒ CHƠI: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3505200"/>
            <a:ext cx="7924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“AI NHANH AI ĐÚNG”</a:t>
            </a:r>
          </a:p>
        </p:txBody>
      </p:sp>
    </p:spTree>
  </p:cSld>
  <p:clrMapOvr>
    <a:masterClrMapping/>
  </p:clrMapOvr>
  <p:transition spd="med">
    <p:pull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14450" y="381000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Time" pitchFamily="34" charset="0"/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1485900" y="4040188"/>
            <a:ext cx="5943600" cy="836612"/>
            <a:chOff x="288" y="2545"/>
            <a:chExt cx="4992" cy="527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88" y="2545"/>
              <a:ext cx="4992" cy="527"/>
              <a:chOff x="183" y="1591"/>
              <a:chExt cx="4807" cy="903"/>
            </a:xfrm>
          </p:grpSpPr>
          <p:sp>
            <p:nvSpPr>
              <p:cNvPr id="6176" name="AutoShape 22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177" name="AutoShape 23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6178" name="Text Box 24"/>
              <p:cNvSpPr txBox="1">
                <a:spLocks noChangeArrowheads="1"/>
              </p:cNvSpPr>
              <p:nvPr/>
            </p:nvSpPr>
            <p:spPr bwMode="gray">
              <a:xfrm>
                <a:off x="819" y="1591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6179" name="Text Box 25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6175" name="Rectangle 41"/>
            <p:cNvSpPr>
              <a:spLocks noChangeArrowheads="1"/>
            </p:cNvSpPr>
            <p:nvPr/>
          </p:nvSpPr>
          <p:spPr bwMode="auto">
            <a:xfrm>
              <a:off x="960" y="2688"/>
              <a:ext cx="24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Hoan hô cổ vũ</a:t>
              </a:r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502569" y="5945188"/>
            <a:ext cx="5943600" cy="836612"/>
            <a:chOff x="288" y="3793"/>
            <a:chExt cx="4992" cy="527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288" y="3793"/>
              <a:ext cx="4992" cy="527"/>
              <a:chOff x="183" y="1591"/>
              <a:chExt cx="4807" cy="903"/>
            </a:xfrm>
          </p:grpSpPr>
          <p:sp>
            <p:nvSpPr>
              <p:cNvPr id="6170" name="AutoShape 43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171" name="AutoShape 44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6172" name="Text Box 45"/>
              <p:cNvSpPr txBox="1">
                <a:spLocks noChangeArrowheads="1"/>
              </p:cNvSpPr>
              <p:nvPr/>
            </p:nvSpPr>
            <p:spPr bwMode="gray">
              <a:xfrm>
                <a:off x="819" y="1591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6173" name="Text Box 46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6169" name="Rectangle 47"/>
            <p:cNvSpPr>
              <a:spLocks noChangeArrowheads="1"/>
            </p:cNvSpPr>
            <p:nvPr/>
          </p:nvSpPr>
          <p:spPr bwMode="auto">
            <a:xfrm>
              <a:off x="1056" y="3880"/>
              <a:ext cx="355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Báo cáo với thầy cô giáo.</a:t>
              </a: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1485900" y="5030788"/>
            <a:ext cx="5943600" cy="836612"/>
            <a:chOff x="288" y="3169"/>
            <a:chExt cx="4992" cy="527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88" y="3169"/>
              <a:ext cx="4992" cy="527"/>
              <a:chOff x="183" y="1591"/>
              <a:chExt cx="4807" cy="903"/>
            </a:xfrm>
          </p:grpSpPr>
          <p:sp>
            <p:nvSpPr>
              <p:cNvPr id="6164" name="AutoShape 49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165" name="AutoShape 50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6166" name="Text Box 51"/>
              <p:cNvSpPr txBox="1">
                <a:spLocks noChangeArrowheads="1"/>
              </p:cNvSpPr>
              <p:nvPr/>
            </p:nvSpPr>
            <p:spPr bwMode="gray">
              <a:xfrm>
                <a:off x="819" y="1591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6167" name="Text Box 52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>
                    <a:solidFill>
                      <a:srgbClr val="CC0000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  <p:sp>
          <p:nvSpPr>
            <p:cNvPr id="6163" name="Rectangle 53"/>
            <p:cNvSpPr>
              <a:spLocks noChangeArrowheads="1"/>
            </p:cNvSpPr>
            <p:nvPr/>
          </p:nvSpPr>
          <p:spPr bwMode="auto">
            <a:xfrm>
              <a:off x="1200" y="3264"/>
              <a:ext cx="22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Cùng tham gia.</a:t>
              </a:r>
            </a:p>
          </p:txBody>
        </p: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485901" y="5951538"/>
            <a:ext cx="6222206" cy="1808162"/>
            <a:chOff x="288" y="3803"/>
            <a:chExt cx="5226" cy="1139"/>
          </a:xfrm>
        </p:grpSpPr>
        <p:grpSp>
          <p:nvGrpSpPr>
            <p:cNvPr id="9" name="Group 81"/>
            <p:cNvGrpSpPr>
              <a:grpSpLocks/>
            </p:cNvGrpSpPr>
            <p:nvPr/>
          </p:nvGrpSpPr>
          <p:grpSpPr bwMode="auto">
            <a:xfrm>
              <a:off x="288" y="3803"/>
              <a:ext cx="5226" cy="1139"/>
              <a:chOff x="183" y="1607"/>
              <a:chExt cx="5032" cy="1951"/>
            </a:xfrm>
          </p:grpSpPr>
          <p:sp>
            <p:nvSpPr>
              <p:cNvPr id="6158" name="AutoShape 82"/>
              <p:cNvSpPr>
                <a:spLocks noChangeArrowheads="1"/>
              </p:cNvSpPr>
              <p:nvPr/>
            </p:nvSpPr>
            <p:spPr bwMode="gray">
              <a:xfrm>
                <a:off x="580" y="160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159" name="AutoShape 83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6160" name="Text Box 84"/>
              <p:cNvSpPr txBox="1">
                <a:spLocks noChangeArrowheads="1"/>
              </p:cNvSpPr>
              <p:nvPr/>
            </p:nvSpPr>
            <p:spPr bwMode="gray">
              <a:xfrm>
                <a:off x="1067" y="2998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6161" name="Text Box 85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6157" name="Rectangle 86"/>
            <p:cNvSpPr>
              <a:spLocks noChangeArrowheads="1"/>
            </p:cNvSpPr>
            <p:nvPr/>
          </p:nvSpPr>
          <p:spPr bwMode="auto">
            <a:xfrm>
              <a:off x="1013" y="3895"/>
              <a:ext cx="355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Báo cáo với thầy cô giáo.</a:t>
              </a:r>
            </a:p>
          </p:txBody>
        </p:sp>
      </p:grpSp>
      <p:sp>
        <p:nvSpPr>
          <p:cNvPr id="89175" name="Text Box 87"/>
          <p:cNvSpPr txBox="1">
            <a:spLocks noChangeArrowheads="1"/>
          </p:cNvSpPr>
          <p:nvPr/>
        </p:nvSpPr>
        <p:spPr bwMode="auto">
          <a:xfrm>
            <a:off x="457200" y="112693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Thấy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đang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chơi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trò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bắn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nhau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súng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cao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su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sẽ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:</a:t>
            </a:r>
          </a:p>
        </p:txBody>
      </p:sp>
      <p:pic>
        <p:nvPicPr>
          <p:cNvPr id="89177" name="Picture 89" descr="250px-Ngam_ban_sung_cao_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300" y="1371601"/>
            <a:ext cx="4171950" cy="2644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10" name="Group 90"/>
          <p:cNvGrpSpPr>
            <a:grpSpLocks/>
          </p:cNvGrpSpPr>
          <p:nvPr/>
        </p:nvGrpSpPr>
        <p:grpSpPr bwMode="auto">
          <a:xfrm>
            <a:off x="4857750" y="1600200"/>
            <a:ext cx="2800350" cy="1143000"/>
            <a:chOff x="2352" y="2496"/>
            <a:chExt cx="2352" cy="720"/>
          </a:xfrm>
        </p:grpSpPr>
        <p:sp>
          <p:nvSpPr>
            <p:cNvPr id="6154" name="Oval 91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576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400" b="1">
                  <a:solidFill>
                    <a:srgbClr val="FF0066"/>
                  </a:solidFill>
                  <a:latin typeface="Times New Roman" pitchFamily="18" charset="0"/>
                  <a:cs typeface="Arial" pitchFamily="34" charset="0"/>
                </a:rPr>
                <a:t>Chính xác!</a:t>
              </a:r>
            </a:p>
          </p:txBody>
        </p:sp>
        <p:pic>
          <p:nvPicPr>
            <p:cNvPr id="6155" name="Picture 92" descr="6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0301 C 0.1059 -0.04792 0.31614 -0.09236 0.3684 -0.15579 C 0.42083 -0.21922 0.23593 -0.34537 0.20937 -0.38334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14450" y="381000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Time" pitchFamily="34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485900" y="4040188"/>
            <a:ext cx="5943600" cy="836612"/>
            <a:chOff x="288" y="2545"/>
            <a:chExt cx="4992" cy="527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88" y="2545"/>
              <a:ext cx="4992" cy="527"/>
              <a:chOff x="183" y="1591"/>
              <a:chExt cx="4807" cy="903"/>
            </a:xfrm>
          </p:grpSpPr>
          <p:sp>
            <p:nvSpPr>
              <p:cNvPr id="8224" name="AutoShape 22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8225" name="AutoShape 23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8226" name="Text Box 24"/>
              <p:cNvSpPr txBox="1">
                <a:spLocks noChangeArrowheads="1"/>
              </p:cNvSpPr>
              <p:nvPr/>
            </p:nvSpPr>
            <p:spPr bwMode="gray">
              <a:xfrm>
                <a:off x="819" y="1591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8227" name="Text Box 25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8223" name="Rectangle 41"/>
            <p:cNvSpPr>
              <a:spLocks noChangeArrowheads="1"/>
            </p:cNvSpPr>
            <p:nvPr/>
          </p:nvSpPr>
          <p:spPr bwMode="auto">
            <a:xfrm>
              <a:off x="804" y="2690"/>
              <a:ext cx="355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Xin đọc cùng bạn.</a:t>
              </a:r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1485900" y="6021388"/>
            <a:ext cx="5943600" cy="836612"/>
            <a:chOff x="288" y="3793"/>
            <a:chExt cx="4992" cy="527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288" y="3793"/>
              <a:ext cx="4992" cy="527"/>
              <a:chOff x="183" y="1591"/>
              <a:chExt cx="4807" cy="903"/>
            </a:xfrm>
          </p:grpSpPr>
          <p:sp>
            <p:nvSpPr>
              <p:cNvPr id="8218" name="AutoShape 43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8219" name="AutoShape 44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8220" name="Text Box 45"/>
              <p:cNvSpPr txBox="1">
                <a:spLocks noChangeArrowheads="1"/>
              </p:cNvSpPr>
              <p:nvPr/>
            </p:nvSpPr>
            <p:spPr bwMode="gray">
              <a:xfrm>
                <a:off x="819" y="1591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8221" name="Text Box 46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8217" name="Rectangle 47"/>
            <p:cNvSpPr>
              <a:spLocks noChangeArrowheads="1"/>
            </p:cNvSpPr>
            <p:nvPr/>
          </p:nvSpPr>
          <p:spPr bwMode="auto">
            <a:xfrm>
              <a:off x="576" y="3900"/>
              <a:ext cx="355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Chọc phá bạn.</a:t>
              </a:r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1485900" y="5053014"/>
            <a:ext cx="6144816" cy="814387"/>
            <a:chOff x="288" y="3183"/>
            <a:chExt cx="5161" cy="513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88" y="3183"/>
              <a:ext cx="5161" cy="513"/>
              <a:chOff x="183" y="1615"/>
              <a:chExt cx="4970" cy="879"/>
            </a:xfrm>
          </p:grpSpPr>
          <p:sp>
            <p:nvSpPr>
              <p:cNvPr id="8212" name="AutoShape 49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8213" name="AutoShape 50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8214" name="Text Box 51"/>
              <p:cNvSpPr txBox="1">
                <a:spLocks noChangeArrowheads="1"/>
              </p:cNvSpPr>
              <p:nvPr/>
            </p:nvSpPr>
            <p:spPr bwMode="gray">
              <a:xfrm>
                <a:off x="1005" y="1719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8215" name="Text Box 52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8211" name="Rectangle 53"/>
            <p:cNvSpPr>
              <a:spLocks noChangeArrowheads="1"/>
            </p:cNvSpPr>
            <p:nvPr/>
          </p:nvSpPr>
          <p:spPr bwMode="auto">
            <a:xfrm>
              <a:off x="1584" y="3254"/>
              <a:ext cx="22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Cướp truyện của bạn.</a:t>
              </a:r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462088" y="4062414"/>
            <a:ext cx="6099572" cy="2193925"/>
            <a:chOff x="288" y="2559"/>
            <a:chExt cx="4887" cy="1382"/>
          </a:xfrm>
        </p:grpSpPr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288" y="2559"/>
              <a:ext cx="4887" cy="1382"/>
              <a:chOff x="183" y="1615"/>
              <a:chExt cx="4706" cy="2368"/>
            </a:xfrm>
          </p:grpSpPr>
          <p:sp>
            <p:nvSpPr>
              <p:cNvPr id="8206" name="AutoShape 74"/>
              <p:cNvSpPr>
                <a:spLocks noChangeArrowheads="1"/>
              </p:cNvSpPr>
              <p:nvPr/>
            </p:nvSpPr>
            <p:spPr bwMode="gray">
              <a:xfrm>
                <a:off x="466" y="1631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8207" name="AutoShape 75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8208" name="Text Box 76"/>
              <p:cNvSpPr txBox="1">
                <a:spLocks noChangeArrowheads="1"/>
              </p:cNvSpPr>
              <p:nvPr/>
            </p:nvSpPr>
            <p:spPr bwMode="gray">
              <a:xfrm>
                <a:off x="513" y="3423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8209" name="Text Box 77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8205" name="Rectangle 78"/>
            <p:cNvSpPr>
              <a:spLocks noChangeArrowheads="1"/>
            </p:cNvSpPr>
            <p:nvPr/>
          </p:nvSpPr>
          <p:spPr bwMode="auto">
            <a:xfrm>
              <a:off x="988" y="2687"/>
              <a:ext cx="278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Xin đọc cùng bạn</a:t>
              </a:r>
            </a:p>
          </p:txBody>
        </p:sp>
      </p:grpSp>
      <p:sp>
        <p:nvSpPr>
          <p:cNvPr id="91215" name="Text Box 79"/>
          <p:cNvSpPr txBox="1">
            <a:spLocks noChangeArrowheads="1"/>
          </p:cNvSpPr>
          <p:nvPr/>
        </p:nvSpPr>
        <p:spPr bwMode="auto">
          <a:xfrm>
            <a:off x="647700" y="314980"/>
            <a:ext cx="8572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thấy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đang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đọc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truyện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sẽ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:</a:t>
            </a:r>
          </a:p>
        </p:txBody>
      </p:sp>
      <p:pic>
        <p:nvPicPr>
          <p:cNvPr id="91224" name="Picture 88" descr="Ảnh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300" y="1142999"/>
            <a:ext cx="4257675" cy="284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4343400" y="1600200"/>
            <a:ext cx="2800350" cy="838200"/>
            <a:chOff x="2352" y="2496"/>
            <a:chExt cx="2352" cy="528"/>
          </a:xfrm>
        </p:grpSpPr>
        <p:sp>
          <p:nvSpPr>
            <p:cNvPr id="8202" name="Oval 90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400" b="1">
                  <a:solidFill>
                    <a:srgbClr val="FF0066"/>
                  </a:solidFill>
                  <a:latin typeface="Times New Roman" pitchFamily="18" charset="0"/>
                  <a:cs typeface="Arial" pitchFamily="34" charset="0"/>
                </a:rPr>
                <a:t>Rất tốt!</a:t>
              </a:r>
            </a:p>
          </p:txBody>
        </p:sp>
        <p:pic>
          <p:nvPicPr>
            <p:cNvPr id="8203" name="Picture 91" descr="6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0301 C 0.1059 -0.04792 0.31614 -0.09236 0.3684 -0.15579 C 0.42083 -0.21922 0.23593 -0.34537 0.20937 -0.38334 " pathEditMode="relative" rAng="0" ptsTypes="aaA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14450" y="381000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Time" pitchFamily="34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735931" y="4137026"/>
            <a:ext cx="5943600" cy="836613"/>
            <a:chOff x="288" y="2545"/>
            <a:chExt cx="4992" cy="527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88" y="2545"/>
              <a:ext cx="4992" cy="527"/>
              <a:chOff x="183" y="1591"/>
              <a:chExt cx="4807" cy="903"/>
            </a:xfrm>
          </p:grpSpPr>
          <p:sp>
            <p:nvSpPr>
              <p:cNvPr id="10272" name="AutoShape 22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0273" name="AutoShape 23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0274" name="Text Box 24"/>
              <p:cNvSpPr txBox="1">
                <a:spLocks noChangeArrowheads="1"/>
              </p:cNvSpPr>
              <p:nvPr/>
            </p:nvSpPr>
            <p:spPr bwMode="gray">
              <a:xfrm>
                <a:off x="819" y="1591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10275" name="Text Box 25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0271" name="Rectangle 41"/>
            <p:cNvSpPr>
              <a:spLocks noChangeArrowheads="1"/>
            </p:cNvSpPr>
            <p:nvPr/>
          </p:nvSpPr>
          <p:spPr bwMode="auto">
            <a:xfrm>
              <a:off x="942" y="2688"/>
              <a:ext cx="208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Tham gia.</a:t>
              </a:r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735931" y="6119813"/>
            <a:ext cx="5943600" cy="836612"/>
            <a:chOff x="288" y="3793"/>
            <a:chExt cx="4992" cy="527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288" y="3793"/>
              <a:ext cx="4992" cy="527"/>
              <a:chOff x="183" y="1591"/>
              <a:chExt cx="4807" cy="903"/>
            </a:xfrm>
          </p:grpSpPr>
          <p:sp>
            <p:nvSpPr>
              <p:cNvPr id="10266" name="AutoShape 43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0267" name="AutoShape 44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10268" name="Text Box 45"/>
              <p:cNvSpPr txBox="1">
                <a:spLocks noChangeArrowheads="1"/>
              </p:cNvSpPr>
              <p:nvPr/>
            </p:nvSpPr>
            <p:spPr bwMode="gray">
              <a:xfrm>
                <a:off x="819" y="1591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10269" name="Text Box 46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0265" name="Rectangle 47"/>
            <p:cNvSpPr>
              <a:spLocks noChangeArrowheads="1"/>
            </p:cNvSpPr>
            <p:nvPr/>
          </p:nvSpPr>
          <p:spPr bwMode="auto">
            <a:xfrm>
              <a:off x="1326" y="3888"/>
              <a:ext cx="11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Cổ vũ.</a:t>
              </a:r>
            </a:p>
          </p:txBody>
        </p: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756172" y="5135563"/>
            <a:ext cx="5943600" cy="836612"/>
            <a:chOff x="288" y="3169"/>
            <a:chExt cx="4992" cy="527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88" y="3169"/>
              <a:ext cx="4992" cy="527"/>
              <a:chOff x="183" y="1591"/>
              <a:chExt cx="4807" cy="903"/>
            </a:xfrm>
          </p:grpSpPr>
          <p:sp>
            <p:nvSpPr>
              <p:cNvPr id="10260" name="AutoShape 49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0261" name="AutoShape 50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10262" name="Text Box 51"/>
              <p:cNvSpPr txBox="1">
                <a:spLocks noChangeArrowheads="1"/>
              </p:cNvSpPr>
              <p:nvPr/>
            </p:nvSpPr>
            <p:spPr bwMode="gray">
              <a:xfrm>
                <a:off x="819" y="1591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10263" name="Text Box 52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0259" name="Rectangle 53"/>
            <p:cNvSpPr>
              <a:spLocks noChangeArrowheads="1"/>
            </p:cNvSpPr>
            <p:nvPr/>
          </p:nvSpPr>
          <p:spPr bwMode="auto">
            <a:xfrm>
              <a:off x="1056" y="3264"/>
              <a:ext cx="39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Ngăn các bạn không chơi nữa.</a:t>
              </a:r>
            </a:p>
          </p:txBody>
        </p: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1735931" y="5132388"/>
            <a:ext cx="6273404" cy="2324100"/>
            <a:chOff x="288" y="3183"/>
            <a:chExt cx="5269" cy="1464"/>
          </a:xfrm>
        </p:grpSpPr>
        <p:grpSp>
          <p:nvGrpSpPr>
            <p:cNvPr id="9" name="Group 76"/>
            <p:cNvGrpSpPr>
              <a:grpSpLocks/>
            </p:cNvGrpSpPr>
            <p:nvPr/>
          </p:nvGrpSpPr>
          <p:grpSpPr bwMode="auto">
            <a:xfrm>
              <a:off x="288" y="3183"/>
              <a:ext cx="5269" cy="1464"/>
              <a:chOff x="183" y="1615"/>
              <a:chExt cx="5074" cy="2508"/>
            </a:xfrm>
          </p:grpSpPr>
          <p:sp>
            <p:nvSpPr>
              <p:cNvPr id="10254" name="AutoShape 77"/>
              <p:cNvSpPr>
                <a:spLocks noChangeArrowheads="1"/>
              </p:cNvSpPr>
              <p:nvPr/>
            </p:nvSpPr>
            <p:spPr bwMode="gray">
              <a:xfrm>
                <a:off x="572" y="1666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0255" name="AutoShape 78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10256" name="Text Box 79"/>
              <p:cNvSpPr txBox="1">
                <a:spLocks noChangeArrowheads="1"/>
              </p:cNvSpPr>
              <p:nvPr/>
            </p:nvSpPr>
            <p:spPr bwMode="gray">
              <a:xfrm>
                <a:off x="1109" y="3563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10257" name="Text Box 80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0253" name="Rectangle 81"/>
            <p:cNvSpPr>
              <a:spLocks noChangeArrowheads="1"/>
            </p:cNvSpPr>
            <p:nvPr/>
          </p:nvSpPr>
          <p:spPr bwMode="auto">
            <a:xfrm>
              <a:off x="1123" y="3247"/>
              <a:ext cx="39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Ngăn các bạn không chơi nữa.</a:t>
              </a:r>
            </a:p>
          </p:txBody>
        </p:sp>
      </p:grpSp>
      <p:sp>
        <p:nvSpPr>
          <p:cNvPr id="6161" name="Text Box 82"/>
          <p:cNvSpPr txBox="1">
            <a:spLocks noChangeArrowheads="1"/>
          </p:cNvSpPr>
          <p:nvPr/>
        </p:nvSpPr>
        <p:spPr bwMode="auto">
          <a:xfrm>
            <a:off x="457200" y="16258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rủ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chơi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trò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rượt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đuổi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nhau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sẽ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:</a:t>
            </a:r>
          </a:p>
        </p:txBody>
      </p:sp>
      <p:pic>
        <p:nvPicPr>
          <p:cNvPr id="97363" name="Picture 83" descr="Picture 010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 l="35329" t="48654" r="44238" b="26814"/>
          <a:stretch>
            <a:fillRect/>
          </a:stretch>
        </p:blipFill>
        <p:spPr bwMode="auto">
          <a:xfrm>
            <a:off x="2743200" y="990601"/>
            <a:ext cx="4286250" cy="311467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4343400" y="1562100"/>
            <a:ext cx="2800350" cy="838200"/>
            <a:chOff x="2352" y="2496"/>
            <a:chExt cx="2352" cy="528"/>
          </a:xfrm>
        </p:grpSpPr>
        <p:sp>
          <p:nvSpPr>
            <p:cNvPr id="10250" name="Oval 85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400" b="1">
                  <a:solidFill>
                    <a:srgbClr val="FF0066"/>
                  </a:solidFill>
                  <a:latin typeface="Tahoma" pitchFamily="34" charset="0"/>
                  <a:cs typeface="Tahoma" pitchFamily="34" charset="0"/>
                </a:rPr>
                <a:t>Đúng rồi !</a:t>
              </a:r>
            </a:p>
          </p:txBody>
        </p:sp>
        <p:pic>
          <p:nvPicPr>
            <p:cNvPr id="10251" name="Picture 86" descr="6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0301 C 0.10586 -0.04792 0.31615 -0.09236 0.36836 -0.15602 C 0.42084 -0.21921 0.23594 -0.34537 0.20938 -0.38333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314450" y="381000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Time" pitchFamily="34" charset="0"/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1485900" y="4040188"/>
            <a:ext cx="5943600" cy="836612"/>
            <a:chOff x="288" y="2545"/>
            <a:chExt cx="4992" cy="527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88" y="2545"/>
              <a:ext cx="4992" cy="527"/>
              <a:chOff x="183" y="1591"/>
              <a:chExt cx="4807" cy="903"/>
            </a:xfrm>
          </p:grpSpPr>
          <p:sp>
            <p:nvSpPr>
              <p:cNvPr id="12320" name="AutoShape 22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21" name="AutoShape 23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2322" name="Text Box 24"/>
              <p:cNvSpPr txBox="1">
                <a:spLocks noChangeArrowheads="1"/>
              </p:cNvSpPr>
              <p:nvPr/>
            </p:nvSpPr>
            <p:spPr bwMode="gray">
              <a:xfrm>
                <a:off x="819" y="1591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12323" name="Text Box 25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2319" name="Rectangle 41"/>
            <p:cNvSpPr>
              <a:spLocks noChangeArrowheads="1"/>
            </p:cNvSpPr>
            <p:nvPr/>
          </p:nvSpPr>
          <p:spPr bwMode="auto">
            <a:xfrm>
              <a:off x="912" y="2688"/>
              <a:ext cx="268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Thưa với thầy giáo.</a:t>
              </a:r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1485900" y="6021388"/>
            <a:ext cx="5943600" cy="836612"/>
            <a:chOff x="288" y="3793"/>
            <a:chExt cx="4992" cy="527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288" y="3793"/>
              <a:ext cx="4992" cy="527"/>
              <a:chOff x="183" y="1591"/>
              <a:chExt cx="4807" cy="903"/>
            </a:xfrm>
          </p:grpSpPr>
          <p:sp>
            <p:nvSpPr>
              <p:cNvPr id="12314" name="AutoShape 43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15" name="AutoShape 44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12316" name="Text Box 45"/>
              <p:cNvSpPr txBox="1">
                <a:spLocks noChangeArrowheads="1"/>
              </p:cNvSpPr>
              <p:nvPr/>
            </p:nvSpPr>
            <p:spPr bwMode="gray">
              <a:xfrm>
                <a:off x="819" y="1591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12317" name="Text Box 46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2313" name="Rectangle 47"/>
            <p:cNvSpPr>
              <a:spLocks noChangeArrowheads="1"/>
            </p:cNvSpPr>
            <p:nvPr/>
          </p:nvSpPr>
          <p:spPr bwMode="auto">
            <a:xfrm>
              <a:off x="1152" y="3888"/>
              <a:ext cx="355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Khuyên các bạn không chơi nữa.</a:t>
              </a: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1485900" y="5053014"/>
            <a:ext cx="5982891" cy="814387"/>
            <a:chOff x="288" y="3183"/>
            <a:chExt cx="5025" cy="513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88" y="3183"/>
              <a:ext cx="5025" cy="513"/>
              <a:chOff x="183" y="1615"/>
              <a:chExt cx="4839" cy="879"/>
            </a:xfrm>
          </p:grpSpPr>
          <p:sp>
            <p:nvSpPr>
              <p:cNvPr id="12308" name="AutoShape 49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09" name="AutoShape 50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12310" name="Text Box 51"/>
              <p:cNvSpPr txBox="1">
                <a:spLocks noChangeArrowheads="1"/>
              </p:cNvSpPr>
              <p:nvPr/>
            </p:nvSpPr>
            <p:spPr bwMode="gray">
              <a:xfrm>
                <a:off x="874" y="1668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12311" name="Text Box 52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2307" name="Rectangle 53"/>
            <p:cNvSpPr>
              <a:spLocks noChangeArrowheads="1"/>
            </p:cNvSpPr>
            <p:nvPr/>
          </p:nvSpPr>
          <p:spPr bwMode="auto">
            <a:xfrm>
              <a:off x="960" y="3264"/>
              <a:ext cx="22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Cùng tham gia</a:t>
              </a:r>
            </a:p>
          </p:txBody>
        </p: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1457326" y="5053014"/>
            <a:ext cx="5974556" cy="814387"/>
            <a:chOff x="288" y="3183"/>
            <a:chExt cx="5018" cy="513"/>
          </a:xfrm>
        </p:grpSpPr>
        <p:grpSp>
          <p:nvGrpSpPr>
            <p:cNvPr id="9" name="Group 80"/>
            <p:cNvGrpSpPr>
              <a:grpSpLocks/>
            </p:cNvGrpSpPr>
            <p:nvPr/>
          </p:nvGrpSpPr>
          <p:grpSpPr bwMode="auto">
            <a:xfrm>
              <a:off x="288" y="3183"/>
              <a:ext cx="5018" cy="513"/>
              <a:chOff x="183" y="1615"/>
              <a:chExt cx="4831" cy="879"/>
            </a:xfrm>
          </p:grpSpPr>
          <p:sp>
            <p:nvSpPr>
              <p:cNvPr id="12302" name="AutoShape 81"/>
              <p:cNvSpPr>
                <a:spLocks noChangeArrowheads="1"/>
              </p:cNvSpPr>
              <p:nvPr/>
            </p:nvSpPr>
            <p:spPr bwMode="gray">
              <a:xfrm>
                <a:off x="591" y="1656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03" name="AutoShape 82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12304" name="Text Box 83"/>
              <p:cNvSpPr txBox="1">
                <a:spLocks noChangeArrowheads="1"/>
              </p:cNvSpPr>
              <p:nvPr/>
            </p:nvSpPr>
            <p:spPr bwMode="gray">
              <a:xfrm>
                <a:off x="841" y="1698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12305" name="Text Box 84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2301" name="Rectangle 85"/>
            <p:cNvSpPr>
              <a:spLocks noChangeArrowheads="1"/>
            </p:cNvSpPr>
            <p:nvPr/>
          </p:nvSpPr>
          <p:spPr bwMode="auto">
            <a:xfrm>
              <a:off x="914" y="3279"/>
              <a:ext cx="22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Cùng tham gia.</a:t>
              </a:r>
            </a:p>
          </p:txBody>
        </p:sp>
      </p:grpSp>
      <p:sp>
        <p:nvSpPr>
          <p:cNvPr id="12295" name="Text Box 86"/>
          <p:cNvSpPr txBox="1">
            <a:spLocks noChangeArrowheads="1"/>
          </p:cNvSpPr>
          <p:nvPr/>
        </p:nvSpPr>
        <p:spPr bwMode="auto">
          <a:xfrm>
            <a:off x="152400" y="238780"/>
            <a:ext cx="8972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Nhìn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thấy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đang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chơi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trò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nhảy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dây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sẽ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:</a:t>
            </a:r>
          </a:p>
        </p:txBody>
      </p:sp>
      <p:pic>
        <p:nvPicPr>
          <p:cNvPr id="93275" name="Picture 91" descr="Picture 009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 l="39883" t="52994" r="37617" b="24506"/>
          <a:stretch>
            <a:fillRect/>
          </a:stretch>
        </p:blipFill>
        <p:spPr bwMode="auto">
          <a:xfrm>
            <a:off x="2628900" y="990600"/>
            <a:ext cx="4229100" cy="2971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4343400" y="1600200"/>
            <a:ext cx="2800350" cy="838200"/>
            <a:chOff x="2352" y="2496"/>
            <a:chExt cx="2352" cy="528"/>
          </a:xfrm>
        </p:grpSpPr>
        <p:sp>
          <p:nvSpPr>
            <p:cNvPr id="12298" name="Oval 93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400" b="1">
                  <a:solidFill>
                    <a:srgbClr val="FF0066"/>
                  </a:solidFill>
                  <a:latin typeface="Times New Roman" pitchFamily="18" charset="0"/>
                  <a:cs typeface="Arial" pitchFamily="34" charset="0"/>
                </a:rPr>
                <a:t>Đúng rồi !</a:t>
              </a:r>
            </a:p>
          </p:txBody>
        </p:sp>
        <p:pic>
          <p:nvPicPr>
            <p:cNvPr id="12299" name="Picture 94" descr="6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0301 C 0.1059 -0.04792 0.31614 -0.09236 0.3684 -0.15579 C 0.42083 -0.21922 0.23593 -0.34537 0.20937 -0.38334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058" y="1143000"/>
            <a:ext cx="58657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36)</a:t>
            </a:r>
          </a:p>
        </p:txBody>
      </p:sp>
    </p:spTree>
    <p:extLst>
      <p:ext uri="{BB962C8B-B14F-4D97-AF65-F5344CB8AC3E}">
        <p14:creationId xmlns:p14="http://schemas.microsoft.com/office/powerpoint/2010/main" val="1480025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583531" y="2906713"/>
            <a:ext cx="5943600" cy="836612"/>
            <a:chOff x="288" y="2545"/>
            <a:chExt cx="4992" cy="527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88" y="2545"/>
              <a:ext cx="4992" cy="527"/>
              <a:chOff x="183" y="1591"/>
              <a:chExt cx="4807" cy="903"/>
            </a:xfrm>
          </p:grpSpPr>
          <p:sp>
            <p:nvSpPr>
              <p:cNvPr id="14366" name="AutoShape 33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67" name="AutoShape 34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4368" name="Text Box 35"/>
              <p:cNvSpPr txBox="1">
                <a:spLocks noChangeArrowheads="1"/>
              </p:cNvSpPr>
              <p:nvPr/>
            </p:nvSpPr>
            <p:spPr bwMode="gray">
              <a:xfrm>
                <a:off x="819" y="1591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14369" name="Text Box 36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4365" name="Rectangle 37"/>
            <p:cNvSpPr>
              <a:spLocks noChangeArrowheads="1"/>
            </p:cNvSpPr>
            <p:nvPr/>
          </p:nvSpPr>
          <p:spPr bwMode="auto">
            <a:xfrm>
              <a:off x="1152" y="2688"/>
              <a:ext cx="13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Cổ vũ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549004" y="5257801"/>
            <a:ext cx="5943600" cy="836613"/>
            <a:chOff x="288" y="3793"/>
            <a:chExt cx="4992" cy="527"/>
          </a:xfrm>
        </p:grpSpPr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288" y="3793"/>
              <a:ext cx="4992" cy="527"/>
              <a:chOff x="183" y="1591"/>
              <a:chExt cx="4807" cy="903"/>
            </a:xfrm>
          </p:grpSpPr>
          <p:sp>
            <p:nvSpPr>
              <p:cNvPr id="14360" name="AutoShape 40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61" name="AutoShape 41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14362" name="Text Box 42"/>
              <p:cNvSpPr txBox="1">
                <a:spLocks noChangeArrowheads="1"/>
              </p:cNvSpPr>
              <p:nvPr/>
            </p:nvSpPr>
            <p:spPr bwMode="gray">
              <a:xfrm>
                <a:off x="819" y="1591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14363" name="Text Box 43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4359" name="Rectangle 44"/>
            <p:cNvSpPr>
              <a:spLocks noChangeArrowheads="1"/>
            </p:cNvSpPr>
            <p:nvPr/>
          </p:nvSpPr>
          <p:spPr bwMode="auto">
            <a:xfrm>
              <a:off x="960" y="3888"/>
              <a:ext cx="355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Báo cáo với thầy cô giáo.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600200" y="4089401"/>
            <a:ext cx="5943600" cy="836613"/>
            <a:chOff x="288" y="3169"/>
            <a:chExt cx="4992" cy="527"/>
          </a:xfrm>
        </p:grpSpPr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288" y="3169"/>
              <a:ext cx="4992" cy="527"/>
              <a:chOff x="183" y="1591"/>
              <a:chExt cx="4807" cy="903"/>
            </a:xfrm>
          </p:grpSpPr>
          <p:sp>
            <p:nvSpPr>
              <p:cNvPr id="14354" name="AutoShape 47"/>
              <p:cNvSpPr>
                <a:spLocks noChangeArrowheads="1"/>
              </p:cNvSpPr>
              <p:nvPr/>
            </p:nvSpPr>
            <p:spPr bwMode="gray">
              <a:xfrm>
                <a:off x="567" y="1617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55" name="AutoShape 48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14356" name="Text Box 49"/>
              <p:cNvSpPr txBox="1">
                <a:spLocks noChangeArrowheads="1"/>
              </p:cNvSpPr>
              <p:nvPr/>
            </p:nvSpPr>
            <p:spPr bwMode="gray">
              <a:xfrm>
                <a:off x="819" y="1591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14357" name="Text Box 50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4353" name="Rectangle 51"/>
            <p:cNvSpPr>
              <a:spLocks noChangeArrowheads="1"/>
            </p:cNvSpPr>
            <p:nvPr/>
          </p:nvSpPr>
          <p:spPr bwMode="auto">
            <a:xfrm>
              <a:off x="1200" y="3264"/>
              <a:ext cx="22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latin typeface="Tahoma" pitchFamily="34" charset="0"/>
                  <a:cs typeface="Tahoma" pitchFamily="34" charset="0"/>
                </a:rPr>
                <a:t>Cùng tham gia.</a:t>
              </a: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1600200" y="5294314"/>
            <a:ext cx="5935266" cy="814387"/>
            <a:chOff x="288" y="3807"/>
            <a:chExt cx="4985" cy="513"/>
          </a:xfrm>
        </p:grpSpPr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288" y="3807"/>
              <a:ext cx="4985" cy="513"/>
              <a:chOff x="183" y="1615"/>
              <a:chExt cx="4800" cy="879"/>
            </a:xfrm>
          </p:grpSpPr>
          <p:sp>
            <p:nvSpPr>
              <p:cNvPr id="14348" name="AutoShape 54"/>
              <p:cNvSpPr>
                <a:spLocks noChangeArrowheads="1"/>
              </p:cNvSpPr>
              <p:nvPr/>
            </p:nvSpPr>
            <p:spPr bwMode="gray">
              <a:xfrm>
                <a:off x="560" y="1633"/>
                <a:ext cx="4423" cy="764"/>
              </a:xfrm>
              <a:prstGeom prst="roundRect">
                <a:avLst>
                  <a:gd name="adj" fmla="val 16667"/>
                </a:avLst>
              </a:prstGeom>
              <a:solidFill>
                <a:srgbClr val="FF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49" name="AutoShape 55"/>
              <p:cNvSpPr>
                <a:spLocks noChangeArrowheads="1"/>
              </p:cNvSpPr>
              <p:nvPr/>
            </p:nvSpPr>
            <p:spPr bwMode="gray">
              <a:xfrm>
                <a:off x="183" y="1615"/>
                <a:ext cx="691" cy="817"/>
              </a:xfrm>
              <a:prstGeom prst="diamond">
                <a:avLst/>
              </a:prstGeom>
              <a:solidFill>
                <a:srgbClr val="FFCCFF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en-US" b="1"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14350" name="Text Box 56"/>
              <p:cNvSpPr txBox="1">
                <a:spLocks noChangeArrowheads="1"/>
              </p:cNvSpPr>
              <p:nvPr/>
            </p:nvSpPr>
            <p:spPr bwMode="gray">
              <a:xfrm>
                <a:off x="818" y="1704"/>
                <a:ext cx="4148" cy="5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en-US" sz="2800" b="1">
                  <a:solidFill>
                    <a:srgbClr val="FF3399"/>
                  </a:solidFill>
                  <a:cs typeface="Arial" pitchFamily="34" charset="0"/>
                </a:endParaRPr>
              </a:p>
            </p:txBody>
          </p:sp>
          <p:sp>
            <p:nvSpPr>
              <p:cNvPr id="14351" name="Text Box 57"/>
              <p:cNvSpPr txBox="1">
                <a:spLocks noChangeArrowheads="1"/>
              </p:cNvSpPr>
              <p:nvPr/>
            </p:nvSpPr>
            <p:spPr bwMode="gray">
              <a:xfrm>
                <a:off x="273" y="1802"/>
                <a:ext cx="570" cy="6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3600" b="1">
                    <a:solidFill>
                      <a:srgbClr val="CC0000"/>
                    </a:solidFill>
                    <a:latin typeface="Times New Roman" pitchFamily="18" charset="0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4347" name="Rectangle 58"/>
            <p:cNvSpPr>
              <a:spLocks noChangeArrowheads="1"/>
            </p:cNvSpPr>
            <p:nvPr/>
          </p:nvSpPr>
          <p:spPr bwMode="auto">
            <a:xfrm>
              <a:off x="1128" y="3879"/>
              <a:ext cx="355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Báo cáo với thầy cô giáo.</a:t>
              </a:r>
            </a:p>
          </p:txBody>
        </p:sp>
      </p:grpSp>
      <p:sp>
        <p:nvSpPr>
          <p:cNvPr id="211003" name="Text Box 59"/>
          <p:cNvSpPr txBox="1">
            <a:spLocks noChangeArrowheads="1"/>
          </p:cNvSpPr>
          <p:nvPr/>
        </p:nvSpPr>
        <p:spPr bwMode="auto">
          <a:xfrm>
            <a:off x="695325" y="684050"/>
            <a:ext cx="7915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Thấy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đang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chơi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trò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lấy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đá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sỏi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ném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nhau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cs typeface="Tahoma" pitchFamily="34" charset="0"/>
              </a:rPr>
              <a:t>sẽ</a:t>
            </a:r>
            <a:r>
              <a:rPr lang="en-US" altLang="en-US" sz="2800" b="1" dirty="0">
                <a:latin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4792266" y="1120775"/>
            <a:ext cx="2800350" cy="838200"/>
            <a:chOff x="2352" y="2496"/>
            <a:chExt cx="2352" cy="528"/>
          </a:xfrm>
        </p:grpSpPr>
        <p:sp>
          <p:nvSpPr>
            <p:cNvPr id="14344" name="Oval 62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400" b="1">
                  <a:solidFill>
                    <a:srgbClr val="FF0066"/>
                  </a:solidFill>
                  <a:latin typeface="Tahoma" pitchFamily="34" charset="0"/>
                  <a:cs typeface="Tahoma" pitchFamily="34" charset="0"/>
                </a:rPr>
                <a:t>Chính xác!</a:t>
              </a:r>
            </a:p>
          </p:txBody>
        </p:sp>
        <p:pic>
          <p:nvPicPr>
            <p:cNvPr id="14345" name="Picture 63" descr="6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0301 C 0.1059 -0.04792 0.31614 -0.09236 0.3684 -0.15579 C 0.42083 -0.21922 0.23593 -0.34537 0.20937 -0.38334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f22-zpc.zdn.vn/3927220459150762269/ff75e8b157daa084f9cb.jpg"/>
          <p:cNvPicPr>
            <a:picLocks noChangeAspect="1" noChangeArrowheads="1"/>
          </p:cNvPicPr>
          <p:nvPr/>
        </p:nvPicPr>
        <p:blipFill>
          <a:blip r:embed="rId2" cstate="print"/>
          <a:srcRect l="16076" t="21252" r="14894" b="11955"/>
          <a:stretch>
            <a:fillRect/>
          </a:stretch>
        </p:blipFill>
        <p:spPr bwMode="auto">
          <a:xfrm>
            <a:off x="1752600" y="1600200"/>
            <a:ext cx="6096000" cy="36743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13470" t="56471" r="9581" b="9722"/>
          <a:stretch>
            <a:fillRect/>
          </a:stretch>
        </p:blipFill>
        <p:spPr bwMode="auto">
          <a:xfrm>
            <a:off x="1066800" y="4038600"/>
            <a:ext cx="7239000" cy="2590800"/>
          </a:xfrm>
          <a:prstGeom prst="rect">
            <a:avLst/>
          </a:prstGeom>
          <a:noFill/>
        </p:spPr>
      </p:pic>
      <p:pic>
        <p:nvPicPr>
          <p:cNvPr id="3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7375" t="4104" r="9581" b="89930"/>
          <a:stretch>
            <a:fillRect/>
          </a:stretch>
        </p:blipFill>
        <p:spPr bwMode="auto">
          <a:xfrm>
            <a:off x="381000" y="76200"/>
            <a:ext cx="8305800" cy="914400"/>
          </a:xfrm>
          <a:prstGeom prst="rect">
            <a:avLst/>
          </a:prstGeom>
          <a:noFill/>
        </p:spPr>
      </p:pic>
      <p:pic>
        <p:nvPicPr>
          <p:cNvPr id="4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13470" t="10733" r="10343" b="50489"/>
          <a:stretch>
            <a:fillRect/>
          </a:stretch>
        </p:blipFill>
        <p:spPr bwMode="auto">
          <a:xfrm>
            <a:off x="1143000" y="1066800"/>
            <a:ext cx="6858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5800" y="1524000"/>
            <a:ext cx="7772400" cy="3418756"/>
          </a:xfrm>
          <a:prstGeom prst="rect">
            <a:avLst/>
          </a:prstGeom>
          <a:noFill/>
          <a:ln w="76200" cmpd="tri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00CC"/>
                </a:solidFill>
              </a:rPr>
              <a:t>    * </a:t>
            </a:r>
            <a:r>
              <a:rPr lang="en-US" sz="2800" b="1" dirty="0" err="1">
                <a:solidFill>
                  <a:srgbClr val="0000CC"/>
                </a:solidFill>
              </a:rPr>
              <a:t>Các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tổ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nhận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nhiệm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vụ</a:t>
            </a:r>
            <a:r>
              <a:rPr lang="en-US" sz="2800" b="1" dirty="0">
                <a:solidFill>
                  <a:srgbClr val="0000CC"/>
                </a:solidFill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800" b="1" dirty="0" err="1">
                <a:solidFill>
                  <a:srgbClr val="0000CC"/>
                </a:solidFill>
              </a:rPr>
              <a:t>Tổ</a:t>
            </a:r>
            <a:r>
              <a:rPr lang="en-US" sz="2800" b="1" dirty="0">
                <a:solidFill>
                  <a:srgbClr val="0000CC"/>
                </a:solidFill>
              </a:rPr>
              <a:t> 1: </a:t>
            </a:r>
            <a:r>
              <a:rPr lang="en-US" sz="2800" b="1" dirty="0" err="1">
                <a:solidFill>
                  <a:srgbClr val="0000CC"/>
                </a:solidFill>
              </a:rPr>
              <a:t>Làm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vệ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sinh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lớp</a:t>
            </a:r>
            <a:r>
              <a:rPr lang="en-US" sz="2800" b="1" dirty="0">
                <a:solidFill>
                  <a:srgbClr val="0000CC"/>
                </a:solidFill>
              </a:rPr>
              <a:t> + </a:t>
            </a:r>
            <a:r>
              <a:rPr lang="en-US" sz="2800" b="1" dirty="0" err="1">
                <a:solidFill>
                  <a:srgbClr val="0000CC"/>
                </a:solidFill>
              </a:rPr>
              <a:t>hành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lang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trước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cửa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lớp</a:t>
            </a:r>
            <a:r>
              <a:rPr lang="en-US" sz="2800" b="1" dirty="0">
                <a:solidFill>
                  <a:srgbClr val="0000CC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err="1">
                <a:solidFill>
                  <a:srgbClr val="0000CC"/>
                </a:solidFill>
              </a:rPr>
              <a:t>Tổ</a:t>
            </a:r>
            <a:r>
              <a:rPr lang="en-US" sz="2800" b="1" dirty="0">
                <a:solidFill>
                  <a:srgbClr val="0000CC"/>
                </a:solidFill>
              </a:rPr>
              <a:t> 2: Lau </a:t>
            </a:r>
            <a:r>
              <a:rPr lang="en-US" sz="2800" b="1" dirty="0" err="1">
                <a:solidFill>
                  <a:srgbClr val="0000CC"/>
                </a:solidFill>
              </a:rPr>
              <a:t>chùi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cửa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kính</a:t>
            </a:r>
            <a:r>
              <a:rPr lang="en-US" sz="2800" b="1" dirty="0">
                <a:solidFill>
                  <a:srgbClr val="0000CC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 err="1">
                <a:solidFill>
                  <a:srgbClr val="0000CC"/>
                </a:solidFill>
              </a:rPr>
              <a:t>Tổ</a:t>
            </a:r>
            <a:r>
              <a:rPr lang="en-US" sz="2800" b="1" dirty="0">
                <a:solidFill>
                  <a:srgbClr val="0000CC"/>
                </a:solidFill>
              </a:rPr>
              <a:t> 3,4: </a:t>
            </a:r>
            <a:r>
              <a:rPr lang="en-US" sz="2800" b="1" dirty="0" err="1">
                <a:solidFill>
                  <a:srgbClr val="0000CC"/>
                </a:solidFill>
              </a:rPr>
              <a:t>Nhặt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rác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và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quét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sân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trường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trước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cửa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lớp</a:t>
            </a:r>
            <a:r>
              <a:rPr lang="en-US" sz="2800" b="1" dirty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f19-zpc.zdn.vn/3906115993943349104/4eccb2810feaf8b4a1fb.jpg"/>
          <p:cNvPicPr>
            <a:picLocks noChangeAspect="1" noChangeArrowheads="1"/>
          </p:cNvPicPr>
          <p:nvPr/>
        </p:nvPicPr>
        <p:blipFill>
          <a:blip r:embed="rId2" cstate="print"/>
          <a:srcRect l="13023" t="19433" r="12558" b="7692"/>
          <a:stretch>
            <a:fillRect/>
          </a:stretch>
        </p:blipFill>
        <p:spPr bwMode="auto">
          <a:xfrm>
            <a:off x="1219200" y="1447800"/>
            <a:ext cx="6637867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5955" t="4426" r="7097" b="39506"/>
          <a:stretch>
            <a:fillRect/>
          </a:stretch>
        </p:blipFill>
        <p:spPr bwMode="auto">
          <a:xfrm>
            <a:off x="2286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f16.photo.talk.zdn.vn/7141071359907246714/901d5681bbea4cb415fb.jpg"/>
          <p:cNvPicPr>
            <a:picLocks noChangeAspect="1" noChangeArrowheads="1"/>
          </p:cNvPicPr>
          <p:nvPr/>
        </p:nvPicPr>
        <p:blipFill>
          <a:blip r:embed="rId2" cstate="print"/>
          <a:srcRect l="13128" t="17565" r="10564" b="10579"/>
          <a:stretch>
            <a:fillRect/>
          </a:stretch>
        </p:blipFill>
        <p:spPr bwMode="auto">
          <a:xfrm>
            <a:off x="1219200" y="1371600"/>
            <a:ext cx="70866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7146" t="62963" r="9479"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noFill/>
          <a:ln w="6032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609600" y="228600"/>
            <a:ext cx="7620000" cy="6324600"/>
            <a:chOff x="609600" y="228600"/>
            <a:chExt cx="7620000" cy="6324600"/>
          </a:xfrm>
        </p:grpSpPr>
        <p:grpSp>
          <p:nvGrpSpPr>
            <p:cNvPr id="6" name="Group 5"/>
            <p:cNvGrpSpPr/>
            <p:nvPr/>
          </p:nvGrpSpPr>
          <p:grpSpPr>
            <a:xfrm>
              <a:off x="609600" y="228600"/>
              <a:ext cx="7620000" cy="6324600"/>
              <a:chOff x="685800" y="228600"/>
              <a:chExt cx="7620000" cy="6324600"/>
            </a:xfrm>
          </p:grpSpPr>
          <p:pic>
            <p:nvPicPr>
              <p:cNvPr id="1026" name="Picture 2" descr="E:\2021 - GADT TOAN LOP 2 - KI 1- SACH KET NOI TT\HINH NEN CHO GIAO AN DIEN TU\LOGO HOA -GIAO AN DIEN TU - CHUA SUA\z2512318287359_9e915c974834f342d0796517718c0e5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411" t="4819" r="12150" b="9639"/>
              <a:stretch>
                <a:fillRect/>
              </a:stretch>
            </p:blipFill>
            <p:spPr bwMode="auto">
              <a:xfrm>
                <a:off x="685800" y="228600"/>
                <a:ext cx="7620000" cy="6324600"/>
              </a:xfrm>
              <a:prstGeom prst="rect">
                <a:avLst/>
              </a:prstGeom>
              <a:noFill/>
            </p:spPr>
          </p:pic>
          <p:sp>
            <p:nvSpPr>
              <p:cNvPr id="4" name="Oval 3"/>
              <p:cNvSpPr/>
              <p:nvPr/>
            </p:nvSpPr>
            <p:spPr>
              <a:xfrm>
                <a:off x="2362200" y="838200"/>
                <a:ext cx="4419600" cy="4648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 rot="20074731">
                <a:off x="2098376" y="1019115"/>
                <a:ext cx="2133600" cy="10003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209800" y="2943761"/>
              <a:ext cx="477246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8000">
                  <a:solidFill>
                    <a:srgbClr val="D60093"/>
                  </a:solidFill>
                  <a:latin typeface="Times New Roman" pitchFamily="18" charset="0"/>
                  <a:cs typeface="Times New Roman" pitchFamily="18" charset="0"/>
                </a:rPr>
                <a:t>CỦNG CỐ</a:t>
              </a:r>
              <a:endParaRPr lang="en-US" sz="80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133600" y="2774721"/>
            <a:ext cx="6248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00CC"/>
                </a:solidFill>
              </a:rPr>
              <a:t>- </a:t>
            </a:r>
            <a:r>
              <a:rPr lang="en-US" sz="2600" b="1" dirty="0" err="1">
                <a:solidFill>
                  <a:srgbClr val="0000CC"/>
                </a:solidFill>
              </a:rPr>
              <a:t>Thực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hiên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bảo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vê</a:t>
            </a:r>
            <a:r>
              <a:rPr lang="en-US" sz="2600" b="1" dirty="0">
                <a:solidFill>
                  <a:srgbClr val="0000CC"/>
                </a:solidFill>
              </a:rPr>
              <a:t>̣ </a:t>
            </a:r>
            <a:r>
              <a:rPr lang="en-US" sz="2600" b="1" dirty="0" err="1">
                <a:solidFill>
                  <a:srgbClr val="0000CC"/>
                </a:solidFill>
              </a:rPr>
              <a:t>va</a:t>
            </a:r>
            <a:r>
              <a:rPr lang="en-US" sz="2600" b="1" dirty="0">
                <a:solidFill>
                  <a:srgbClr val="0000CC"/>
                </a:solidFill>
              </a:rPr>
              <a:t>̀ </a:t>
            </a:r>
            <a:r>
              <a:rPr lang="en-US" sz="2600" b="1" dirty="0" err="1">
                <a:solidFill>
                  <a:srgbClr val="0000CC"/>
                </a:solidFill>
              </a:rPr>
              <a:t>giư</a:t>
            </a:r>
            <a:r>
              <a:rPr lang="en-US" sz="2600" b="1" dirty="0">
                <a:solidFill>
                  <a:srgbClr val="0000CC"/>
                </a:solidFill>
              </a:rPr>
              <a:t>̃ </a:t>
            </a:r>
            <a:r>
              <a:rPr lang="en-US" sz="2600" b="1" dirty="0" err="1">
                <a:solidFill>
                  <a:srgbClr val="0000CC"/>
                </a:solidFill>
              </a:rPr>
              <a:t>gìn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vê</a:t>
            </a:r>
            <a:r>
              <a:rPr lang="en-US" sz="2600" b="1" dirty="0">
                <a:solidFill>
                  <a:srgbClr val="0000CC"/>
                </a:solidFill>
              </a:rPr>
              <a:t>̣ </a:t>
            </a:r>
            <a:r>
              <a:rPr lang="en-US" sz="2600" b="1" dirty="0" err="1">
                <a:solidFill>
                  <a:srgbClr val="0000CC"/>
                </a:solidFill>
              </a:rPr>
              <a:t>sinh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trường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lớp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luôn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luôn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sạch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đẹp</a:t>
            </a:r>
            <a:r>
              <a:rPr lang="en-US" sz="26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57400" y="4155757"/>
            <a:ext cx="5715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Chuẩn</a:t>
            </a:r>
            <a:r>
              <a:rPr lang="en-US" sz="2600" b="1" dirty="0">
                <a:solidFill>
                  <a:srgbClr val="0000CC"/>
                </a:solidFill>
              </a:rPr>
              <a:t> bị </a:t>
            </a:r>
            <a:r>
              <a:rPr lang="en-US" sz="2600" b="1" dirty="0" err="1">
                <a:solidFill>
                  <a:srgbClr val="0000CC"/>
                </a:solidFill>
              </a:rPr>
              <a:t>bài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sau</a:t>
            </a:r>
            <a:r>
              <a:rPr lang="en-US" sz="2600" b="1" dirty="0">
                <a:solidFill>
                  <a:srgbClr val="0000CC"/>
                </a:solidFill>
              </a:rPr>
              <a:t>: </a:t>
            </a:r>
            <a:r>
              <a:rPr lang="en-US" sz="2600" b="1" dirty="0" err="1">
                <a:solidFill>
                  <a:srgbClr val="0000CC"/>
                </a:solidFill>
              </a:rPr>
              <a:t>Tư</a:t>
            </a:r>
            <a:r>
              <a:rPr lang="en-US" sz="2600" b="1" dirty="0">
                <a:solidFill>
                  <a:srgbClr val="0000CC"/>
                </a:solidFill>
              </a:rPr>
              <a:t>̣ </a:t>
            </a:r>
            <a:r>
              <a:rPr lang="en-US" sz="2600" b="1" dirty="0" err="1">
                <a:solidFill>
                  <a:srgbClr val="0000CC"/>
                </a:solidFill>
              </a:rPr>
              <a:t>nhiên</a:t>
            </a:r>
            <a:r>
              <a:rPr lang="en-US" sz="2600" b="1" dirty="0">
                <a:solidFill>
                  <a:srgbClr val="0000CC"/>
                </a:solidFill>
              </a:rPr>
              <a:t> </a:t>
            </a:r>
            <a:r>
              <a:rPr lang="en-US" sz="2600" b="1" dirty="0" err="1">
                <a:solidFill>
                  <a:srgbClr val="0000CC"/>
                </a:solidFill>
              </a:rPr>
              <a:t>xa</a:t>
            </a:r>
            <a:r>
              <a:rPr lang="en-US" sz="2600" b="1" dirty="0">
                <a:solidFill>
                  <a:srgbClr val="0000CC"/>
                </a:solidFill>
              </a:rPr>
              <a:t>̃ </a:t>
            </a:r>
            <a:r>
              <a:rPr lang="en-US" sz="2600" b="1" dirty="0" err="1">
                <a:solidFill>
                  <a:srgbClr val="0000CC"/>
                </a:solidFill>
              </a:rPr>
              <a:t>hội</a:t>
            </a:r>
            <a:endParaRPr lang="en-US" sz="2600" b="1" dirty="0">
              <a:solidFill>
                <a:srgbClr val="0000C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</a:rPr>
              <a:t>Bài</a:t>
            </a:r>
            <a:r>
              <a:rPr lang="en-US" sz="2600" b="1" dirty="0">
                <a:solidFill>
                  <a:srgbClr val="FF0000"/>
                </a:solidFill>
              </a:rPr>
              <a:t> 10:  </a:t>
            </a:r>
            <a:r>
              <a:rPr lang="en-US" sz="2600" b="1" dirty="0" err="1">
                <a:solidFill>
                  <a:srgbClr val="FF0000"/>
                </a:solidFill>
              </a:rPr>
              <a:t>Ôn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tập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chu</a:t>
            </a:r>
            <a:r>
              <a:rPr lang="en-US" sz="2600" b="1" dirty="0">
                <a:solidFill>
                  <a:srgbClr val="FF0000"/>
                </a:solidFill>
              </a:rPr>
              <a:t>̉ </a:t>
            </a:r>
            <a:r>
              <a:rPr lang="en-US" sz="2600" b="1" dirty="0" err="1">
                <a:solidFill>
                  <a:srgbClr val="FF0000"/>
                </a:solidFill>
              </a:rPr>
              <a:t>đê</a:t>
            </a:r>
            <a:r>
              <a:rPr lang="en-US" sz="2600" b="1" dirty="0">
                <a:solidFill>
                  <a:srgbClr val="FF0000"/>
                </a:solidFill>
              </a:rPr>
              <a:t>̀ </a:t>
            </a:r>
            <a:r>
              <a:rPr lang="en-US" sz="2600" b="1" dirty="0" err="1">
                <a:solidFill>
                  <a:srgbClr val="FF0000"/>
                </a:solidFill>
              </a:rPr>
              <a:t>trường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học</a:t>
            </a:r>
            <a:endParaRPr lang="en-US" sz="26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0000CC"/>
                </a:solidFill>
              </a:rPr>
              <a:t>(</a:t>
            </a:r>
            <a:r>
              <a:rPr lang="en-US" sz="2600" b="1" dirty="0" err="1">
                <a:solidFill>
                  <a:srgbClr val="0000CC"/>
                </a:solidFill>
              </a:rPr>
              <a:t>Trang</a:t>
            </a:r>
            <a:r>
              <a:rPr lang="en-US" sz="2600" b="1" dirty="0">
                <a:solidFill>
                  <a:srgbClr val="0000CC"/>
                </a:solidFill>
              </a:rPr>
              <a:t> 40) </a:t>
            </a:r>
          </a:p>
        </p:txBody>
      </p:sp>
      <p:pic>
        <p:nvPicPr>
          <p:cNvPr id="2050" name="Picture 2" descr="https://f9.photo.talk.zdn.vn/4760734042042286950/36b54cbf8bd47c8a25c5.jpg"/>
          <p:cNvPicPr>
            <a:picLocks noChangeAspect="1" noChangeArrowheads="1"/>
          </p:cNvPicPr>
          <p:nvPr/>
        </p:nvPicPr>
        <p:blipFill>
          <a:blip r:embed="rId2" cstate="print"/>
          <a:srcRect l="13313" t="33028" r="12859" b="11926"/>
          <a:stretch>
            <a:fillRect/>
          </a:stretch>
        </p:blipFill>
        <p:spPr bwMode="auto">
          <a:xfrm>
            <a:off x="2590800" y="1476583"/>
            <a:ext cx="4648200" cy="1143000"/>
          </a:xfrm>
          <a:prstGeom prst="rect">
            <a:avLst/>
          </a:prstGeom>
          <a:noFill/>
        </p:spPr>
      </p:pic>
      <p:pic>
        <p:nvPicPr>
          <p:cNvPr id="17" name="Picture 4" descr="https://f5.photo.talk.zdn.vn/7228288895442906343/82873170751b8245db0a.jpg"/>
          <p:cNvPicPr>
            <a:picLocks noChangeAspect="1" noChangeArrowheads="1"/>
          </p:cNvPicPr>
          <p:nvPr/>
        </p:nvPicPr>
        <p:blipFill>
          <a:blip r:embed="rId3" cstate="print"/>
          <a:srcRect l="19048" t="30769" r="18095" b="19231"/>
          <a:stretch>
            <a:fillRect/>
          </a:stretch>
        </p:blipFill>
        <p:spPr bwMode="auto">
          <a:xfrm>
            <a:off x="609600" y="304800"/>
            <a:ext cx="2514600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f6.photo.talk.zdn.vn/2621166305192319728/a1d06543d52822767b39.jpg"/>
          <p:cNvPicPr>
            <a:picLocks noChangeAspect="1" noChangeArrowheads="1"/>
          </p:cNvPicPr>
          <p:nvPr/>
        </p:nvPicPr>
        <p:blipFill>
          <a:blip r:embed="rId2" cstate="print"/>
          <a:srcRect l="21744" t="30063" r="26614" b="18163"/>
          <a:stretch>
            <a:fillRect/>
          </a:stretch>
        </p:blipFill>
        <p:spPr bwMode="auto">
          <a:xfrm>
            <a:off x="1828800" y="1752600"/>
            <a:ext cx="55626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f10.photo.talk.zdn.vn/1328541624249996331/2486bc7ba8105f4e0601.jpg"/>
          <p:cNvPicPr>
            <a:picLocks noChangeAspect="1" noChangeArrowheads="1"/>
          </p:cNvPicPr>
          <p:nvPr/>
        </p:nvPicPr>
        <p:blipFill>
          <a:blip r:embed="rId2" cstate="print"/>
          <a:srcRect l="12936" t="34624" r="11489" b="17995"/>
          <a:stretch>
            <a:fillRect/>
          </a:stretch>
        </p:blipFill>
        <p:spPr bwMode="auto">
          <a:xfrm>
            <a:off x="533400" y="1981200"/>
            <a:ext cx="8001000" cy="18741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51900" t="13500" r="8099" b="68429"/>
          <a:stretch>
            <a:fillRect/>
          </a:stretch>
        </p:blipFill>
        <p:spPr bwMode="auto">
          <a:xfrm>
            <a:off x="1143000" y="2133600"/>
            <a:ext cx="7086600" cy="4343400"/>
          </a:xfrm>
          <a:prstGeom prst="rect">
            <a:avLst/>
          </a:prstGeom>
          <a:noFill/>
        </p:spPr>
      </p:pic>
      <p:pic>
        <p:nvPicPr>
          <p:cNvPr id="4" name="Picture 3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6987" t="13500" r="86697" b="79616"/>
          <a:stretch>
            <a:fillRect/>
          </a:stretch>
        </p:blipFill>
        <p:spPr bwMode="auto">
          <a:xfrm>
            <a:off x="685800" y="533400"/>
            <a:ext cx="1066801" cy="1371600"/>
          </a:xfrm>
          <a:prstGeom prst="rect">
            <a:avLst/>
          </a:prstGeom>
          <a:noFill/>
        </p:spPr>
      </p:pic>
      <p:pic>
        <p:nvPicPr>
          <p:cNvPr id="5" name="Picture 4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15408" t="13500" r="50205" b="74453"/>
          <a:stretch>
            <a:fillRect/>
          </a:stretch>
        </p:blipFill>
        <p:spPr bwMode="auto">
          <a:xfrm>
            <a:off x="1905000" y="381000"/>
            <a:ext cx="5715000" cy="1676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5956" y="2886670"/>
            <a:ext cx="7652095" cy="9848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 KHÁM PHÁ</a:t>
            </a:r>
          </a:p>
        </p:txBody>
      </p:sp>
    </p:spTree>
  </p:cSld>
  <p:clrMapOvr>
    <a:masterClrMapping/>
  </p:clrMapOvr>
  <p:transition spd="med"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14005" t="33292" r="9503" b="61725"/>
          <a:stretch>
            <a:fillRect/>
          </a:stretch>
        </p:blipFill>
        <p:spPr bwMode="auto">
          <a:xfrm>
            <a:off x="762000" y="76200"/>
            <a:ext cx="8305800" cy="914400"/>
          </a:xfrm>
          <a:prstGeom prst="rect">
            <a:avLst/>
          </a:prstGeom>
          <a:noFill/>
        </p:spPr>
      </p:pic>
      <p:pic>
        <p:nvPicPr>
          <p:cNvPr id="5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7689" t="33292" r="85995" b="60684"/>
          <a:stretch>
            <a:fillRect/>
          </a:stretch>
        </p:blipFill>
        <p:spPr bwMode="auto">
          <a:xfrm>
            <a:off x="0" y="152400"/>
            <a:ext cx="762000" cy="914400"/>
          </a:xfrm>
          <a:prstGeom prst="rect">
            <a:avLst/>
          </a:prstGeom>
          <a:noFill/>
        </p:spPr>
      </p:pic>
      <p:pic>
        <p:nvPicPr>
          <p:cNvPr id="7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 cstate="print"/>
          <a:srcRect l="18216" t="66035" r="13714" b="9052"/>
          <a:stretch>
            <a:fillRect/>
          </a:stretch>
        </p:blipFill>
        <p:spPr bwMode="auto">
          <a:xfrm>
            <a:off x="-762000" y="7315200"/>
            <a:ext cx="7391400" cy="2667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304800" y="1143000"/>
            <a:ext cx="4191000" cy="2590800"/>
            <a:chOff x="304800" y="1143000"/>
            <a:chExt cx="4191000" cy="2590800"/>
          </a:xfrm>
        </p:grpSpPr>
        <p:pic>
          <p:nvPicPr>
            <p:cNvPr id="6" name="Picture 2" descr="20210409092016_wm_shs-tu-nhien-va-xa-hoi-2"/>
            <p:cNvPicPr>
              <a:picLocks noChangeAspect="1" noChangeArrowheads="1"/>
            </p:cNvPicPr>
            <p:nvPr/>
          </p:nvPicPr>
          <p:blipFill>
            <a:blip r:embed="rId2" cstate="print"/>
            <a:srcRect l="18216" t="41122" r="13714" b="34677"/>
            <a:stretch>
              <a:fillRect/>
            </a:stretch>
          </p:blipFill>
          <p:spPr bwMode="auto">
            <a:xfrm>
              <a:off x="304800" y="1143000"/>
              <a:ext cx="4191000" cy="2590800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2209800" y="3352800"/>
              <a:ext cx="4572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24400" y="1219200"/>
            <a:ext cx="4038600" cy="2590800"/>
            <a:chOff x="4724400" y="1219200"/>
            <a:chExt cx="4038600" cy="2590800"/>
          </a:xfrm>
        </p:grpSpPr>
        <p:pic>
          <p:nvPicPr>
            <p:cNvPr id="10" name="Picture 2" descr="20210409092016_wm_shs-tu-nhien-va-xa-hoi-2"/>
            <p:cNvPicPr>
              <a:picLocks noChangeAspect="1" noChangeArrowheads="1"/>
            </p:cNvPicPr>
            <p:nvPr/>
          </p:nvPicPr>
          <p:blipFill>
            <a:blip r:embed="rId2" cstate="print"/>
            <a:srcRect l="18216" t="66747" r="13714" b="9764"/>
            <a:stretch>
              <a:fillRect/>
            </a:stretch>
          </p:blipFill>
          <p:spPr bwMode="auto">
            <a:xfrm>
              <a:off x="4724400" y="1219200"/>
              <a:ext cx="4038600" cy="2514600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6553200" y="3429000"/>
              <a:ext cx="4572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" y="4114800"/>
            <a:ext cx="4191000" cy="2590800"/>
            <a:chOff x="304800" y="4114800"/>
            <a:chExt cx="4191000" cy="2590800"/>
          </a:xfrm>
        </p:grpSpPr>
        <p:pic>
          <p:nvPicPr>
            <p:cNvPr id="11" name="Picture 10" descr="20210409092016_wm_shs-tu-nhien-va-xa-hoi-2"/>
            <p:cNvPicPr>
              <a:picLocks noChangeAspect="1" noChangeArrowheads="1"/>
            </p:cNvPicPr>
            <p:nvPr/>
          </p:nvPicPr>
          <p:blipFill>
            <a:blip r:embed="rId3" cstate="print"/>
            <a:srcRect l="25284" t="9695" r="20923" b="73293"/>
            <a:stretch>
              <a:fillRect/>
            </a:stretch>
          </p:blipFill>
          <p:spPr bwMode="auto">
            <a:xfrm>
              <a:off x="304800" y="4114800"/>
              <a:ext cx="4191000" cy="2590800"/>
            </a:xfrm>
            <a:prstGeom prst="rect">
              <a:avLst/>
            </a:prstGeom>
            <a:noFill/>
          </p:spPr>
        </p:pic>
        <p:sp>
          <p:nvSpPr>
            <p:cNvPr id="14" name="Oval 13"/>
            <p:cNvSpPr/>
            <p:nvPr/>
          </p:nvSpPr>
          <p:spPr>
            <a:xfrm>
              <a:off x="2209800" y="6324600"/>
              <a:ext cx="4572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24400" y="4038599"/>
            <a:ext cx="4114800" cy="2819401"/>
            <a:chOff x="4724400" y="4038599"/>
            <a:chExt cx="4114800" cy="2819401"/>
          </a:xfrm>
        </p:grpSpPr>
        <p:pic>
          <p:nvPicPr>
            <p:cNvPr id="12" name="Picture 11" descr="20210409092016_wm_shs-tu-nhien-va-xa-hoi-2"/>
            <p:cNvPicPr>
              <a:picLocks noChangeAspect="1" noChangeArrowheads="1"/>
            </p:cNvPicPr>
            <p:nvPr/>
          </p:nvPicPr>
          <p:blipFill>
            <a:blip r:embed="rId3" cstate="print"/>
            <a:srcRect l="25284" t="26646" r="20923" b="37439"/>
            <a:stretch>
              <a:fillRect/>
            </a:stretch>
          </p:blipFill>
          <p:spPr bwMode="auto">
            <a:xfrm>
              <a:off x="4724400" y="4038599"/>
              <a:ext cx="4114800" cy="2819401"/>
            </a:xfrm>
            <a:prstGeom prst="rect">
              <a:avLst/>
            </a:prstGeom>
            <a:noFill/>
          </p:spPr>
        </p:pic>
        <p:sp>
          <p:nvSpPr>
            <p:cNvPr id="15" name="Oval 14"/>
            <p:cNvSpPr/>
            <p:nvPr/>
          </p:nvSpPr>
          <p:spPr>
            <a:xfrm>
              <a:off x="6629400" y="6477000"/>
              <a:ext cx="4572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52400"/>
            <a:ext cx="8991600" cy="4876800"/>
            <a:chOff x="304800" y="1143000"/>
            <a:chExt cx="4191000" cy="2590800"/>
          </a:xfrm>
        </p:grpSpPr>
        <p:pic>
          <p:nvPicPr>
            <p:cNvPr id="5" name="Picture 2" descr="20210409092016_wm_shs-tu-nhien-va-xa-hoi-2"/>
            <p:cNvPicPr>
              <a:picLocks noChangeAspect="1" noChangeArrowheads="1"/>
            </p:cNvPicPr>
            <p:nvPr/>
          </p:nvPicPr>
          <p:blipFill>
            <a:blip r:embed="rId2" cstate="print"/>
            <a:srcRect l="18216" t="41122" r="13714" b="34677"/>
            <a:stretch>
              <a:fillRect/>
            </a:stretch>
          </p:blipFill>
          <p:spPr bwMode="auto">
            <a:xfrm>
              <a:off x="304800" y="1143000"/>
              <a:ext cx="4191000" cy="25908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2209800" y="3352800"/>
              <a:ext cx="4572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0" y="5181600"/>
            <a:ext cx="7938392" cy="1179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đuổi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ướt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3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761</Words>
  <Application>Microsoft Office PowerPoint</Application>
  <PresentationFormat>On-screen Show (4:3)</PresentationFormat>
  <Paragraphs>437</Paragraphs>
  <Slides>39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SimSun</vt:lpstr>
      <vt:lpstr>.VnTime</vt:lpstr>
      <vt:lpstr>Arial</vt:lpstr>
      <vt:lpstr>Calibri</vt:lpstr>
      <vt:lpstr>Segoe UI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35</cp:revision>
  <dcterms:created xsi:type="dcterms:W3CDTF">2021-06-03T09:45:12Z</dcterms:created>
  <dcterms:modified xsi:type="dcterms:W3CDTF">2024-12-18T05:35:52Z</dcterms:modified>
</cp:coreProperties>
</file>