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  <p:sldMasterId id="2147483702" r:id="rId2"/>
    <p:sldMasterId id="2147483726" r:id="rId3"/>
    <p:sldMasterId id="2147483739" r:id="rId4"/>
    <p:sldMasterId id="2147483780" r:id="rId5"/>
    <p:sldMasterId id="2147483792" r:id="rId6"/>
    <p:sldMasterId id="2147483804" r:id="rId7"/>
  </p:sldMasterIdLst>
  <p:notesMasterIdLst>
    <p:notesMasterId r:id="rId32"/>
  </p:notesMasterIdLst>
  <p:sldIdLst>
    <p:sldId id="4332" r:id="rId8"/>
    <p:sldId id="4322" r:id="rId9"/>
    <p:sldId id="4333" r:id="rId10"/>
    <p:sldId id="4334" r:id="rId11"/>
    <p:sldId id="4335" r:id="rId12"/>
    <p:sldId id="4336" r:id="rId13"/>
    <p:sldId id="4279" r:id="rId14"/>
    <p:sldId id="4339" r:id="rId15"/>
    <p:sldId id="4280" r:id="rId16"/>
    <p:sldId id="4282" r:id="rId17"/>
    <p:sldId id="4283" r:id="rId18"/>
    <p:sldId id="4286" r:id="rId19"/>
    <p:sldId id="4287" r:id="rId20"/>
    <p:sldId id="4288" r:id="rId21"/>
    <p:sldId id="4294" r:id="rId22"/>
    <p:sldId id="4340" r:id="rId23"/>
    <p:sldId id="4330" r:id="rId24"/>
    <p:sldId id="4331" r:id="rId25"/>
    <p:sldId id="4289" r:id="rId26"/>
    <p:sldId id="4338" r:id="rId27"/>
    <p:sldId id="4341" r:id="rId28"/>
    <p:sldId id="4290" r:id="rId29"/>
    <p:sldId id="4337" r:id="rId30"/>
    <p:sldId id="4292" r:id="rId31"/>
  </p:sldIdLst>
  <p:sldSz cx="12192000" cy="6858000"/>
  <p:notesSz cx="6858000" cy="9144000"/>
  <p:embeddedFontLst>
    <p:embeddedFont>
      <p:font typeface="SimHei" panose="02010609060101010101" pitchFamily="49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entury Schoolbook" panose="02040604050505020304" pitchFamily="18" charset="0"/>
      <p:regular r:id="rId40"/>
      <p:bold r:id="rId41"/>
      <p:italic r:id="rId42"/>
      <p:boldItalic r:id="rId43"/>
    </p:embeddedFont>
    <p:embeddedFont>
      <p:font typeface="Pangolin" panose="020B0604020202020204" charset="0"/>
      <p:regular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Black" panose="02000000000000000000" pitchFamily="2" charset="0"/>
      <p:bold r:id="rId49"/>
      <p:boldItalic r:id="rId50"/>
    </p:embeddedFont>
    <p:embeddedFont>
      <p:font typeface="Wingdings 2" panose="05020102010507070707" pitchFamily="18" charset="2"/>
      <p:regular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C10"/>
    <a:srgbClr val="D89D6B"/>
    <a:srgbClr val="B5EFF7"/>
    <a:srgbClr val="EE8944"/>
    <a:srgbClr val="F4AA02"/>
    <a:srgbClr val="545C63"/>
    <a:srgbClr val="585F65"/>
    <a:srgbClr val="616870"/>
    <a:srgbClr val="596065"/>
    <a:srgbClr val="E45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6385" autoAdjust="0"/>
  </p:normalViewPr>
  <p:slideViewPr>
    <p:cSldViewPr snapToGrid="0">
      <p:cViewPr>
        <p:scale>
          <a:sx n="50" d="100"/>
          <a:sy n="50" d="100"/>
        </p:scale>
        <p:origin x="1668" y="318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75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1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3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24/04/2024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18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0080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088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86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 theo sườn.  Sau đó cùng tham gia trò chơi</a:t>
            </a:r>
          </a:p>
          <a:p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GV phổ biến luật chơi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19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373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3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đưa ra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</a:t>
            </a:r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gợi ý để HS tưởng tượng ra sản phẩm của nhóm, các ý tưởng để làm 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vi-VN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các tiêu chí đề ra nhưng lại thể hiện được phong cách, sự thông minh và cá tính riêng của nhóm. Gợi ý để HS có những sáng tạo khi lựa chọn vật liệu cho phù hợp với điều kiện cụ thể của nhóm mình: giấy trắng, giấy màu, bìa, giấy xốp, đĩa giấy...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43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just">
              <a:lnSpc>
                <a:spcPct val="115000"/>
              </a:lnSpc>
              <a:spcAft>
                <a:spcPts val="0"/>
              </a:spcAft>
            </a:pPr>
            <a:r>
              <a:rPr lang="vi-VN" sz="1200" b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 diện các nhóm chia sẻ ý tưởng, các nhóm khác đặt câu hỏi, nhận xét, góp ý cho nhóm bạn</a:t>
            </a:r>
            <a:endParaRPr lang="en-US" sz="11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05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510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lựa chọn nguyên liệu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54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75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58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6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44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616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39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6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6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2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70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0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 hasCustomPrompt="1"/>
          </p:nvPr>
        </p:nvSpPr>
        <p:spPr>
          <a:xfrm>
            <a:off x="1801928" y="1808144"/>
            <a:ext cx="5162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1370377" y="3454144"/>
            <a:ext cx="5857600" cy="12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2243067" y="719333"/>
            <a:ext cx="7706000" cy="12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9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/>
          <p:nvPr/>
        </p:nvSpPr>
        <p:spPr>
          <a:xfrm rot="10800000">
            <a:off x="-110634" y="1244415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16"/>
          <p:cNvGrpSpPr/>
          <p:nvPr/>
        </p:nvGrpSpPr>
        <p:grpSpPr>
          <a:xfrm rot="10800000">
            <a:off x="-67" y="158"/>
            <a:ext cx="12192000" cy="5308319"/>
            <a:chOff x="-25" y="1390650"/>
            <a:chExt cx="9144000" cy="3752700"/>
          </a:xfrm>
        </p:grpSpPr>
        <p:sp>
          <p:nvSpPr>
            <p:cNvPr id="103" name="Google Shape;103;p16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2826600" y="732020"/>
            <a:ext cx="6538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1"/>
          </p:nvPr>
        </p:nvSpPr>
        <p:spPr>
          <a:xfrm>
            <a:off x="3077000" y="1957792"/>
            <a:ext cx="60380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71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846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7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109" name="Google Shape;109;p17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17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1458151" y="2029167"/>
            <a:ext cx="4096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1"/>
          </p:nvPr>
        </p:nvSpPr>
        <p:spPr>
          <a:xfrm>
            <a:off x="1458151" y="3321500"/>
            <a:ext cx="3782400" cy="14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71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/>
          <p:nvPr/>
        </p:nvSpPr>
        <p:spPr>
          <a:xfrm rot="10800000">
            <a:off x="10058392" y="5847797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18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18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1"/>
          </p:nvPr>
        </p:nvSpPr>
        <p:spPr>
          <a:xfrm>
            <a:off x="950967" y="1552767"/>
            <a:ext cx="4936000" cy="4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2"/>
          </p:nvPr>
        </p:nvSpPr>
        <p:spPr>
          <a:xfrm>
            <a:off x="6305468" y="1552767"/>
            <a:ext cx="4936000" cy="4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7741333" y="1836941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2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/>
          <p:nvPr/>
        </p:nvSpPr>
        <p:spPr>
          <a:xfrm rot="10800000">
            <a:off x="8585181" y="5107321"/>
            <a:ext cx="3606820" cy="1750679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20"/>
          <p:cNvSpPr/>
          <p:nvPr/>
        </p:nvSpPr>
        <p:spPr>
          <a:xfrm rot="10800000">
            <a:off x="9" y="8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20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72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21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8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22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133" name="Google Shape;133;p22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1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3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138" name="Google Shape;138;p23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998200" y="3932633"/>
            <a:ext cx="4982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1"/>
          </p:nvPr>
        </p:nvSpPr>
        <p:spPr>
          <a:xfrm>
            <a:off x="998200" y="4749417"/>
            <a:ext cx="3446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title" idx="2" hasCustomPrompt="1"/>
          </p:nvPr>
        </p:nvSpPr>
        <p:spPr>
          <a:xfrm>
            <a:off x="1178000" y="1534517"/>
            <a:ext cx="2199600" cy="19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618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4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145" name="Google Shape;145;p24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3497579" y="2334833"/>
            <a:ext cx="5196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2"/>
          </p:nvPr>
        </p:nvSpPr>
        <p:spPr>
          <a:xfrm>
            <a:off x="3499200" y="2802105"/>
            <a:ext cx="51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3"/>
          </p:nvPr>
        </p:nvSpPr>
        <p:spPr>
          <a:xfrm>
            <a:off x="3497567" y="3896223"/>
            <a:ext cx="5196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4"/>
          </p:nvPr>
        </p:nvSpPr>
        <p:spPr>
          <a:xfrm>
            <a:off x="3499228" y="4363500"/>
            <a:ext cx="51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8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/>
          <p:nvPr/>
        </p:nvSpPr>
        <p:spPr>
          <a:xfrm rot="5400000" flipH="1">
            <a:off x="4051712" y="-2683271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25"/>
          <p:cNvSpPr/>
          <p:nvPr/>
        </p:nvSpPr>
        <p:spPr>
          <a:xfrm rot="5400000" flipH="1">
            <a:off x="3430737" y="-1837664"/>
            <a:ext cx="5330521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1209703" y="2681833"/>
            <a:ext cx="46528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ubTitle" idx="1"/>
          </p:nvPr>
        </p:nvSpPr>
        <p:spPr>
          <a:xfrm>
            <a:off x="1209733" y="3425367"/>
            <a:ext cx="5032400" cy="25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0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4414200" y="5080467"/>
            <a:ext cx="33636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98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335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7"/>
          <p:cNvGrpSpPr/>
          <p:nvPr/>
        </p:nvGrpSpPr>
        <p:grpSpPr>
          <a:xfrm rot="10800000" flipH="1">
            <a:off x="5638395" y="-8600"/>
            <a:ext cx="6553591" cy="6875200"/>
            <a:chOff x="4003316" y="-6500"/>
            <a:chExt cx="4826387" cy="5156400"/>
          </a:xfrm>
        </p:grpSpPr>
        <p:sp>
          <p:nvSpPr>
            <p:cNvPr id="165" name="Google Shape;165;p27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7635733" y="4608917"/>
            <a:ext cx="3605600" cy="754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6652533" y="1494284"/>
            <a:ext cx="4588800" cy="2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467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5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28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28"/>
          <p:cNvSpPr txBox="1">
            <a:spLocks noGrp="1"/>
          </p:cNvSpPr>
          <p:nvPr>
            <p:ph type="title" hasCustomPrompt="1"/>
          </p:nvPr>
        </p:nvSpPr>
        <p:spPr>
          <a:xfrm>
            <a:off x="2109567" y="2607733"/>
            <a:ext cx="155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3" name="Google Shape;173;p28"/>
          <p:cNvSpPr txBox="1">
            <a:spLocks noGrp="1"/>
          </p:cNvSpPr>
          <p:nvPr>
            <p:ph type="subTitle" idx="1"/>
          </p:nvPr>
        </p:nvSpPr>
        <p:spPr>
          <a:xfrm>
            <a:off x="1274000" y="385951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2"/>
          </p:nvPr>
        </p:nvSpPr>
        <p:spPr>
          <a:xfrm>
            <a:off x="1494600" y="4423333"/>
            <a:ext cx="278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title" idx="3" hasCustomPrompt="1"/>
          </p:nvPr>
        </p:nvSpPr>
        <p:spPr>
          <a:xfrm>
            <a:off x="5464433" y="2604767"/>
            <a:ext cx="155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6" name="Google Shape;176;p28"/>
          <p:cNvSpPr txBox="1">
            <a:spLocks noGrp="1"/>
          </p:cNvSpPr>
          <p:nvPr>
            <p:ph type="subTitle" idx="4"/>
          </p:nvPr>
        </p:nvSpPr>
        <p:spPr>
          <a:xfrm>
            <a:off x="4628800" y="385951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5"/>
          </p:nvPr>
        </p:nvSpPr>
        <p:spPr>
          <a:xfrm>
            <a:off x="4849400" y="4423333"/>
            <a:ext cx="278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title" idx="6" hasCustomPrompt="1"/>
          </p:nvPr>
        </p:nvSpPr>
        <p:spPr>
          <a:xfrm>
            <a:off x="8819167" y="2604767"/>
            <a:ext cx="155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9" name="Google Shape;179;p28"/>
          <p:cNvSpPr txBox="1">
            <a:spLocks noGrp="1"/>
          </p:cNvSpPr>
          <p:nvPr>
            <p:ph type="subTitle" idx="7"/>
          </p:nvPr>
        </p:nvSpPr>
        <p:spPr>
          <a:xfrm>
            <a:off x="7983567" y="385951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subTitle" idx="8"/>
          </p:nvPr>
        </p:nvSpPr>
        <p:spPr>
          <a:xfrm>
            <a:off x="8204267" y="4423333"/>
            <a:ext cx="278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/>
          <p:nvPr/>
        </p:nvSpPr>
        <p:spPr>
          <a:xfrm flipH="1">
            <a:off x="8585181" y="-13"/>
            <a:ext cx="3606820" cy="1750679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1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/>
          <p:nvPr/>
        </p:nvSpPr>
        <p:spPr>
          <a:xfrm rot="-5400000">
            <a:off x="2318660" y="2617041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" name="Google Shape;185;p29"/>
          <p:cNvGrpSpPr/>
          <p:nvPr/>
        </p:nvGrpSpPr>
        <p:grpSpPr>
          <a:xfrm rot="-5400000">
            <a:off x="5281214" y="-48016"/>
            <a:ext cx="6875069" cy="6954029"/>
            <a:chOff x="-25" y="1390650"/>
            <a:chExt cx="9144000" cy="13501222"/>
          </a:xfrm>
        </p:grpSpPr>
        <p:sp>
          <p:nvSpPr>
            <p:cNvPr id="186" name="Google Shape;186;p29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8" name="Google Shape;188;p29"/>
          <p:cNvSpPr/>
          <p:nvPr/>
        </p:nvSpPr>
        <p:spPr>
          <a:xfrm rot="10800000" flipH="1">
            <a:off x="-7576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29"/>
          <p:cNvSpPr/>
          <p:nvPr/>
        </p:nvSpPr>
        <p:spPr>
          <a:xfrm rot="10800000" flipH="1">
            <a:off x="-87367" y="4208670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2" name="Google Shape;192;p29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8" name="Google Shape;198;p29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048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30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0"/>
          <p:cNvSpPr txBox="1">
            <a:spLocks noGrp="1"/>
          </p:cNvSpPr>
          <p:nvPr>
            <p:ph type="subTitle" idx="1"/>
          </p:nvPr>
        </p:nvSpPr>
        <p:spPr>
          <a:xfrm>
            <a:off x="1125817" y="32023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subTitle" idx="2"/>
          </p:nvPr>
        </p:nvSpPr>
        <p:spPr>
          <a:xfrm>
            <a:off x="1395217" y="3664233"/>
            <a:ext cx="2692000" cy="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subTitle" idx="3"/>
          </p:nvPr>
        </p:nvSpPr>
        <p:spPr>
          <a:xfrm>
            <a:off x="4480600" y="410711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4"/>
          </p:nvPr>
        </p:nvSpPr>
        <p:spPr>
          <a:xfrm>
            <a:off x="4750000" y="4568967"/>
            <a:ext cx="2692000" cy="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5"/>
          </p:nvPr>
        </p:nvSpPr>
        <p:spPr>
          <a:xfrm>
            <a:off x="7835384" y="32023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6"/>
          </p:nvPr>
        </p:nvSpPr>
        <p:spPr>
          <a:xfrm>
            <a:off x="8104784" y="3664233"/>
            <a:ext cx="2692000" cy="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0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31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12" name="Google Shape;212;p31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4" name="Google Shape;214;p31"/>
          <p:cNvSpPr txBox="1">
            <a:spLocks noGrp="1"/>
          </p:cNvSpPr>
          <p:nvPr>
            <p:ph type="subTitle" idx="1"/>
          </p:nvPr>
        </p:nvSpPr>
        <p:spPr>
          <a:xfrm>
            <a:off x="977639" y="44387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subTitle" idx="2"/>
          </p:nvPr>
        </p:nvSpPr>
        <p:spPr>
          <a:xfrm>
            <a:off x="977633" y="4903216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subTitle" idx="3"/>
          </p:nvPr>
        </p:nvSpPr>
        <p:spPr>
          <a:xfrm>
            <a:off x="4471605" y="44387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subTitle" idx="4"/>
          </p:nvPr>
        </p:nvSpPr>
        <p:spPr>
          <a:xfrm>
            <a:off x="4471600" y="4903216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subTitle" idx="5"/>
          </p:nvPr>
        </p:nvSpPr>
        <p:spPr>
          <a:xfrm>
            <a:off x="7974572" y="44387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subTitle" idx="6"/>
          </p:nvPr>
        </p:nvSpPr>
        <p:spPr>
          <a:xfrm>
            <a:off x="7974567" y="4903216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977633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1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32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223" name="Google Shape;223;p32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2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5" name="Google Shape;225;p32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32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33"/>
          <p:cNvSpPr/>
          <p:nvPr/>
        </p:nvSpPr>
        <p:spPr>
          <a:xfrm rot="10800000" flipH="1">
            <a:off x="10954758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3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81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/>
          <p:nvPr/>
        </p:nvSpPr>
        <p:spPr>
          <a:xfrm flipH="1">
            <a:off x="9347300" y="-147802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34"/>
          <p:cNvSpPr/>
          <p:nvPr/>
        </p:nvSpPr>
        <p:spPr>
          <a:xfrm flipH="1">
            <a:off x="9668112" y="-220255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34"/>
          <p:cNvSpPr/>
          <p:nvPr/>
        </p:nvSpPr>
        <p:spPr>
          <a:xfrm rot="5400000">
            <a:off x="5523784" y="202676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34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3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subTitle" idx="1"/>
          </p:nvPr>
        </p:nvSpPr>
        <p:spPr>
          <a:xfrm>
            <a:off x="950800" y="3736533"/>
            <a:ext cx="234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ubTitle" idx="2"/>
          </p:nvPr>
        </p:nvSpPr>
        <p:spPr>
          <a:xfrm>
            <a:off x="950800" y="4150459"/>
            <a:ext cx="23468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subTitle" idx="3"/>
          </p:nvPr>
        </p:nvSpPr>
        <p:spPr>
          <a:xfrm>
            <a:off x="3603233" y="3736533"/>
            <a:ext cx="234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subTitle" idx="4"/>
          </p:nvPr>
        </p:nvSpPr>
        <p:spPr>
          <a:xfrm>
            <a:off x="3603233" y="4150459"/>
            <a:ext cx="23468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0" name="Google Shape;250;p34"/>
          <p:cNvSpPr txBox="1">
            <a:spLocks noGrp="1"/>
          </p:cNvSpPr>
          <p:nvPr>
            <p:ph type="subTitle" idx="5"/>
          </p:nvPr>
        </p:nvSpPr>
        <p:spPr>
          <a:xfrm>
            <a:off x="6255667" y="3736533"/>
            <a:ext cx="234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6"/>
          </p:nvPr>
        </p:nvSpPr>
        <p:spPr>
          <a:xfrm>
            <a:off x="6255667" y="4150492"/>
            <a:ext cx="23468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subTitle" idx="7"/>
          </p:nvPr>
        </p:nvSpPr>
        <p:spPr>
          <a:xfrm>
            <a:off x="8894400" y="3736533"/>
            <a:ext cx="234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subTitle" idx="8"/>
          </p:nvPr>
        </p:nvSpPr>
        <p:spPr>
          <a:xfrm>
            <a:off x="8894400" y="4150492"/>
            <a:ext cx="23468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5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/>
          <p:nvPr/>
        </p:nvSpPr>
        <p:spPr>
          <a:xfrm rot="-5400000">
            <a:off x="4499107" y="-1032800"/>
            <a:ext cx="3197493" cy="123357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35"/>
          <p:cNvSpPr/>
          <p:nvPr/>
        </p:nvSpPr>
        <p:spPr>
          <a:xfrm rot="-5400000">
            <a:off x="4499158" y="-838650"/>
            <a:ext cx="3197493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35"/>
          <p:cNvSpPr/>
          <p:nvPr/>
        </p:nvSpPr>
        <p:spPr>
          <a:xfrm rot="-5400000">
            <a:off x="5521466" y="-5521325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3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5"/>
          <p:cNvSpPr txBox="1">
            <a:spLocks noGrp="1"/>
          </p:cNvSpPr>
          <p:nvPr>
            <p:ph type="subTitle" idx="1"/>
          </p:nvPr>
        </p:nvSpPr>
        <p:spPr>
          <a:xfrm>
            <a:off x="9508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0" name="Google Shape;260;p35"/>
          <p:cNvSpPr txBox="1">
            <a:spLocks noGrp="1"/>
          </p:cNvSpPr>
          <p:nvPr>
            <p:ph type="subTitle" idx="2"/>
          </p:nvPr>
        </p:nvSpPr>
        <p:spPr>
          <a:xfrm>
            <a:off x="9508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1" name="Google Shape;261;p35"/>
          <p:cNvSpPr txBox="1">
            <a:spLocks noGrp="1"/>
          </p:cNvSpPr>
          <p:nvPr>
            <p:ph type="subTitle" idx="3"/>
          </p:nvPr>
        </p:nvSpPr>
        <p:spPr>
          <a:xfrm>
            <a:off x="44744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subTitle" idx="4"/>
          </p:nvPr>
        </p:nvSpPr>
        <p:spPr>
          <a:xfrm>
            <a:off x="44744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3" name="Google Shape;263;p35"/>
          <p:cNvSpPr txBox="1">
            <a:spLocks noGrp="1"/>
          </p:cNvSpPr>
          <p:nvPr>
            <p:ph type="subTitle" idx="5"/>
          </p:nvPr>
        </p:nvSpPr>
        <p:spPr>
          <a:xfrm>
            <a:off x="79980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4" name="Google Shape;264;p35"/>
          <p:cNvSpPr txBox="1">
            <a:spLocks noGrp="1"/>
          </p:cNvSpPr>
          <p:nvPr>
            <p:ph type="subTitle" idx="6"/>
          </p:nvPr>
        </p:nvSpPr>
        <p:spPr>
          <a:xfrm>
            <a:off x="79980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5" name="Google Shape;265;p35"/>
          <p:cNvSpPr txBox="1">
            <a:spLocks noGrp="1"/>
          </p:cNvSpPr>
          <p:nvPr>
            <p:ph type="subTitle" idx="7"/>
          </p:nvPr>
        </p:nvSpPr>
        <p:spPr>
          <a:xfrm>
            <a:off x="9508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6" name="Google Shape;266;p35"/>
          <p:cNvSpPr txBox="1">
            <a:spLocks noGrp="1"/>
          </p:cNvSpPr>
          <p:nvPr>
            <p:ph type="subTitle" idx="8"/>
          </p:nvPr>
        </p:nvSpPr>
        <p:spPr>
          <a:xfrm>
            <a:off x="9508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7" name="Google Shape;267;p35"/>
          <p:cNvSpPr txBox="1">
            <a:spLocks noGrp="1"/>
          </p:cNvSpPr>
          <p:nvPr>
            <p:ph type="subTitle" idx="9"/>
          </p:nvPr>
        </p:nvSpPr>
        <p:spPr>
          <a:xfrm>
            <a:off x="44744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8" name="Google Shape;268;p35"/>
          <p:cNvSpPr txBox="1">
            <a:spLocks noGrp="1"/>
          </p:cNvSpPr>
          <p:nvPr>
            <p:ph type="subTitle" idx="13"/>
          </p:nvPr>
        </p:nvSpPr>
        <p:spPr>
          <a:xfrm>
            <a:off x="44744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9" name="Google Shape;269;p35"/>
          <p:cNvSpPr txBox="1">
            <a:spLocks noGrp="1"/>
          </p:cNvSpPr>
          <p:nvPr>
            <p:ph type="subTitle" idx="14"/>
          </p:nvPr>
        </p:nvSpPr>
        <p:spPr>
          <a:xfrm>
            <a:off x="79980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70" name="Google Shape;270;p35"/>
          <p:cNvSpPr txBox="1">
            <a:spLocks noGrp="1"/>
          </p:cNvSpPr>
          <p:nvPr>
            <p:ph type="subTitle" idx="15"/>
          </p:nvPr>
        </p:nvSpPr>
        <p:spPr>
          <a:xfrm>
            <a:off x="79980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901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/>
          <p:nvPr/>
        </p:nvSpPr>
        <p:spPr>
          <a:xfrm flipH="1">
            <a:off x="7440300" y="-29135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36"/>
          <p:cNvSpPr/>
          <p:nvPr/>
        </p:nvSpPr>
        <p:spPr>
          <a:xfrm flipH="1">
            <a:off x="7761112" y="-101589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36"/>
          <p:cNvSpPr/>
          <p:nvPr/>
        </p:nvSpPr>
        <p:spPr>
          <a:xfrm rot="5400000">
            <a:off x="5523784" y="202676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6"/>
          <p:cNvSpPr txBox="1">
            <a:spLocks noGrp="1"/>
          </p:cNvSpPr>
          <p:nvPr>
            <p:ph type="subTitle" idx="1"/>
          </p:nvPr>
        </p:nvSpPr>
        <p:spPr>
          <a:xfrm>
            <a:off x="2700399" y="19414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77" name="Google Shape;277;p36"/>
          <p:cNvSpPr txBox="1">
            <a:spLocks noGrp="1"/>
          </p:cNvSpPr>
          <p:nvPr>
            <p:ph type="subTitle" idx="2"/>
          </p:nvPr>
        </p:nvSpPr>
        <p:spPr>
          <a:xfrm>
            <a:off x="2700399" y="22817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78" name="Google Shape;278;p36"/>
          <p:cNvSpPr txBox="1">
            <a:spLocks noGrp="1"/>
          </p:cNvSpPr>
          <p:nvPr>
            <p:ph type="subTitle" idx="3"/>
          </p:nvPr>
        </p:nvSpPr>
        <p:spPr>
          <a:xfrm>
            <a:off x="7424832" y="19414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79" name="Google Shape;279;p36"/>
          <p:cNvSpPr txBox="1">
            <a:spLocks noGrp="1"/>
          </p:cNvSpPr>
          <p:nvPr>
            <p:ph type="subTitle" idx="4"/>
          </p:nvPr>
        </p:nvSpPr>
        <p:spPr>
          <a:xfrm>
            <a:off x="7424832" y="22817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subTitle" idx="5"/>
          </p:nvPr>
        </p:nvSpPr>
        <p:spPr>
          <a:xfrm>
            <a:off x="7424832" y="32127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subTitle" idx="6"/>
          </p:nvPr>
        </p:nvSpPr>
        <p:spPr>
          <a:xfrm>
            <a:off x="7424832" y="35530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subTitle" idx="7"/>
          </p:nvPr>
        </p:nvSpPr>
        <p:spPr>
          <a:xfrm>
            <a:off x="2700399" y="32127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83" name="Google Shape;283;p36"/>
          <p:cNvSpPr txBox="1">
            <a:spLocks noGrp="1"/>
          </p:cNvSpPr>
          <p:nvPr>
            <p:ph type="subTitle" idx="8"/>
          </p:nvPr>
        </p:nvSpPr>
        <p:spPr>
          <a:xfrm>
            <a:off x="2700399" y="35530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4" name="Google Shape;284;p36"/>
          <p:cNvSpPr txBox="1">
            <a:spLocks noGrp="1"/>
          </p:cNvSpPr>
          <p:nvPr>
            <p:ph type="subTitle" idx="9"/>
          </p:nvPr>
        </p:nvSpPr>
        <p:spPr>
          <a:xfrm>
            <a:off x="2700399" y="44840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85" name="Google Shape;285;p36"/>
          <p:cNvSpPr txBox="1">
            <a:spLocks noGrp="1"/>
          </p:cNvSpPr>
          <p:nvPr>
            <p:ph type="subTitle" idx="13"/>
          </p:nvPr>
        </p:nvSpPr>
        <p:spPr>
          <a:xfrm>
            <a:off x="2700399" y="48243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6" name="Google Shape;286;p36"/>
          <p:cNvSpPr txBox="1">
            <a:spLocks noGrp="1"/>
          </p:cNvSpPr>
          <p:nvPr>
            <p:ph type="subTitle" idx="14"/>
          </p:nvPr>
        </p:nvSpPr>
        <p:spPr>
          <a:xfrm>
            <a:off x="7424832" y="44840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87" name="Google Shape;287;p36"/>
          <p:cNvSpPr txBox="1">
            <a:spLocks noGrp="1"/>
          </p:cNvSpPr>
          <p:nvPr>
            <p:ph type="subTitle" idx="15"/>
          </p:nvPr>
        </p:nvSpPr>
        <p:spPr>
          <a:xfrm>
            <a:off x="7424832" y="48243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8" name="Google Shape;288;p3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6327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/>
          <p:nvPr/>
        </p:nvSpPr>
        <p:spPr>
          <a:xfrm flipH="1">
            <a:off x="8394181" y="1"/>
            <a:ext cx="3797820" cy="312779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37"/>
          <p:cNvSpPr txBox="1">
            <a:spLocks noGrp="1"/>
          </p:cNvSpPr>
          <p:nvPr>
            <p:ph type="title"/>
          </p:nvPr>
        </p:nvSpPr>
        <p:spPr>
          <a:xfrm>
            <a:off x="5120833" y="593367"/>
            <a:ext cx="612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7"/>
          <p:cNvSpPr txBox="1">
            <a:spLocks noGrp="1"/>
          </p:cNvSpPr>
          <p:nvPr>
            <p:ph type="subTitle" idx="1"/>
          </p:nvPr>
        </p:nvSpPr>
        <p:spPr>
          <a:xfrm>
            <a:off x="4354684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93" name="Google Shape;293;p37"/>
          <p:cNvSpPr txBox="1">
            <a:spLocks noGrp="1"/>
          </p:cNvSpPr>
          <p:nvPr>
            <p:ph type="subTitle" idx="2"/>
          </p:nvPr>
        </p:nvSpPr>
        <p:spPr>
          <a:xfrm>
            <a:off x="4354684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94" name="Google Shape;294;p37"/>
          <p:cNvSpPr txBox="1">
            <a:spLocks noGrp="1"/>
          </p:cNvSpPr>
          <p:nvPr>
            <p:ph type="subTitle" idx="3"/>
          </p:nvPr>
        </p:nvSpPr>
        <p:spPr>
          <a:xfrm>
            <a:off x="7627851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95" name="Google Shape;295;p37"/>
          <p:cNvSpPr txBox="1">
            <a:spLocks noGrp="1"/>
          </p:cNvSpPr>
          <p:nvPr>
            <p:ph type="subTitle" idx="4"/>
          </p:nvPr>
        </p:nvSpPr>
        <p:spPr>
          <a:xfrm>
            <a:off x="7627851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96" name="Google Shape;296;p37"/>
          <p:cNvSpPr txBox="1">
            <a:spLocks noGrp="1"/>
          </p:cNvSpPr>
          <p:nvPr>
            <p:ph type="subTitle" idx="5"/>
          </p:nvPr>
        </p:nvSpPr>
        <p:spPr>
          <a:xfrm>
            <a:off x="5307033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97" name="Google Shape;297;p37"/>
          <p:cNvSpPr txBox="1">
            <a:spLocks noGrp="1"/>
          </p:cNvSpPr>
          <p:nvPr>
            <p:ph type="subTitle" idx="6"/>
          </p:nvPr>
        </p:nvSpPr>
        <p:spPr>
          <a:xfrm>
            <a:off x="5307033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98" name="Google Shape;298;p37"/>
          <p:cNvSpPr txBox="1">
            <a:spLocks noGrp="1"/>
          </p:cNvSpPr>
          <p:nvPr>
            <p:ph type="subTitle" idx="7"/>
          </p:nvPr>
        </p:nvSpPr>
        <p:spPr>
          <a:xfrm>
            <a:off x="8580200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99" name="Google Shape;299;p37"/>
          <p:cNvSpPr txBox="1">
            <a:spLocks noGrp="1"/>
          </p:cNvSpPr>
          <p:nvPr>
            <p:ph type="subTitle" idx="8"/>
          </p:nvPr>
        </p:nvSpPr>
        <p:spPr>
          <a:xfrm>
            <a:off x="8580200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8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8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302" name="Google Shape;302;p38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8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" name="Google Shape;304;p38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05" name="Google Shape;305;p38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08" name="Google Shape;308;p38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09" name="Google Shape;309;p38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10" name="Google Shape;310;p38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11" name="Google Shape;311;p38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12" name="Google Shape;312;p38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13" name="Google Shape;313;p38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0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39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9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18" name="Google Shape;318;p39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39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9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40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" name="Google Shape;323;p40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40800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0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en" sz="1467" kern="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467" kern="0">
                <a:solidFill>
                  <a:srgbClr val="003849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kern="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, and includes icons by </a:t>
            </a:r>
            <a:r>
              <a:rPr lang="en" sz="1467" kern="0">
                <a:solidFill>
                  <a:srgbClr val="003849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kern="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1467" kern="0">
                <a:solidFill>
                  <a:srgbClr val="003849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kern="0">
              <a:solidFill>
                <a:srgbClr val="003849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6739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183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42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329" name="Google Shape;329;p42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33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81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03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256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65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1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09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04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2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3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1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1" y="3602162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300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8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8" y="1158131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04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9" y="1709799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9" y="4589621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3586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8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946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7" y="1778497"/>
            <a:ext cx="4873667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7" y="2665468"/>
            <a:ext cx="4873667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3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8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738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17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344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7" y="457220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8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7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309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6" y="457220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8" y="457220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6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657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8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8" y="1158131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508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7" y="365138"/>
            <a:ext cx="2628951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8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70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9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90"/>
            <a:ext cx="5181699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41"/>
            <a:ext cx="5181699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907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6" y="1567966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5136" y="1133199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5892394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6062744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8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0058392" y="5847801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9" y="12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50800" y="1532667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91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7" y="6092765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2" y="5686631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635066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3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1" y="4594072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57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018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80" y="2762067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16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6" y="2908517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94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8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5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6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5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4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10734" y="1638233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6270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08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9508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4247648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3571351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3571351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6868199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6191900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6191900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9488732" y="24539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8812433" y="4057600"/>
            <a:ext cx="24264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812433" y="4521256"/>
            <a:ext cx="2426400" cy="1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1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 hasCustomPrompt="1"/>
          </p:nvPr>
        </p:nvSpPr>
        <p:spPr>
          <a:xfrm>
            <a:off x="1801928" y="1808144"/>
            <a:ext cx="5162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1370377" y="3454144"/>
            <a:ext cx="5857600" cy="12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16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9309101" y="4594072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3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2243067" y="719333"/>
            <a:ext cx="7706000" cy="12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6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/>
          <p:nvPr/>
        </p:nvSpPr>
        <p:spPr>
          <a:xfrm rot="10800000">
            <a:off x="-110634" y="1244415"/>
            <a:ext cx="12413259" cy="42799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" name="Google Shape;102;p16"/>
          <p:cNvGrpSpPr/>
          <p:nvPr/>
        </p:nvGrpSpPr>
        <p:grpSpPr>
          <a:xfrm rot="10800000">
            <a:off x="-67" y="162"/>
            <a:ext cx="12192000" cy="5308319"/>
            <a:chOff x="-25" y="1390650"/>
            <a:chExt cx="9144000" cy="3752700"/>
          </a:xfrm>
        </p:grpSpPr>
        <p:sp>
          <p:nvSpPr>
            <p:cNvPr id="103" name="Google Shape;103;p16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2826600" y="732020"/>
            <a:ext cx="65388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1"/>
          </p:nvPr>
        </p:nvSpPr>
        <p:spPr>
          <a:xfrm>
            <a:off x="3077000" y="1957792"/>
            <a:ext cx="60380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1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7"/>
          <p:cNvGrpSpPr/>
          <p:nvPr/>
        </p:nvGrpSpPr>
        <p:grpSpPr>
          <a:xfrm rot="10800000">
            <a:off x="-4" y="-8667"/>
            <a:ext cx="6553591" cy="6875200"/>
            <a:chOff x="4003316" y="-6500"/>
            <a:chExt cx="4826387" cy="5156400"/>
          </a:xfrm>
        </p:grpSpPr>
        <p:sp>
          <p:nvSpPr>
            <p:cNvPr id="109" name="Google Shape;109;p17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17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1458151" y="2029167"/>
            <a:ext cx="4096000" cy="11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1"/>
          </p:nvPr>
        </p:nvSpPr>
        <p:spPr>
          <a:xfrm>
            <a:off x="1458151" y="3321500"/>
            <a:ext cx="3782400" cy="14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9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2636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/>
          <p:nvPr/>
        </p:nvSpPr>
        <p:spPr>
          <a:xfrm rot="10800000">
            <a:off x="10058392" y="5847801"/>
            <a:ext cx="2133608" cy="103560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15;p18"/>
          <p:cNvSpPr/>
          <p:nvPr/>
        </p:nvSpPr>
        <p:spPr>
          <a:xfrm rot="10800000">
            <a:off x="9" y="12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16;p18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1"/>
          </p:nvPr>
        </p:nvSpPr>
        <p:spPr>
          <a:xfrm>
            <a:off x="950967" y="1552767"/>
            <a:ext cx="4936000" cy="4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2"/>
          </p:nvPr>
        </p:nvSpPr>
        <p:spPr>
          <a:xfrm>
            <a:off x="6305468" y="1552767"/>
            <a:ext cx="4936000" cy="45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6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7741333" y="1836941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0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/>
          <p:nvPr/>
        </p:nvSpPr>
        <p:spPr>
          <a:xfrm rot="10800000">
            <a:off x="8585183" y="5107325"/>
            <a:ext cx="3606820" cy="1750679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20"/>
          <p:cNvSpPr/>
          <p:nvPr/>
        </p:nvSpPr>
        <p:spPr>
          <a:xfrm rot="10800000">
            <a:off x="9" y="12"/>
            <a:ext cx="3305224" cy="106679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26;p20"/>
          <p:cNvSpPr/>
          <p:nvPr/>
        </p:nvSpPr>
        <p:spPr>
          <a:xfrm rot="10800000">
            <a:off x="-25386" y="-50783"/>
            <a:ext cx="3229020" cy="982084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61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21"/>
          <p:cNvSpPr/>
          <p:nvPr/>
        </p:nvSpPr>
        <p:spPr>
          <a:xfrm rot="10800000" flipH="1">
            <a:off x="10954760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0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22"/>
          <p:cNvGrpSpPr/>
          <p:nvPr/>
        </p:nvGrpSpPr>
        <p:grpSpPr>
          <a:xfrm>
            <a:off x="-33" y="3297962"/>
            <a:ext cx="12192000" cy="3559561"/>
            <a:chOff x="-25" y="1390650"/>
            <a:chExt cx="9144000" cy="3752700"/>
          </a:xfrm>
        </p:grpSpPr>
        <p:sp>
          <p:nvSpPr>
            <p:cNvPr id="133" name="Google Shape;133;p22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2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3"/>
          <p:cNvGrpSpPr/>
          <p:nvPr/>
        </p:nvGrpSpPr>
        <p:grpSpPr>
          <a:xfrm rot="10800000">
            <a:off x="-4" y="-8667"/>
            <a:ext cx="6553591" cy="6875200"/>
            <a:chOff x="4003316" y="-6500"/>
            <a:chExt cx="4826387" cy="5156400"/>
          </a:xfrm>
        </p:grpSpPr>
        <p:sp>
          <p:nvSpPr>
            <p:cNvPr id="138" name="Google Shape;138;p23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998200" y="3932633"/>
            <a:ext cx="4982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1"/>
          </p:nvPr>
        </p:nvSpPr>
        <p:spPr>
          <a:xfrm>
            <a:off x="998200" y="4749417"/>
            <a:ext cx="3446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title" idx="2" hasCustomPrompt="1"/>
          </p:nvPr>
        </p:nvSpPr>
        <p:spPr>
          <a:xfrm>
            <a:off x="1178000" y="1534517"/>
            <a:ext cx="2199600" cy="19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539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4"/>
          <p:cNvGrpSpPr/>
          <p:nvPr/>
        </p:nvGrpSpPr>
        <p:grpSpPr>
          <a:xfrm>
            <a:off x="-33" y="3297962"/>
            <a:ext cx="12192000" cy="3559561"/>
            <a:chOff x="-25" y="1390650"/>
            <a:chExt cx="9144000" cy="3752700"/>
          </a:xfrm>
        </p:grpSpPr>
        <p:sp>
          <p:nvSpPr>
            <p:cNvPr id="145" name="Google Shape;145;p24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1"/>
          </p:nvPr>
        </p:nvSpPr>
        <p:spPr>
          <a:xfrm>
            <a:off x="3497579" y="2334833"/>
            <a:ext cx="5196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2"/>
          </p:nvPr>
        </p:nvSpPr>
        <p:spPr>
          <a:xfrm>
            <a:off x="3499200" y="2802105"/>
            <a:ext cx="51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subTitle" idx="3"/>
          </p:nvPr>
        </p:nvSpPr>
        <p:spPr>
          <a:xfrm>
            <a:off x="3497567" y="3896223"/>
            <a:ext cx="5196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subTitle" idx="4"/>
          </p:nvPr>
        </p:nvSpPr>
        <p:spPr>
          <a:xfrm>
            <a:off x="3499228" y="4363500"/>
            <a:ext cx="51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1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/>
          <p:nvPr/>
        </p:nvSpPr>
        <p:spPr>
          <a:xfrm rot="5400000" flipH="1">
            <a:off x="4051715" y="-2683271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4" name="Google Shape;154;p25"/>
          <p:cNvSpPr/>
          <p:nvPr/>
        </p:nvSpPr>
        <p:spPr>
          <a:xfrm rot="5400000" flipH="1">
            <a:off x="3430740" y="-1837664"/>
            <a:ext cx="5330521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1209703" y="2681833"/>
            <a:ext cx="46528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subTitle" idx="1"/>
          </p:nvPr>
        </p:nvSpPr>
        <p:spPr>
          <a:xfrm>
            <a:off x="1209733" y="3425367"/>
            <a:ext cx="5032400" cy="25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4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/>
          <p:nvPr/>
        </p:nvSpPr>
        <p:spPr>
          <a:xfrm rot="10800000">
            <a:off x="7435516" y="3904281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26"/>
          <p:cNvSpPr/>
          <p:nvPr/>
        </p:nvSpPr>
        <p:spPr>
          <a:xfrm rot="10800000">
            <a:off x="7564398" y="4010426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419773" y="269441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4414200" y="5080467"/>
            <a:ext cx="33636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6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7"/>
          <p:cNvGrpSpPr/>
          <p:nvPr/>
        </p:nvGrpSpPr>
        <p:grpSpPr>
          <a:xfrm rot="10800000" flipH="1">
            <a:off x="5638398" y="-8600"/>
            <a:ext cx="6553591" cy="6875200"/>
            <a:chOff x="4003316" y="-6500"/>
            <a:chExt cx="4826387" cy="5156400"/>
          </a:xfrm>
        </p:grpSpPr>
        <p:sp>
          <p:nvSpPr>
            <p:cNvPr id="165" name="Google Shape;165;p27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7635733" y="4608917"/>
            <a:ext cx="3605600" cy="754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6652533" y="1494284"/>
            <a:ext cx="4588800" cy="2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467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8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629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7576" y="3904281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28"/>
          <p:cNvSpPr/>
          <p:nvPr/>
        </p:nvSpPr>
        <p:spPr>
          <a:xfrm rot="10800000" flipH="1">
            <a:off x="-87367" y="4208674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28"/>
          <p:cNvSpPr txBox="1">
            <a:spLocks noGrp="1"/>
          </p:cNvSpPr>
          <p:nvPr>
            <p:ph type="title" hasCustomPrompt="1"/>
          </p:nvPr>
        </p:nvSpPr>
        <p:spPr>
          <a:xfrm>
            <a:off x="2109567" y="2607733"/>
            <a:ext cx="155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3" name="Google Shape;173;p28"/>
          <p:cNvSpPr txBox="1">
            <a:spLocks noGrp="1"/>
          </p:cNvSpPr>
          <p:nvPr>
            <p:ph type="subTitle" idx="1"/>
          </p:nvPr>
        </p:nvSpPr>
        <p:spPr>
          <a:xfrm>
            <a:off x="1274000" y="385951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2"/>
          </p:nvPr>
        </p:nvSpPr>
        <p:spPr>
          <a:xfrm>
            <a:off x="1494600" y="4423333"/>
            <a:ext cx="278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title" idx="3" hasCustomPrompt="1"/>
          </p:nvPr>
        </p:nvSpPr>
        <p:spPr>
          <a:xfrm>
            <a:off x="5464433" y="2604767"/>
            <a:ext cx="155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6" name="Google Shape;176;p28"/>
          <p:cNvSpPr txBox="1">
            <a:spLocks noGrp="1"/>
          </p:cNvSpPr>
          <p:nvPr>
            <p:ph type="subTitle" idx="4"/>
          </p:nvPr>
        </p:nvSpPr>
        <p:spPr>
          <a:xfrm>
            <a:off x="4628800" y="385951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5"/>
          </p:nvPr>
        </p:nvSpPr>
        <p:spPr>
          <a:xfrm>
            <a:off x="4849400" y="4423333"/>
            <a:ext cx="278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title" idx="6" hasCustomPrompt="1"/>
          </p:nvPr>
        </p:nvSpPr>
        <p:spPr>
          <a:xfrm>
            <a:off x="8819167" y="2604767"/>
            <a:ext cx="155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9" name="Google Shape;179;p28"/>
          <p:cNvSpPr txBox="1">
            <a:spLocks noGrp="1"/>
          </p:cNvSpPr>
          <p:nvPr>
            <p:ph type="subTitle" idx="7"/>
          </p:nvPr>
        </p:nvSpPr>
        <p:spPr>
          <a:xfrm>
            <a:off x="7983567" y="385951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subTitle" idx="8"/>
          </p:nvPr>
        </p:nvSpPr>
        <p:spPr>
          <a:xfrm>
            <a:off x="8204267" y="4423333"/>
            <a:ext cx="278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/>
          <p:nvPr/>
        </p:nvSpPr>
        <p:spPr>
          <a:xfrm flipH="1">
            <a:off x="8585183" y="-13"/>
            <a:ext cx="3606820" cy="1750679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/>
          <p:nvPr/>
        </p:nvSpPr>
        <p:spPr>
          <a:xfrm rot="-5400000">
            <a:off x="2318663" y="2617043"/>
            <a:ext cx="6985733" cy="1623852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" name="Google Shape;185;p29"/>
          <p:cNvGrpSpPr/>
          <p:nvPr/>
        </p:nvGrpSpPr>
        <p:grpSpPr>
          <a:xfrm rot="-5400000">
            <a:off x="5281216" y="-48016"/>
            <a:ext cx="6875069" cy="6954029"/>
            <a:chOff x="-25" y="1390650"/>
            <a:chExt cx="9144000" cy="13501222"/>
          </a:xfrm>
        </p:grpSpPr>
        <p:sp>
          <p:nvSpPr>
            <p:cNvPr id="186" name="Google Shape;186;p29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8" name="Google Shape;188;p29"/>
          <p:cNvSpPr/>
          <p:nvPr/>
        </p:nvSpPr>
        <p:spPr>
          <a:xfrm rot="10800000" flipH="1">
            <a:off x="-7576" y="3904281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29"/>
          <p:cNvSpPr/>
          <p:nvPr/>
        </p:nvSpPr>
        <p:spPr>
          <a:xfrm rot="10800000" flipH="1">
            <a:off x="-87367" y="4208674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877200" cy="13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title" idx="2" hasCustomPrompt="1"/>
          </p:nvPr>
        </p:nvSpPr>
        <p:spPr>
          <a:xfrm>
            <a:off x="6406248" y="10497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2" name="Google Shape;192;p29"/>
          <p:cNvSpPr txBox="1">
            <a:spLocks noGrp="1"/>
          </p:cNvSpPr>
          <p:nvPr>
            <p:ph type="subTitle" idx="1"/>
          </p:nvPr>
        </p:nvSpPr>
        <p:spPr>
          <a:xfrm>
            <a:off x="8010567" y="7191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subTitle" idx="3"/>
          </p:nvPr>
        </p:nvSpPr>
        <p:spPr>
          <a:xfrm>
            <a:off x="8010567" y="119159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title" idx="4" hasCustomPrompt="1"/>
          </p:nvPr>
        </p:nvSpPr>
        <p:spPr>
          <a:xfrm>
            <a:off x="6406248" y="30479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5" name="Google Shape;195;p29"/>
          <p:cNvSpPr txBox="1">
            <a:spLocks noGrp="1"/>
          </p:cNvSpPr>
          <p:nvPr>
            <p:ph type="subTitle" idx="5"/>
          </p:nvPr>
        </p:nvSpPr>
        <p:spPr>
          <a:xfrm>
            <a:off x="8010567" y="27173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96" name="Google Shape;196;p29"/>
          <p:cNvSpPr txBox="1">
            <a:spLocks noGrp="1"/>
          </p:cNvSpPr>
          <p:nvPr>
            <p:ph type="subTitle" idx="6"/>
          </p:nvPr>
        </p:nvSpPr>
        <p:spPr>
          <a:xfrm>
            <a:off x="8010567" y="3189815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title" idx="7" hasCustomPrompt="1"/>
          </p:nvPr>
        </p:nvSpPr>
        <p:spPr>
          <a:xfrm>
            <a:off x="6406248" y="5043133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98" name="Google Shape;198;p29"/>
          <p:cNvSpPr txBox="1">
            <a:spLocks noGrp="1"/>
          </p:cNvSpPr>
          <p:nvPr>
            <p:ph type="subTitle" idx="8"/>
          </p:nvPr>
        </p:nvSpPr>
        <p:spPr>
          <a:xfrm>
            <a:off x="8010567" y="4712551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99" name="Google Shape;199;p29"/>
          <p:cNvSpPr txBox="1">
            <a:spLocks noGrp="1"/>
          </p:cNvSpPr>
          <p:nvPr>
            <p:ph type="subTitle" idx="9"/>
          </p:nvPr>
        </p:nvSpPr>
        <p:spPr>
          <a:xfrm>
            <a:off x="8010567" y="5184981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3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30"/>
          <p:cNvSpPr/>
          <p:nvPr/>
        </p:nvSpPr>
        <p:spPr>
          <a:xfrm rot="10800000" flipH="1">
            <a:off x="10954760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0"/>
          <p:cNvSpPr txBox="1">
            <a:spLocks noGrp="1"/>
          </p:cNvSpPr>
          <p:nvPr>
            <p:ph type="subTitle" idx="1"/>
          </p:nvPr>
        </p:nvSpPr>
        <p:spPr>
          <a:xfrm>
            <a:off x="1125817" y="32023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subTitle" idx="2"/>
          </p:nvPr>
        </p:nvSpPr>
        <p:spPr>
          <a:xfrm>
            <a:off x="1395217" y="3664233"/>
            <a:ext cx="2692000" cy="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subTitle" idx="3"/>
          </p:nvPr>
        </p:nvSpPr>
        <p:spPr>
          <a:xfrm>
            <a:off x="4480600" y="410711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4"/>
          </p:nvPr>
        </p:nvSpPr>
        <p:spPr>
          <a:xfrm>
            <a:off x="4750000" y="4568967"/>
            <a:ext cx="2692000" cy="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5"/>
          </p:nvPr>
        </p:nvSpPr>
        <p:spPr>
          <a:xfrm>
            <a:off x="7835384" y="320236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6"/>
          </p:nvPr>
        </p:nvSpPr>
        <p:spPr>
          <a:xfrm>
            <a:off x="8104784" y="3664233"/>
            <a:ext cx="2692000" cy="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01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31"/>
          <p:cNvGrpSpPr/>
          <p:nvPr/>
        </p:nvGrpSpPr>
        <p:grpSpPr>
          <a:xfrm>
            <a:off x="-33" y="3297962"/>
            <a:ext cx="12192000" cy="3559561"/>
            <a:chOff x="-25" y="1390650"/>
            <a:chExt cx="9144000" cy="3752700"/>
          </a:xfrm>
        </p:grpSpPr>
        <p:sp>
          <p:nvSpPr>
            <p:cNvPr id="212" name="Google Shape;212;p31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4" name="Google Shape;214;p31"/>
          <p:cNvSpPr txBox="1">
            <a:spLocks noGrp="1"/>
          </p:cNvSpPr>
          <p:nvPr>
            <p:ph type="subTitle" idx="1"/>
          </p:nvPr>
        </p:nvSpPr>
        <p:spPr>
          <a:xfrm>
            <a:off x="977639" y="44387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subTitle" idx="2"/>
          </p:nvPr>
        </p:nvSpPr>
        <p:spPr>
          <a:xfrm>
            <a:off x="977633" y="4903216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subTitle" idx="3"/>
          </p:nvPr>
        </p:nvSpPr>
        <p:spPr>
          <a:xfrm>
            <a:off x="4471605" y="44387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subTitle" idx="4"/>
          </p:nvPr>
        </p:nvSpPr>
        <p:spPr>
          <a:xfrm>
            <a:off x="4471600" y="4903216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subTitle" idx="5"/>
          </p:nvPr>
        </p:nvSpPr>
        <p:spPr>
          <a:xfrm>
            <a:off x="7974572" y="443878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subTitle" idx="6"/>
          </p:nvPr>
        </p:nvSpPr>
        <p:spPr>
          <a:xfrm>
            <a:off x="7974567" y="4903216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977633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6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32"/>
          <p:cNvGrpSpPr/>
          <p:nvPr/>
        </p:nvGrpSpPr>
        <p:grpSpPr>
          <a:xfrm>
            <a:off x="5211804" y="-8667"/>
            <a:ext cx="6984165" cy="6875200"/>
            <a:chOff x="4003316" y="-6500"/>
            <a:chExt cx="5143484" cy="5156400"/>
          </a:xfrm>
        </p:grpSpPr>
        <p:sp>
          <p:nvSpPr>
            <p:cNvPr id="223" name="Google Shape;223;p32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2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5" name="Google Shape;225;p32"/>
          <p:cNvSpPr/>
          <p:nvPr/>
        </p:nvSpPr>
        <p:spPr>
          <a:xfrm rot="10800000">
            <a:off x="-37661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32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2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54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/>
          <p:nvPr/>
        </p:nvSpPr>
        <p:spPr>
          <a:xfrm flipH="1">
            <a:off x="-43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33"/>
          <p:cNvSpPr/>
          <p:nvPr/>
        </p:nvSpPr>
        <p:spPr>
          <a:xfrm rot="10800000" flipH="1">
            <a:off x="10954760" y="1"/>
            <a:ext cx="1240077" cy="685797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33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subTitle" idx="1"/>
          </p:nvPr>
        </p:nvSpPr>
        <p:spPr>
          <a:xfrm>
            <a:off x="22973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33" name="Google Shape;233;p33"/>
          <p:cNvSpPr txBox="1">
            <a:spLocks noGrp="1"/>
          </p:cNvSpPr>
          <p:nvPr>
            <p:ph type="subTitle" idx="2"/>
          </p:nvPr>
        </p:nvSpPr>
        <p:spPr>
          <a:xfrm>
            <a:off x="22973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subTitle" idx="3"/>
          </p:nvPr>
        </p:nvSpPr>
        <p:spPr>
          <a:xfrm>
            <a:off x="6846700" y="1707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35" name="Google Shape;235;p33"/>
          <p:cNvSpPr txBox="1">
            <a:spLocks noGrp="1"/>
          </p:cNvSpPr>
          <p:nvPr>
            <p:ph type="subTitle" idx="4"/>
          </p:nvPr>
        </p:nvSpPr>
        <p:spPr>
          <a:xfrm>
            <a:off x="6846700" y="2185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subTitle" idx="5"/>
          </p:nvPr>
        </p:nvSpPr>
        <p:spPr>
          <a:xfrm>
            <a:off x="22973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subTitle" idx="6"/>
          </p:nvPr>
        </p:nvSpPr>
        <p:spPr>
          <a:xfrm>
            <a:off x="22973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subTitle" idx="7"/>
          </p:nvPr>
        </p:nvSpPr>
        <p:spPr>
          <a:xfrm>
            <a:off x="6846700" y="4211700"/>
            <a:ext cx="30480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subTitle" idx="8"/>
          </p:nvPr>
        </p:nvSpPr>
        <p:spPr>
          <a:xfrm>
            <a:off x="6846700" y="4689539"/>
            <a:ext cx="3048000" cy="9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427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/>
          <p:nvPr/>
        </p:nvSpPr>
        <p:spPr>
          <a:xfrm flipH="1">
            <a:off x="9347300" y="-147802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34"/>
          <p:cNvSpPr/>
          <p:nvPr/>
        </p:nvSpPr>
        <p:spPr>
          <a:xfrm flipH="1">
            <a:off x="9668112" y="-220255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34"/>
          <p:cNvSpPr/>
          <p:nvPr/>
        </p:nvSpPr>
        <p:spPr>
          <a:xfrm rot="5400000">
            <a:off x="5523786" y="202680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34"/>
          <p:cNvSpPr/>
          <p:nvPr/>
        </p:nvSpPr>
        <p:spPr>
          <a:xfrm flipH="1">
            <a:off x="-52" y="5686631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3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subTitle" idx="1"/>
          </p:nvPr>
        </p:nvSpPr>
        <p:spPr>
          <a:xfrm>
            <a:off x="950800" y="3736533"/>
            <a:ext cx="234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ubTitle" idx="2"/>
          </p:nvPr>
        </p:nvSpPr>
        <p:spPr>
          <a:xfrm>
            <a:off x="950800" y="4150459"/>
            <a:ext cx="23468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subTitle" idx="3"/>
          </p:nvPr>
        </p:nvSpPr>
        <p:spPr>
          <a:xfrm>
            <a:off x="3603233" y="3736533"/>
            <a:ext cx="234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subTitle" idx="4"/>
          </p:nvPr>
        </p:nvSpPr>
        <p:spPr>
          <a:xfrm>
            <a:off x="3603233" y="4150459"/>
            <a:ext cx="23468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0" name="Google Shape;250;p34"/>
          <p:cNvSpPr txBox="1">
            <a:spLocks noGrp="1"/>
          </p:cNvSpPr>
          <p:nvPr>
            <p:ph type="subTitle" idx="5"/>
          </p:nvPr>
        </p:nvSpPr>
        <p:spPr>
          <a:xfrm>
            <a:off x="6255667" y="3736533"/>
            <a:ext cx="234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6"/>
          </p:nvPr>
        </p:nvSpPr>
        <p:spPr>
          <a:xfrm>
            <a:off x="6255667" y="4150492"/>
            <a:ext cx="23468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subTitle" idx="7"/>
          </p:nvPr>
        </p:nvSpPr>
        <p:spPr>
          <a:xfrm>
            <a:off x="8894400" y="3736533"/>
            <a:ext cx="2346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subTitle" idx="8"/>
          </p:nvPr>
        </p:nvSpPr>
        <p:spPr>
          <a:xfrm>
            <a:off x="8894400" y="4150492"/>
            <a:ext cx="2346800" cy="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5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/>
          <p:nvPr/>
        </p:nvSpPr>
        <p:spPr>
          <a:xfrm rot="-5400000">
            <a:off x="4499110" y="-1032800"/>
            <a:ext cx="3197493" cy="123357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35"/>
          <p:cNvSpPr/>
          <p:nvPr/>
        </p:nvSpPr>
        <p:spPr>
          <a:xfrm rot="-5400000">
            <a:off x="4499160" y="-838648"/>
            <a:ext cx="3197493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35"/>
          <p:cNvSpPr/>
          <p:nvPr/>
        </p:nvSpPr>
        <p:spPr>
          <a:xfrm rot="-5400000">
            <a:off x="5521469" y="-5521325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3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5"/>
          <p:cNvSpPr txBox="1">
            <a:spLocks noGrp="1"/>
          </p:cNvSpPr>
          <p:nvPr>
            <p:ph type="subTitle" idx="1"/>
          </p:nvPr>
        </p:nvSpPr>
        <p:spPr>
          <a:xfrm>
            <a:off x="9508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0" name="Google Shape;260;p35"/>
          <p:cNvSpPr txBox="1">
            <a:spLocks noGrp="1"/>
          </p:cNvSpPr>
          <p:nvPr>
            <p:ph type="subTitle" idx="2"/>
          </p:nvPr>
        </p:nvSpPr>
        <p:spPr>
          <a:xfrm>
            <a:off x="9508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1" name="Google Shape;261;p35"/>
          <p:cNvSpPr txBox="1">
            <a:spLocks noGrp="1"/>
          </p:cNvSpPr>
          <p:nvPr>
            <p:ph type="subTitle" idx="3"/>
          </p:nvPr>
        </p:nvSpPr>
        <p:spPr>
          <a:xfrm>
            <a:off x="44744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subTitle" idx="4"/>
          </p:nvPr>
        </p:nvSpPr>
        <p:spPr>
          <a:xfrm>
            <a:off x="44744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3" name="Google Shape;263;p35"/>
          <p:cNvSpPr txBox="1">
            <a:spLocks noGrp="1"/>
          </p:cNvSpPr>
          <p:nvPr>
            <p:ph type="subTitle" idx="5"/>
          </p:nvPr>
        </p:nvSpPr>
        <p:spPr>
          <a:xfrm>
            <a:off x="7998000" y="25065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4" name="Google Shape;264;p35"/>
          <p:cNvSpPr txBox="1">
            <a:spLocks noGrp="1"/>
          </p:cNvSpPr>
          <p:nvPr>
            <p:ph type="subTitle" idx="6"/>
          </p:nvPr>
        </p:nvSpPr>
        <p:spPr>
          <a:xfrm>
            <a:off x="7998000" y="28468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5" name="Google Shape;265;p35"/>
          <p:cNvSpPr txBox="1">
            <a:spLocks noGrp="1"/>
          </p:cNvSpPr>
          <p:nvPr>
            <p:ph type="subTitle" idx="7"/>
          </p:nvPr>
        </p:nvSpPr>
        <p:spPr>
          <a:xfrm>
            <a:off x="9508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6" name="Google Shape;266;p35"/>
          <p:cNvSpPr txBox="1">
            <a:spLocks noGrp="1"/>
          </p:cNvSpPr>
          <p:nvPr>
            <p:ph type="subTitle" idx="8"/>
          </p:nvPr>
        </p:nvSpPr>
        <p:spPr>
          <a:xfrm>
            <a:off x="9508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7" name="Google Shape;267;p35"/>
          <p:cNvSpPr txBox="1">
            <a:spLocks noGrp="1"/>
          </p:cNvSpPr>
          <p:nvPr>
            <p:ph type="subTitle" idx="9"/>
          </p:nvPr>
        </p:nvSpPr>
        <p:spPr>
          <a:xfrm>
            <a:off x="44744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68" name="Google Shape;268;p35"/>
          <p:cNvSpPr txBox="1">
            <a:spLocks noGrp="1"/>
          </p:cNvSpPr>
          <p:nvPr>
            <p:ph type="subTitle" idx="13"/>
          </p:nvPr>
        </p:nvSpPr>
        <p:spPr>
          <a:xfrm>
            <a:off x="44744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9" name="Google Shape;269;p35"/>
          <p:cNvSpPr txBox="1">
            <a:spLocks noGrp="1"/>
          </p:cNvSpPr>
          <p:nvPr>
            <p:ph type="subTitle" idx="14"/>
          </p:nvPr>
        </p:nvSpPr>
        <p:spPr>
          <a:xfrm>
            <a:off x="7998000" y="4971755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70" name="Google Shape;270;p35"/>
          <p:cNvSpPr txBox="1">
            <a:spLocks noGrp="1"/>
          </p:cNvSpPr>
          <p:nvPr>
            <p:ph type="subTitle" idx="15"/>
          </p:nvPr>
        </p:nvSpPr>
        <p:spPr>
          <a:xfrm>
            <a:off x="7998000" y="5312077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/>
          <p:nvPr/>
        </p:nvSpPr>
        <p:spPr>
          <a:xfrm flipH="1">
            <a:off x="7440300" y="-29135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36"/>
          <p:cNvSpPr/>
          <p:nvPr/>
        </p:nvSpPr>
        <p:spPr>
          <a:xfrm flipH="1">
            <a:off x="7761112" y="-101589"/>
            <a:ext cx="4525376" cy="273669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36"/>
          <p:cNvSpPr/>
          <p:nvPr/>
        </p:nvSpPr>
        <p:spPr>
          <a:xfrm rot="5400000">
            <a:off x="5523786" y="202680"/>
            <a:ext cx="1144425" cy="12187089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3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6"/>
          <p:cNvSpPr txBox="1">
            <a:spLocks noGrp="1"/>
          </p:cNvSpPr>
          <p:nvPr>
            <p:ph type="subTitle" idx="1"/>
          </p:nvPr>
        </p:nvSpPr>
        <p:spPr>
          <a:xfrm>
            <a:off x="2700399" y="19414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77" name="Google Shape;277;p36"/>
          <p:cNvSpPr txBox="1">
            <a:spLocks noGrp="1"/>
          </p:cNvSpPr>
          <p:nvPr>
            <p:ph type="subTitle" idx="2"/>
          </p:nvPr>
        </p:nvSpPr>
        <p:spPr>
          <a:xfrm>
            <a:off x="2700399" y="22817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78" name="Google Shape;278;p36"/>
          <p:cNvSpPr txBox="1">
            <a:spLocks noGrp="1"/>
          </p:cNvSpPr>
          <p:nvPr>
            <p:ph type="subTitle" idx="3"/>
          </p:nvPr>
        </p:nvSpPr>
        <p:spPr>
          <a:xfrm>
            <a:off x="7424832" y="19414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79" name="Google Shape;279;p36"/>
          <p:cNvSpPr txBox="1">
            <a:spLocks noGrp="1"/>
          </p:cNvSpPr>
          <p:nvPr>
            <p:ph type="subTitle" idx="4"/>
          </p:nvPr>
        </p:nvSpPr>
        <p:spPr>
          <a:xfrm>
            <a:off x="7424832" y="22817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subTitle" idx="5"/>
          </p:nvPr>
        </p:nvSpPr>
        <p:spPr>
          <a:xfrm>
            <a:off x="7424832" y="32127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subTitle" idx="6"/>
          </p:nvPr>
        </p:nvSpPr>
        <p:spPr>
          <a:xfrm>
            <a:off x="7424832" y="35530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subTitle" idx="7"/>
          </p:nvPr>
        </p:nvSpPr>
        <p:spPr>
          <a:xfrm>
            <a:off x="2700399" y="32127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83" name="Google Shape;283;p36"/>
          <p:cNvSpPr txBox="1">
            <a:spLocks noGrp="1"/>
          </p:cNvSpPr>
          <p:nvPr>
            <p:ph type="subTitle" idx="8"/>
          </p:nvPr>
        </p:nvSpPr>
        <p:spPr>
          <a:xfrm>
            <a:off x="2700399" y="35530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4" name="Google Shape;284;p36"/>
          <p:cNvSpPr txBox="1">
            <a:spLocks noGrp="1"/>
          </p:cNvSpPr>
          <p:nvPr>
            <p:ph type="subTitle" idx="9"/>
          </p:nvPr>
        </p:nvSpPr>
        <p:spPr>
          <a:xfrm>
            <a:off x="2700399" y="44840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85" name="Google Shape;285;p36"/>
          <p:cNvSpPr txBox="1">
            <a:spLocks noGrp="1"/>
          </p:cNvSpPr>
          <p:nvPr>
            <p:ph type="subTitle" idx="13"/>
          </p:nvPr>
        </p:nvSpPr>
        <p:spPr>
          <a:xfrm>
            <a:off x="2700399" y="48243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6" name="Google Shape;286;p36"/>
          <p:cNvSpPr txBox="1">
            <a:spLocks noGrp="1"/>
          </p:cNvSpPr>
          <p:nvPr>
            <p:ph type="subTitle" idx="14"/>
          </p:nvPr>
        </p:nvSpPr>
        <p:spPr>
          <a:xfrm>
            <a:off x="7424832" y="4484049"/>
            <a:ext cx="32432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87" name="Google Shape;287;p36"/>
          <p:cNvSpPr txBox="1">
            <a:spLocks noGrp="1"/>
          </p:cNvSpPr>
          <p:nvPr>
            <p:ph type="subTitle" idx="15"/>
          </p:nvPr>
        </p:nvSpPr>
        <p:spPr>
          <a:xfrm>
            <a:off x="7424832" y="4824372"/>
            <a:ext cx="3243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8" name="Google Shape;288;p36"/>
          <p:cNvSpPr/>
          <p:nvPr/>
        </p:nvSpPr>
        <p:spPr>
          <a:xfrm flipH="1">
            <a:off x="-52" y="5686631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70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/>
          <p:nvPr/>
        </p:nvSpPr>
        <p:spPr>
          <a:xfrm flipH="1">
            <a:off x="8394183" y="5"/>
            <a:ext cx="3797820" cy="312779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37"/>
          <p:cNvSpPr txBox="1">
            <a:spLocks noGrp="1"/>
          </p:cNvSpPr>
          <p:nvPr>
            <p:ph type="title"/>
          </p:nvPr>
        </p:nvSpPr>
        <p:spPr>
          <a:xfrm>
            <a:off x="5120833" y="593367"/>
            <a:ext cx="612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7"/>
          <p:cNvSpPr txBox="1">
            <a:spLocks noGrp="1"/>
          </p:cNvSpPr>
          <p:nvPr>
            <p:ph type="subTitle" idx="1"/>
          </p:nvPr>
        </p:nvSpPr>
        <p:spPr>
          <a:xfrm>
            <a:off x="4354684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93" name="Google Shape;293;p37"/>
          <p:cNvSpPr txBox="1">
            <a:spLocks noGrp="1"/>
          </p:cNvSpPr>
          <p:nvPr>
            <p:ph type="subTitle" idx="2"/>
          </p:nvPr>
        </p:nvSpPr>
        <p:spPr>
          <a:xfrm>
            <a:off x="4354684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94" name="Google Shape;294;p37"/>
          <p:cNvSpPr txBox="1">
            <a:spLocks noGrp="1"/>
          </p:cNvSpPr>
          <p:nvPr>
            <p:ph type="subTitle" idx="3"/>
          </p:nvPr>
        </p:nvSpPr>
        <p:spPr>
          <a:xfrm>
            <a:off x="7627851" y="1871957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95" name="Google Shape;295;p37"/>
          <p:cNvSpPr txBox="1">
            <a:spLocks noGrp="1"/>
          </p:cNvSpPr>
          <p:nvPr>
            <p:ph type="subTitle" idx="4"/>
          </p:nvPr>
        </p:nvSpPr>
        <p:spPr>
          <a:xfrm>
            <a:off x="7627851" y="2355456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96" name="Google Shape;296;p37"/>
          <p:cNvSpPr txBox="1">
            <a:spLocks noGrp="1"/>
          </p:cNvSpPr>
          <p:nvPr>
            <p:ph type="subTitle" idx="5"/>
          </p:nvPr>
        </p:nvSpPr>
        <p:spPr>
          <a:xfrm>
            <a:off x="5307033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97" name="Google Shape;297;p37"/>
          <p:cNvSpPr txBox="1">
            <a:spLocks noGrp="1"/>
          </p:cNvSpPr>
          <p:nvPr>
            <p:ph type="subTitle" idx="6"/>
          </p:nvPr>
        </p:nvSpPr>
        <p:spPr>
          <a:xfrm>
            <a:off x="5307033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98" name="Google Shape;298;p37"/>
          <p:cNvSpPr txBox="1">
            <a:spLocks noGrp="1"/>
          </p:cNvSpPr>
          <p:nvPr>
            <p:ph type="subTitle" idx="7"/>
          </p:nvPr>
        </p:nvSpPr>
        <p:spPr>
          <a:xfrm>
            <a:off x="8580200" y="4294991"/>
            <a:ext cx="24748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299" name="Google Shape;299;p37"/>
          <p:cNvSpPr txBox="1">
            <a:spLocks noGrp="1"/>
          </p:cNvSpPr>
          <p:nvPr>
            <p:ph type="subTitle" idx="8"/>
          </p:nvPr>
        </p:nvSpPr>
        <p:spPr>
          <a:xfrm>
            <a:off x="8580200" y="4772889"/>
            <a:ext cx="24748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5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883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8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302" name="Google Shape;302;p38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8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" name="Google Shape;304;p38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05" name="Google Shape;305;p38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08" name="Google Shape;308;p38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09" name="Google Shape;309;p38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10" name="Google Shape;310;p38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311" name="Google Shape;311;p38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12" name="Google Shape;312;p38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13" name="Google Shape;313;p38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4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/>
          <p:nvPr/>
        </p:nvSpPr>
        <p:spPr>
          <a:xfrm rot="10800000">
            <a:off x="13" y="-29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39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9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18" name="Google Shape;318;p39"/>
          <p:cNvSpPr/>
          <p:nvPr/>
        </p:nvSpPr>
        <p:spPr>
          <a:xfrm rot="10800000">
            <a:off x="8768808" y="4741396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39"/>
          <p:cNvSpPr/>
          <p:nvPr/>
        </p:nvSpPr>
        <p:spPr>
          <a:xfrm rot="10800000">
            <a:off x="8861912" y="4818027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/>
          <p:nvPr/>
        </p:nvSpPr>
        <p:spPr>
          <a:xfrm rot="10800000">
            <a:off x="4939003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40"/>
          <p:cNvSpPr/>
          <p:nvPr/>
        </p:nvSpPr>
        <p:spPr>
          <a:xfrm rot="10800000">
            <a:off x="5211829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" name="Google Shape;323;p40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40800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0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spcBef>
                <a:spcPts val="400"/>
              </a:spcBef>
              <a:buClr>
                <a:srgbClr val="000000"/>
              </a:buClr>
              <a:buFont typeface="Arial"/>
              <a:buNone/>
              <a:defRPr/>
            </a:pPr>
            <a:r>
              <a:rPr lang="en" sz="1467" kern="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467" kern="0">
                <a:solidFill>
                  <a:srgbClr val="003849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kern="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, and includes icons by </a:t>
            </a:r>
            <a:r>
              <a:rPr lang="en" sz="1467" kern="0">
                <a:solidFill>
                  <a:srgbClr val="003849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kern="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1467" kern="0">
                <a:solidFill>
                  <a:srgbClr val="003849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kern="0">
              <a:solidFill>
                <a:srgbClr val="003849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132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/>
          <p:nvPr/>
        </p:nvSpPr>
        <p:spPr>
          <a:xfrm rot="10800000">
            <a:off x="4939003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65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42"/>
          <p:cNvGrpSpPr/>
          <p:nvPr/>
        </p:nvGrpSpPr>
        <p:grpSpPr>
          <a:xfrm>
            <a:off x="-33" y="3297962"/>
            <a:ext cx="12192000" cy="3559561"/>
            <a:chOff x="-25" y="1390650"/>
            <a:chExt cx="9144000" cy="3752700"/>
          </a:xfrm>
        </p:grpSpPr>
        <p:sp>
          <p:nvSpPr>
            <p:cNvPr id="329" name="Google Shape;329;p42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42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6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7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00" y="0"/>
            <a:ext cx="242888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2413" y="0"/>
            <a:ext cx="3063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41288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38239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301875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215231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746263" y="4867286"/>
            <a:ext cx="855663" cy="641351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54162" y="5500692"/>
            <a:ext cx="184151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219328" y="5788037"/>
            <a:ext cx="365125" cy="274639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540001" y="4495804"/>
            <a:ext cx="48736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5"/>
            <a:ext cx="82296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3"/>
            <a:ext cx="8229600" cy="1371600"/>
          </a:xfrm>
        </p:spPr>
        <p:txBody>
          <a:bodyPr/>
          <a:lstStyle>
            <a:lvl1pPr marL="0" indent="0" algn="l">
              <a:buNone/>
              <a:defRPr sz="1900" b="1">
                <a:solidFill>
                  <a:schemeClr val="tx2"/>
                </a:solidFill>
              </a:defRPr>
            </a:lvl1pPr>
            <a:lvl2pPr marL="457155" indent="0" algn="ctr">
              <a:buNone/>
            </a:lvl2pPr>
            <a:lvl3pPr marL="914309" indent="0" algn="ctr">
              <a:buNone/>
            </a:lvl3pPr>
            <a:lvl4pPr marL="1371464" indent="0" algn="ctr">
              <a:buNone/>
            </a:lvl4pPr>
            <a:lvl5pPr marL="1828618" indent="0" algn="ctr">
              <a:buNone/>
            </a:lvl5pPr>
            <a:lvl6pPr marL="2285774" indent="0" algn="ctr">
              <a:buNone/>
            </a:lvl6pPr>
            <a:lvl7pPr marL="2742926" indent="0" algn="ctr">
              <a:buNone/>
            </a:lvl7pPr>
            <a:lvl8pPr marL="3200080" indent="0" algn="ctr">
              <a:buNone/>
            </a:lvl8pPr>
            <a:lvl9pPr marL="3657235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088" y="1111251"/>
            <a:ext cx="2286000" cy="5080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A40848-87F2-4805-875C-D127B58B4BD9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987"/>
            <a:ext cx="3657600" cy="5111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6888" y="4929192"/>
            <a:ext cx="812800" cy="5175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CC6806-D12E-41A0-9382-FA6C77A18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58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C345FC-0C04-47ED-87DD-3F459CD71D37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7C57C21-AED4-4ED9-8B2D-D15FB7A53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103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8307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20800" y="0"/>
            <a:ext cx="242888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22413" y="0"/>
            <a:ext cx="3063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41288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38239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2301875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66889" y="4867286"/>
            <a:ext cx="854075" cy="641351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454162" y="5500692"/>
            <a:ext cx="184151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219328" y="5791211"/>
            <a:ext cx="365125" cy="274639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505077" y="4479932"/>
            <a:ext cx="48736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213008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11"/>
            <a:ext cx="8229600" cy="2053591"/>
          </a:xfrm>
        </p:spPr>
        <p:txBody>
          <a:bodyPr/>
          <a:lstStyle>
            <a:lvl1pPr algn="l">
              <a:buNone/>
              <a:defRPr sz="31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1"/>
            <a:ext cx="8229600" cy="1371600"/>
          </a:xfrm>
        </p:spPr>
        <p:txBody>
          <a:bodyPr/>
          <a:lstStyle>
            <a:lvl1pPr marL="0" indent="0">
              <a:buNone/>
              <a:defRPr sz="1900" b="1">
                <a:solidFill>
                  <a:schemeClr val="tx2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39D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F81A97E-D821-4E21-B549-C78F6D0CA41A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495" y="4114011"/>
            <a:ext cx="3657600" cy="51276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39D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525" y="4929192"/>
            <a:ext cx="812800" cy="5175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2D5A6B-B806-440D-A369-C48C1DB13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75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0B96E5-AA58-4DE3-888E-78A76FFD522B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AE0B65D-5175-424E-816A-24134F039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15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B8101AC-F1A6-4CCB-95D7-FE822A792C82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5709FB-87BF-49BA-BA31-5CB4B2E43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707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96BFB9F-7343-463D-B199-7D027A9665CE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C6388B9-8BF5-416C-8EB5-7D7BF0A97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918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FE9E1CC-023E-4EAD-951D-CFB55DCE95C0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410A41F-C267-4ABF-BEC9-A9F830EFB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065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25658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defTabSz="12190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defTabSz="12190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defTabSz="12190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75965" y="5715005"/>
            <a:ext cx="730251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5203C8-D6FD-4B2E-B8B8-A3465CE679D8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7559E9-0032-4ED4-AD90-DBDD69D57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58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75965" y="5715005"/>
            <a:ext cx="730251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defTabSz="12190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defTabSz="12190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825658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defTabSz="12190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293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288E2B-0AAC-45C0-8A12-D83520551A1C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495AF6-E462-4E23-A4CF-5B1988175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137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815D77-D5B8-4BE8-A98C-14EBA7693CFC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C2B822-61FD-4503-967B-BC4F17877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615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235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C296888-25D2-47F0-936C-C016CF71FD60}" type="datetimeFigureOut">
              <a:rPr lang="en-US"/>
              <a:pPr>
                <a:defRPr/>
              </a:pPr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CF8E447-4B4D-4D6E-BB63-C4ABE5ADA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339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995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9485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197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3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888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69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065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918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401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09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542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537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33" y="3297958"/>
            <a:ext cx="12192000" cy="355956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513600" y="4344400"/>
            <a:ext cx="7168800" cy="8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513600" y="5115891"/>
            <a:ext cx="71688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433092" y="71116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295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4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0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40" Type="http://schemas.openxmlformats.org/officeDocument/2006/relationships/theme" Target="../theme/theme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5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48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3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1553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9940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7" r:id="rId38"/>
    <p:sldLayoutId id="2147483778" r:id="rId39"/>
    <p:sldLayoutId id="2147483779" r:id="rId4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  <a:prstGeom prst="rect">
            <a:avLst/>
          </a:prstGeom>
        </p:spPr>
        <p:txBody>
          <a:bodyPr vert="horz" lIns="91432" tIns="45718" rIns="91432" bIns="45718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22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600208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8" rIns="91432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488" y="1018393"/>
            <a:ext cx="2011363" cy="511175"/>
          </a:xfrm>
          <a:prstGeom prst="rect">
            <a:avLst/>
          </a:prstGeom>
        </p:spPr>
        <p:txBody>
          <a:bodyPr vert="horz" lIns="91432" tIns="45718" rIns="91432" bIns="45718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575F6D"/>
                </a:solidFill>
                <a:latin typeface="Century Schoolbook"/>
              </a:defRPr>
            </a:lvl1pPr>
          </a:lstStyle>
          <a:p>
            <a:pPr defTabSz="1219080">
              <a:defRPr/>
            </a:pPr>
            <a:fld id="{20E06464-4B6D-4146-9503-7BBA8E19EBC3}" type="datetimeFigureOut">
              <a:rPr lang="en-US"/>
              <a:pPr defTabSz="1219080">
                <a:defRPr/>
              </a:pPr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13" y="3675072"/>
            <a:ext cx="3200400" cy="488951"/>
          </a:xfrm>
          <a:prstGeom prst="rect">
            <a:avLst/>
          </a:prstGeom>
        </p:spPr>
        <p:txBody>
          <a:bodyPr vert="horz" lIns="91432" tIns="45718" rIns="91432" bIns="45718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575F6D"/>
                </a:solidFill>
                <a:latin typeface="Century Schoolbook"/>
              </a:defRPr>
            </a:lvl1pPr>
          </a:lstStyle>
          <a:p>
            <a:pPr defTabSz="1219080"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2" tIns="45718" rIns="91432" bIns="45718"/>
          <a:lstStyle/>
          <a:p>
            <a:pPr defTabSz="1219080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224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defTabSz="12190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226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2" tIns="45718" rIns="91432" bIns="45718"/>
          <a:lstStyle/>
          <a:p>
            <a:pPr defTabSz="12190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965" y="5715005"/>
            <a:ext cx="730251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2" tIns="45718" rIns="91432" bIns="45718" anchor="ctr"/>
          <a:lstStyle/>
          <a:p>
            <a:pPr algn="ctr" defTabSz="1219080"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1"/>
            <a:ext cx="812800" cy="520700"/>
          </a:xfrm>
          <a:prstGeom prst="rect">
            <a:avLst/>
          </a:prstGeom>
        </p:spPr>
        <p:txBody>
          <a:bodyPr vert="horz" lIns="91432" tIns="45718" rIns="91432" bIns="45718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500" b="1" smtClean="0">
                <a:solidFill>
                  <a:srgbClr val="FFFFFF"/>
                </a:solidFill>
                <a:latin typeface="Century Schoolbook"/>
              </a:defRPr>
            </a:lvl1pPr>
          </a:lstStyle>
          <a:p>
            <a:pPr defTabSz="1219080">
              <a:defRPr/>
            </a:pPr>
            <a:fld id="{4AE84E8C-5F9F-464A-A4AE-60932301BCDA}" type="slidenum">
              <a:rPr lang="en-US"/>
              <a:pPr defTabSz="121908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1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1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Schoolbook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Schoolbook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Schoolbook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Schoolbook" pitchFamily="18" charset="0"/>
        </a:defRPr>
      </a:lvl5pPr>
      <a:lvl6pPr marL="457155" algn="l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Schoolbook" pitchFamily="18" charset="0"/>
        </a:defRPr>
      </a:lvl6pPr>
      <a:lvl7pPr marL="914309" algn="l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Schoolbook" pitchFamily="18" charset="0"/>
        </a:defRPr>
      </a:lvl7pPr>
      <a:lvl8pPr marL="1371464" algn="l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Schoolbook" pitchFamily="18" charset="0"/>
        </a:defRPr>
      </a:lvl8pPr>
      <a:lvl9pPr marL="1828618" algn="l" rtl="0" fontAlgn="base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Century Schoolbook" pitchFamily="18" charset="0"/>
        </a:defRPr>
      </a:lvl9pPr>
    </p:titleStyle>
    <p:bodyStyle>
      <a:lvl1pPr marL="273024" indent="-273024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699" indent="-273024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indent="-182546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333" indent="-182546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1942" indent="-182546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187" indent="-182862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480" indent="-182862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5774" indent="-182862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5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064" indent="-182862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9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2265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830" r:id="rId26"/>
    <p:sldLayoutId id="2147483831" r:id="rId27"/>
    <p:sldLayoutId id="2147483832" r:id="rId28"/>
    <p:sldLayoutId id="2147483833" r:id="rId29"/>
    <p:sldLayoutId id="2147483834" r:id="rId30"/>
    <p:sldLayoutId id="2147483835" r:id="rId31"/>
    <p:sldLayoutId id="2147483836" r:id="rId32"/>
    <p:sldLayoutId id="2147483837" r:id="rId33"/>
    <p:sldLayoutId id="2147483838" r:id="rId34"/>
    <p:sldLayoutId id="2147483839" r:id="rId35"/>
    <p:sldLayoutId id="2147483840" r:id="rId36"/>
    <p:sldLayoutId id="2147483841" r:id="rId37"/>
    <p:sldLayoutId id="2147483842" r:id="rId38"/>
    <p:sldLayoutId id="2147483843" r:id="rId3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gi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 bwMode="auto">
          <a:xfrm>
            <a:off x="3251200" y="5645150"/>
            <a:ext cx="8229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4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3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1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8" fontAlgn="auto">
              <a:spcAft>
                <a:spcPts val="0"/>
              </a:spcAft>
              <a:buClr>
                <a:srgbClr val="FE8637"/>
              </a:buClr>
              <a:defRPr/>
            </a:pPr>
            <a:r>
              <a:rPr lang="en-US" sz="2800" dirty="0">
                <a:solidFill>
                  <a:srgbClr val="FE8637">
                    <a:lumMod val="75000"/>
                  </a:srgbClr>
                </a:solidFill>
              </a:rPr>
              <a:t>GV: </a:t>
            </a:r>
            <a:r>
              <a:rPr lang="vi-VN" sz="2800" dirty="0">
                <a:solidFill>
                  <a:srgbClr val="FE8637">
                    <a:lumMod val="75000"/>
                  </a:srgbClr>
                </a:solidFill>
              </a:rPr>
              <a:t>NGUYỄN THỊ HOA</a:t>
            </a:r>
            <a:endParaRPr lang="en-US" sz="2800" dirty="0">
              <a:solidFill>
                <a:srgbClr val="FE8637">
                  <a:lumMod val="75000"/>
                </a:srgbClr>
              </a:solidFill>
            </a:endParaRPr>
          </a:p>
        </p:txBody>
      </p:sp>
      <p:sp>
        <p:nvSpPr>
          <p:cNvPr id="8" name="WordArt 53">
            <a:extLst>
              <a:ext uri="{FF2B5EF4-FFF2-40B4-BE49-F238E27FC236}">
                <a16:creationId xmlns:a16="http://schemas.microsoft.com/office/drawing/2014/main" id="{B42B22F3-10E3-4BC6-B613-FECD163458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0" y="685800"/>
            <a:ext cx="6477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 dirty="0">
                <a:ln w="28575">
                  <a:pattFill prst="pct5">
                    <a:fgClr>
                      <a:srgbClr val="33CC33"/>
                    </a:fgClr>
                    <a:bgClr>
                      <a:srgbClr val="FF3300"/>
                    </a:bgClr>
                  </a:patt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6666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TIỂU HỌC ĐOÀN NGHIÊN</a:t>
            </a:r>
            <a:endParaRPr lang="en-US" sz="2800" b="1" kern="10" dirty="0">
              <a:ln w="28575">
                <a:pattFill prst="pct5">
                  <a:fgClr>
                    <a:srgbClr val="33CC33"/>
                  </a:fgClr>
                  <a:bgClr>
                    <a:srgbClr val="FF3300"/>
                  </a:bgClr>
                </a:patt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6666FF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WordArt 54">
            <a:extLst>
              <a:ext uri="{FF2B5EF4-FFF2-40B4-BE49-F238E27FC236}">
                <a16:creationId xmlns:a16="http://schemas.microsoft.com/office/drawing/2014/main" id="{9592BA30-E0D6-4B74-A14B-75E6970B4A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1600200"/>
            <a:ext cx="6934200" cy="1752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32292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kính chào quý thầy cô và các em học sinh</a:t>
            </a:r>
          </a:p>
        </p:txBody>
      </p:sp>
      <p:sp>
        <p:nvSpPr>
          <p:cNvPr id="10" name="Text Box 55">
            <a:extLst>
              <a:ext uri="{FF2B5EF4-FFF2-40B4-BE49-F238E27FC236}">
                <a16:creationId xmlns:a16="http://schemas.microsoft.com/office/drawing/2014/main" id="{5922148B-2211-489D-8E33-2A5DAF748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114800"/>
            <a:ext cx="5638800" cy="156966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0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FF0066"/>
                </a:solidFill>
                <a:latin typeface="Arial" panose="020B0604020202020204" pitchFamily="34" charset="0"/>
              </a:rPr>
              <a:t>BÀI DẠY STEM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66"/>
                </a:solidFill>
                <a:latin typeface="Arial" panose="020B0604020202020204" pitchFamily="34" charset="0"/>
              </a:rPr>
              <a:t>MÔN 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DẠY</a:t>
            </a:r>
            <a:r>
              <a:rPr lang="en-US" altLang="en-US" sz="2800" b="1" dirty="0">
                <a:solidFill>
                  <a:srgbClr val="FF0066"/>
                </a:solidFill>
                <a:latin typeface="Arial" panose="020B0604020202020204" pitchFamily="34" charset="0"/>
              </a:rPr>
              <a:t>: </a:t>
            </a:r>
            <a:r>
              <a:rPr lang="vi-VN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TOÁN</a:t>
            </a:r>
            <a:endParaRPr lang="en-US" altLang="en-US" b="1" dirty="0">
              <a:solidFill>
                <a:srgbClr val="FF0066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Arial" panose="020B0604020202020204" pitchFamily="34" charset="0"/>
              </a:rPr>
              <a:t>Lớp</a:t>
            </a:r>
            <a:r>
              <a:rPr lang="en-US" altLang="en-US" b="1" dirty="0">
                <a:solidFill>
                  <a:srgbClr val="FF0066"/>
                </a:solidFill>
                <a:latin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703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9933906-DAA3-61F6-9649-2BCF0CD4B48C}"/>
              </a:ext>
            </a:extLst>
          </p:cNvPr>
          <p:cNvSpPr/>
          <p:nvPr/>
        </p:nvSpPr>
        <p:spPr>
          <a:xfrm>
            <a:off x="9676263" y="1321569"/>
            <a:ext cx="2734101" cy="2115893"/>
          </a:xfrm>
          <a:custGeom>
            <a:avLst/>
            <a:gdLst>
              <a:gd name="connsiteX0" fmla="*/ 950555 w 3259008"/>
              <a:gd name="connsiteY0" fmla="*/ 2106140 h 1872124"/>
              <a:gd name="connsiteX1" fmla="*/ 828715 w 3259008"/>
              <a:gd name="connsiteY1" fmla="*/ 1751294 h 1872124"/>
              <a:gd name="connsiteX2" fmla="*/ 631746 w 3259008"/>
              <a:gd name="connsiteY2" fmla="*/ 195993 h 1872124"/>
              <a:gd name="connsiteX3" fmla="*/ 2117327 w 3259008"/>
              <a:gd name="connsiteY3" fmla="*/ 42930 h 1872124"/>
              <a:gd name="connsiteX4" fmla="*/ 2990431 w 3259008"/>
              <a:gd name="connsiteY4" fmla="*/ 1450875 h 1872124"/>
              <a:gd name="connsiteX5" fmla="*/ 1418652 w 3259008"/>
              <a:gd name="connsiteY5" fmla="*/ 1864254 h 1872124"/>
              <a:gd name="connsiteX6" fmla="*/ 950555 w 3259008"/>
              <a:gd name="connsiteY6" fmla="*/ 2106140 h 1872124"/>
              <a:gd name="connsiteX0" fmla="*/ 1100573 w 3320685"/>
              <a:gd name="connsiteY0" fmla="*/ 2151324 h 2151324"/>
              <a:gd name="connsiteX1" fmla="*/ 978733 w 3320685"/>
              <a:gd name="connsiteY1" fmla="*/ 1796478 h 2151324"/>
              <a:gd name="connsiteX2" fmla="*/ 533408 w 3320685"/>
              <a:gd name="connsiteY2" fmla="*/ 263754 h 2151324"/>
              <a:gd name="connsiteX3" fmla="*/ 2267345 w 3320685"/>
              <a:gd name="connsiteY3" fmla="*/ 88114 h 2151324"/>
              <a:gd name="connsiteX4" fmla="*/ 3140449 w 3320685"/>
              <a:gd name="connsiteY4" fmla="*/ 1496059 h 2151324"/>
              <a:gd name="connsiteX5" fmla="*/ 1568670 w 3320685"/>
              <a:gd name="connsiteY5" fmla="*/ 1909438 h 2151324"/>
              <a:gd name="connsiteX6" fmla="*/ 1100573 w 3320685"/>
              <a:gd name="connsiteY6" fmla="*/ 2151324 h 2151324"/>
              <a:gd name="connsiteX0" fmla="*/ 1100573 w 3445997"/>
              <a:gd name="connsiteY0" fmla="*/ 2092861 h 2092861"/>
              <a:gd name="connsiteX1" fmla="*/ 978733 w 3445997"/>
              <a:gd name="connsiteY1" fmla="*/ 1738015 h 2092861"/>
              <a:gd name="connsiteX2" fmla="*/ 533408 w 3445997"/>
              <a:gd name="connsiteY2" fmla="*/ 205291 h 2092861"/>
              <a:gd name="connsiteX3" fmla="*/ 2267345 w 3445997"/>
              <a:gd name="connsiteY3" fmla="*/ 29651 h 2092861"/>
              <a:gd name="connsiteX4" fmla="*/ 3140449 w 3445997"/>
              <a:gd name="connsiteY4" fmla="*/ 1437596 h 2092861"/>
              <a:gd name="connsiteX5" fmla="*/ 1568670 w 3445997"/>
              <a:gd name="connsiteY5" fmla="*/ 1850975 h 2092861"/>
              <a:gd name="connsiteX6" fmla="*/ 1100573 w 3445997"/>
              <a:gd name="connsiteY6" fmla="*/ 2092861 h 2092861"/>
              <a:gd name="connsiteX0" fmla="*/ 1100573 w 3445997"/>
              <a:gd name="connsiteY0" fmla="*/ 2092861 h 2092861"/>
              <a:gd name="connsiteX1" fmla="*/ 978733 w 3445997"/>
              <a:gd name="connsiteY1" fmla="*/ 1738015 h 2092861"/>
              <a:gd name="connsiteX2" fmla="*/ 533408 w 3445997"/>
              <a:gd name="connsiteY2" fmla="*/ 205291 h 2092861"/>
              <a:gd name="connsiteX3" fmla="*/ 2267345 w 3445997"/>
              <a:gd name="connsiteY3" fmla="*/ 29651 h 2092861"/>
              <a:gd name="connsiteX4" fmla="*/ 3140449 w 3445997"/>
              <a:gd name="connsiteY4" fmla="*/ 1437596 h 2092861"/>
              <a:gd name="connsiteX5" fmla="*/ 1568670 w 3445997"/>
              <a:gd name="connsiteY5" fmla="*/ 1850975 h 2092861"/>
              <a:gd name="connsiteX6" fmla="*/ 1100573 w 3445997"/>
              <a:gd name="connsiteY6" fmla="*/ 2092861 h 2092861"/>
              <a:gd name="connsiteX0" fmla="*/ 1100573 w 3672805"/>
              <a:gd name="connsiteY0" fmla="*/ 2154650 h 2154650"/>
              <a:gd name="connsiteX1" fmla="*/ 978733 w 3672805"/>
              <a:gd name="connsiteY1" fmla="*/ 1799804 h 2154650"/>
              <a:gd name="connsiteX2" fmla="*/ 533408 w 3672805"/>
              <a:gd name="connsiteY2" fmla="*/ 267080 h 2154650"/>
              <a:gd name="connsiteX3" fmla="*/ 2267345 w 3672805"/>
              <a:gd name="connsiteY3" fmla="*/ 91440 h 2154650"/>
              <a:gd name="connsiteX4" fmla="*/ 3524272 w 3672805"/>
              <a:gd name="connsiteY4" fmla="*/ 1544541 h 2154650"/>
              <a:gd name="connsiteX5" fmla="*/ 1568670 w 3672805"/>
              <a:gd name="connsiteY5" fmla="*/ 1912764 h 2154650"/>
              <a:gd name="connsiteX6" fmla="*/ 1100573 w 3672805"/>
              <a:gd name="connsiteY6" fmla="*/ 2154650 h 2154650"/>
              <a:gd name="connsiteX0" fmla="*/ 1100573 w 3727602"/>
              <a:gd name="connsiteY0" fmla="*/ 2067743 h 2067743"/>
              <a:gd name="connsiteX1" fmla="*/ 978733 w 3727602"/>
              <a:gd name="connsiteY1" fmla="*/ 1712897 h 2067743"/>
              <a:gd name="connsiteX2" fmla="*/ 533408 w 3727602"/>
              <a:gd name="connsiteY2" fmla="*/ 180173 h 2067743"/>
              <a:gd name="connsiteX3" fmla="*/ 2267345 w 3727602"/>
              <a:gd name="connsiteY3" fmla="*/ 4533 h 2067743"/>
              <a:gd name="connsiteX4" fmla="*/ 3524272 w 3727602"/>
              <a:gd name="connsiteY4" fmla="*/ 1457634 h 2067743"/>
              <a:gd name="connsiteX5" fmla="*/ 1568670 w 3727602"/>
              <a:gd name="connsiteY5" fmla="*/ 1825857 h 2067743"/>
              <a:gd name="connsiteX6" fmla="*/ 1100573 w 3727602"/>
              <a:gd name="connsiteY6" fmla="*/ 2067743 h 2067743"/>
              <a:gd name="connsiteX0" fmla="*/ 1100573 w 3727657"/>
              <a:gd name="connsiteY0" fmla="*/ 2078013 h 2078013"/>
              <a:gd name="connsiteX1" fmla="*/ 978733 w 3727657"/>
              <a:gd name="connsiteY1" fmla="*/ 1723167 h 2078013"/>
              <a:gd name="connsiteX2" fmla="*/ 533408 w 3727657"/>
              <a:gd name="connsiteY2" fmla="*/ 190443 h 2078013"/>
              <a:gd name="connsiteX3" fmla="*/ 2267345 w 3727657"/>
              <a:gd name="connsiteY3" fmla="*/ 14803 h 2078013"/>
              <a:gd name="connsiteX4" fmla="*/ 3524272 w 3727657"/>
              <a:gd name="connsiteY4" fmla="*/ 1467904 h 2078013"/>
              <a:gd name="connsiteX5" fmla="*/ 1568670 w 3727657"/>
              <a:gd name="connsiteY5" fmla="*/ 1836127 h 2078013"/>
              <a:gd name="connsiteX6" fmla="*/ 1100573 w 3727657"/>
              <a:gd name="connsiteY6" fmla="*/ 2078013 h 2078013"/>
              <a:gd name="connsiteX0" fmla="*/ 1100573 w 3742901"/>
              <a:gd name="connsiteY0" fmla="*/ 2063399 h 2063399"/>
              <a:gd name="connsiteX1" fmla="*/ 978733 w 3742901"/>
              <a:gd name="connsiteY1" fmla="*/ 1708553 h 2063399"/>
              <a:gd name="connsiteX2" fmla="*/ 533408 w 3742901"/>
              <a:gd name="connsiteY2" fmla="*/ 175829 h 2063399"/>
              <a:gd name="connsiteX3" fmla="*/ 2267345 w 3742901"/>
              <a:gd name="connsiteY3" fmla="*/ 189 h 2063399"/>
              <a:gd name="connsiteX4" fmla="*/ 3524272 w 3742901"/>
              <a:gd name="connsiteY4" fmla="*/ 1453290 h 2063399"/>
              <a:gd name="connsiteX5" fmla="*/ 1568670 w 3742901"/>
              <a:gd name="connsiteY5" fmla="*/ 1821513 h 2063399"/>
              <a:gd name="connsiteX6" fmla="*/ 1100573 w 3742901"/>
              <a:gd name="connsiteY6" fmla="*/ 2063399 h 2063399"/>
              <a:gd name="connsiteX0" fmla="*/ 695816 w 3338144"/>
              <a:gd name="connsiteY0" fmla="*/ 2082027 h 2082027"/>
              <a:gd name="connsiteX1" fmla="*/ 811043 w 3338144"/>
              <a:gd name="connsiteY1" fmla="*/ 1749759 h 2082027"/>
              <a:gd name="connsiteX2" fmla="*/ 128651 w 3338144"/>
              <a:gd name="connsiteY2" fmla="*/ 194457 h 2082027"/>
              <a:gd name="connsiteX3" fmla="*/ 1862588 w 3338144"/>
              <a:gd name="connsiteY3" fmla="*/ 18817 h 2082027"/>
              <a:gd name="connsiteX4" fmla="*/ 3119515 w 3338144"/>
              <a:gd name="connsiteY4" fmla="*/ 1471918 h 2082027"/>
              <a:gd name="connsiteX5" fmla="*/ 1163913 w 3338144"/>
              <a:gd name="connsiteY5" fmla="*/ 1840141 h 2082027"/>
              <a:gd name="connsiteX6" fmla="*/ 695816 w 3338144"/>
              <a:gd name="connsiteY6" fmla="*/ 2082027 h 2082027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  <a:gd name="connsiteX0" fmla="*/ 594216 w 3338144"/>
              <a:gd name="connsiteY0" fmla="*/ 2115893 h 2115893"/>
              <a:gd name="connsiteX1" fmla="*/ 811043 w 3338144"/>
              <a:gd name="connsiteY1" fmla="*/ 1749759 h 2115893"/>
              <a:gd name="connsiteX2" fmla="*/ 128651 w 3338144"/>
              <a:gd name="connsiteY2" fmla="*/ 194457 h 2115893"/>
              <a:gd name="connsiteX3" fmla="*/ 1862588 w 3338144"/>
              <a:gd name="connsiteY3" fmla="*/ 18817 h 2115893"/>
              <a:gd name="connsiteX4" fmla="*/ 3119515 w 3338144"/>
              <a:gd name="connsiteY4" fmla="*/ 1471918 h 2115893"/>
              <a:gd name="connsiteX5" fmla="*/ 1163913 w 3338144"/>
              <a:gd name="connsiteY5" fmla="*/ 1840141 h 2115893"/>
              <a:gd name="connsiteX6" fmla="*/ 594216 w 3338144"/>
              <a:gd name="connsiteY6" fmla="*/ 2115893 h 2115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8144" h="2115893">
                <a:moveTo>
                  <a:pt x="594216" y="2115893"/>
                </a:moveTo>
                <a:lnTo>
                  <a:pt x="811043" y="1749759"/>
                </a:lnTo>
                <a:cubicBezTo>
                  <a:pt x="-203648" y="1420855"/>
                  <a:pt x="-46606" y="482947"/>
                  <a:pt x="128651" y="194457"/>
                </a:cubicBezTo>
                <a:cubicBezTo>
                  <a:pt x="303909" y="-94033"/>
                  <a:pt x="1332133" y="25901"/>
                  <a:pt x="1862588" y="18817"/>
                </a:cubicBezTo>
                <a:cubicBezTo>
                  <a:pt x="3027541" y="3260"/>
                  <a:pt x="3714928" y="952518"/>
                  <a:pt x="3119515" y="1471918"/>
                </a:cubicBezTo>
                <a:cubicBezTo>
                  <a:pt x="2957109" y="1861465"/>
                  <a:pt x="1782383" y="1886502"/>
                  <a:pt x="1163913" y="1840141"/>
                </a:cubicBezTo>
                <a:cubicBezTo>
                  <a:pt x="1007880" y="2135258"/>
                  <a:pt x="863137" y="1888509"/>
                  <a:pt x="594216" y="2115893"/>
                </a:cubicBezTo>
                <a:close/>
              </a:path>
            </a:pathLst>
          </a:custGeom>
          <a:solidFill>
            <a:srgbClr val="B5EF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B80F86-9476-889E-2C60-5C54AA0A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656" y="3084079"/>
            <a:ext cx="3491708" cy="25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177104" y="215890"/>
            <a:ext cx="8994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LỰA CHỌN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Ý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TƯỞNG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VÀ </a:t>
            </a: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ĐỀ XUẤT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CÁCH LÀM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lang="en-US" altLang="zh-CN" sz="3200" b="1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79371" y="1282393"/>
            <a:ext cx="2203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</a:t>
            </a:r>
            <a:b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 La Mã gồm những bộ phận nào nhỉ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799050" y="1698310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liệu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3771" y="2379516"/>
            <a:ext cx="92941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A4,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kéo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chì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đĩa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ghim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phượng</a:t>
            </a:r>
            <a:endParaRPr lang="en-US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" y="3432175"/>
            <a:ext cx="1487488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20" y="3982760"/>
            <a:ext cx="1627188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6" y="3383460"/>
            <a:ext cx="1534400" cy="1534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5"/>
            <a:ext cx="1643787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6" y="5642022"/>
            <a:ext cx="1212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257" y="5821409"/>
            <a:ext cx="20002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22" y="5065759"/>
            <a:ext cx="200025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Digit 60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101" y="5689646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0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24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79326" y="1127772"/>
            <a:ext cx="10280476" cy="45985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7" y="1969126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3" y="508697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</a:t>
            </a:r>
            <a:r>
              <a:rPr lang="en-US" altLang="zh-CN" sz="3200" b="1" dirty="0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3" y="1792968"/>
            <a:ext cx="6038844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Đồng hồ có hình gì?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……………………………….………………………………..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Đồng hồ gồm những bộ phận nào?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Đồng hồ được làm bằng vật liệu gì?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…………………………………………….……………………..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Mô tả cách làm đồng hồ La Mã.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………….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32089" y="2681995"/>
            <a:ext cx="2889955" cy="28899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6" y="2681999"/>
            <a:ext cx="2962501" cy="2924811"/>
          </a:xfrm>
          <a:prstGeom prst="rect">
            <a:avLst/>
          </a:prstGeom>
        </p:spPr>
      </p:pic>
      <p:pic>
        <p:nvPicPr>
          <p:cNvPr id="11" name="Picture 10" descr="Digit 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19" y="5726352"/>
            <a:ext cx="1850728" cy="10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57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4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073065" y="1749571"/>
            <a:ext cx="455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các bộ phận của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" y="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3761365" y="1346651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9089" y="235282"/>
            <a:ext cx="6798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AE364-7727-097B-6741-51547DFD1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08" y="3048425"/>
            <a:ext cx="434151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8A713-B73F-E558-BF76-AE5108DC5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661" y="3048424"/>
            <a:ext cx="4486553" cy="34653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54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312327" y="4097905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lang="pt-BR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/viết số La Mã lên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359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2829088" y="235282"/>
            <a:ext cx="6798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2325158" y="2518233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9373E-DF7B-7973-8285-38AC58FF0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93" y="1657180"/>
            <a:ext cx="5200651" cy="42195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006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229697" y="3992675"/>
            <a:ext cx="39448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mặt đồng 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8" y="10690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29088" y="235282"/>
            <a:ext cx="6798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8180259" y="2452403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B39C7-4081-C167-EB00-7CF5B6DE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71" y="3992675"/>
            <a:ext cx="3362021" cy="272779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19097-2824-D5FA-DD82-37A6C0A8F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412" y="1316632"/>
            <a:ext cx="3334765" cy="267604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5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743921" y="4011725"/>
            <a:ext cx="39448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Gắn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giờ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kim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phút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8" y="10690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829088" y="235282"/>
            <a:ext cx="6798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ĐỒNG 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Oval 20"/>
          <p:cNvSpPr/>
          <p:nvPr/>
        </p:nvSpPr>
        <p:spPr>
          <a:xfrm>
            <a:off x="7694483" y="2471453"/>
            <a:ext cx="1022287" cy="103093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8842 w 1020266"/>
              <a:gd name="connsiteY0" fmla="*/ 558109 h 1110961"/>
              <a:gd name="connsiteX1" fmla="*/ 514554 w 1020266"/>
              <a:gd name="connsiteY1" fmla="*/ 52397 h 1110961"/>
              <a:gd name="connsiteX2" fmla="*/ 1020266 w 1020266"/>
              <a:gd name="connsiteY2" fmla="*/ 558109 h 1110961"/>
              <a:gd name="connsiteX3" fmla="*/ 514554 w 1020266"/>
              <a:gd name="connsiteY3" fmla="*/ 1063821 h 1110961"/>
              <a:gd name="connsiteX4" fmla="*/ 8842 w 1020266"/>
              <a:gd name="connsiteY4" fmla="*/ 558109 h 1110961"/>
              <a:gd name="connsiteX0" fmla="*/ 10461 w 1021885"/>
              <a:gd name="connsiteY0" fmla="*/ 518195 h 1071047"/>
              <a:gd name="connsiteX1" fmla="*/ 516173 w 1021885"/>
              <a:gd name="connsiteY1" fmla="*/ 12483 h 1071047"/>
              <a:gd name="connsiteX2" fmla="*/ 1021885 w 1021885"/>
              <a:gd name="connsiteY2" fmla="*/ 518195 h 1071047"/>
              <a:gd name="connsiteX3" fmla="*/ 516173 w 1021885"/>
              <a:gd name="connsiteY3" fmla="*/ 1023907 h 1071047"/>
              <a:gd name="connsiteX4" fmla="*/ 10461 w 1021885"/>
              <a:gd name="connsiteY4" fmla="*/ 518195 h 1071047"/>
              <a:gd name="connsiteX0" fmla="*/ 10461 w 1022214"/>
              <a:gd name="connsiteY0" fmla="*/ 518195 h 1071047"/>
              <a:gd name="connsiteX1" fmla="*/ 516173 w 1022214"/>
              <a:gd name="connsiteY1" fmla="*/ 12483 h 1071047"/>
              <a:gd name="connsiteX2" fmla="*/ 1021885 w 1022214"/>
              <a:gd name="connsiteY2" fmla="*/ 518195 h 1071047"/>
              <a:gd name="connsiteX3" fmla="*/ 516173 w 1022214"/>
              <a:gd name="connsiteY3" fmla="*/ 1023907 h 1071047"/>
              <a:gd name="connsiteX4" fmla="*/ 10461 w 1022214"/>
              <a:gd name="connsiteY4" fmla="*/ 518195 h 1071047"/>
              <a:gd name="connsiteX0" fmla="*/ 10461 w 1022287"/>
              <a:gd name="connsiteY0" fmla="*/ 518195 h 1030933"/>
              <a:gd name="connsiteX1" fmla="*/ 516173 w 1022287"/>
              <a:gd name="connsiteY1" fmla="*/ 12483 h 1030933"/>
              <a:gd name="connsiteX2" fmla="*/ 1021885 w 1022287"/>
              <a:gd name="connsiteY2" fmla="*/ 518195 h 1030933"/>
              <a:gd name="connsiteX3" fmla="*/ 516173 w 1022287"/>
              <a:gd name="connsiteY3" fmla="*/ 1023907 h 1030933"/>
              <a:gd name="connsiteX4" fmla="*/ 10461 w 1022287"/>
              <a:gd name="connsiteY4" fmla="*/ 518195 h 103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287" h="1030933">
                <a:moveTo>
                  <a:pt x="10461" y="518195"/>
                </a:moveTo>
                <a:cubicBezTo>
                  <a:pt x="-46689" y="96023"/>
                  <a:pt x="131499" y="90788"/>
                  <a:pt x="516173" y="12483"/>
                </a:cubicBezTo>
                <a:cubicBezTo>
                  <a:pt x="900847" y="-65822"/>
                  <a:pt x="1021885" y="238898"/>
                  <a:pt x="1021885" y="518195"/>
                </a:cubicBezTo>
                <a:cubicBezTo>
                  <a:pt x="1031410" y="959417"/>
                  <a:pt x="872071" y="984203"/>
                  <a:pt x="516173" y="1023907"/>
                </a:cubicBezTo>
                <a:cubicBezTo>
                  <a:pt x="160275" y="1063611"/>
                  <a:pt x="67611" y="940367"/>
                  <a:pt x="10461" y="518195"/>
                </a:cubicBezTo>
                <a:close/>
              </a:path>
            </a:pathLst>
          </a:custGeom>
          <a:solidFill>
            <a:srgbClr val="D89D6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21456-CEA8-EFDD-90D7-F20439916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79" y="1518262"/>
            <a:ext cx="4915637" cy="3930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FB081-0E84-9927-5FE1-662697120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09" y="3887451"/>
            <a:ext cx="2995595" cy="240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F5006C3-B878-F0C1-856F-2BDE8A80F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F58FF-397E-79DE-2F6F-525D1700B7F4}"/>
              </a:ext>
            </a:extLst>
          </p:cNvPr>
          <p:cNvSpPr txBox="1"/>
          <p:nvPr/>
        </p:nvSpPr>
        <p:spPr>
          <a:xfrm>
            <a:off x="1910686" y="1873363"/>
            <a:ext cx="8666328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5400" dirty="0">
                <a:solidFill>
                  <a:srgbClr val="00B050"/>
                </a:solidFill>
                <a:latin typeface="SVN-ToySans" panose="02000500000000000000" pitchFamily="2" charset="0"/>
              </a:rPr>
              <a:t>: </a:t>
            </a:r>
            <a:r>
              <a:rPr lang="en-US" sz="5400" dirty="0">
                <a:latin typeface="SVN-ToySans" panose="02000500000000000000" pitchFamily="2" charset="0"/>
              </a:rPr>
              <a:t>L</a:t>
            </a:r>
            <a:r>
              <a:rPr lang="vi-VN" sz="5400" dirty="0">
                <a:solidFill>
                  <a:srgbClr val="003849"/>
                </a:solidFill>
              </a:rPr>
              <a:t>àm </a:t>
            </a:r>
            <a:r>
              <a:rPr lang="en-US" sz="5400" dirty="0" err="1">
                <a:solidFill>
                  <a:srgbClr val="003849"/>
                </a:solidFill>
              </a:rPr>
              <a:t>đồng</a:t>
            </a:r>
            <a:r>
              <a:rPr lang="en-US" sz="5400" dirty="0">
                <a:solidFill>
                  <a:srgbClr val="003849"/>
                </a:solidFill>
              </a:rPr>
              <a:t> </a:t>
            </a:r>
            <a:r>
              <a:rPr lang="en-US" sz="5400" dirty="0" err="1">
                <a:solidFill>
                  <a:srgbClr val="003849"/>
                </a:solidFill>
              </a:rPr>
              <a:t>hồ</a:t>
            </a:r>
            <a:r>
              <a:rPr lang="en-US" sz="5400" dirty="0">
                <a:solidFill>
                  <a:srgbClr val="003849"/>
                </a:solidFill>
              </a:rPr>
              <a:t> </a:t>
            </a:r>
            <a:r>
              <a:rPr lang="en-US" sz="5400" dirty="0" err="1">
                <a:solidFill>
                  <a:srgbClr val="003849"/>
                </a:solidFill>
              </a:rPr>
              <a:t>sử</a:t>
            </a:r>
            <a:r>
              <a:rPr lang="en-US" sz="5400" dirty="0">
                <a:solidFill>
                  <a:srgbClr val="003849"/>
                </a:solidFill>
              </a:rPr>
              <a:t> </a:t>
            </a:r>
            <a:r>
              <a:rPr lang="en-US" sz="5400" dirty="0" err="1">
                <a:solidFill>
                  <a:srgbClr val="003849"/>
                </a:solidFill>
              </a:rPr>
              <a:t>dụng</a:t>
            </a:r>
            <a:r>
              <a:rPr lang="en-US" sz="5400" dirty="0">
                <a:solidFill>
                  <a:srgbClr val="003849"/>
                </a:solidFill>
              </a:rPr>
              <a:t> </a:t>
            </a:r>
            <a:r>
              <a:rPr lang="en-US" sz="5400" dirty="0" err="1">
                <a:solidFill>
                  <a:srgbClr val="003849"/>
                </a:solidFill>
              </a:rPr>
              <a:t>số</a:t>
            </a:r>
            <a:r>
              <a:rPr lang="en-US" sz="5400" dirty="0">
                <a:solidFill>
                  <a:srgbClr val="003849"/>
                </a:solidFill>
              </a:rPr>
              <a:t> La </a:t>
            </a:r>
            <a:r>
              <a:rPr lang="en-US" sz="5400" dirty="0" err="1">
                <a:solidFill>
                  <a:srgbClr val="003849"/>
                </a:solidFill>
              </a:rPr>
              <a:t>Mã</a:t>
            </a:r>
            <a:endParaRPr lang="en-US" sz="5400" dirty="0">
              <a:solidFill>
                <a:srgbClr val="003849"/>
              </a:solidFill>
            </a:endParaRPr>
          </a:p>
          <a:p>
            <a:pPr algn="ctr">
              <a:defRPr/>
            </a:pPr>
            <a:endParaRPr lang="en-US" sz="6600" u="sng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A18A-F620-5070-CBD0-11A117C06C9B}"/>
              </a:ext>
            </a:extLst>
          </p:cNvPr>
          <p:cNvSpPr txBox="1"/>
          <p:nvPr/>
        </p:nvSpPr>
        <p:spPr>
          <a:xfrm>
            <a:off x="577605" y="526391"/>
            <a:ext cx="118160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III.Luyện</a:t>
            </a:r>
            <a:r>
              <a:rPr lang="en-US" sz="7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7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7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7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8" y="480257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191" y="3476680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513" y="1500511"/>
            <a:ext cx="7985639" cy="940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849" y="2751702"/>
            <a:ext cx="7380319" cy="9409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6" y="5409196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316" dirty="0">
                <a:solidFill>
                  <a:srgbClr val="FFFFFF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448" y="719234"/>
            <a:ext cx="2240427" cy="1292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097207" y="1639575"/>
            <a:ext cx="87296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0000"/>
                </a:solidFill>
              </a:rPr>
              <a:t>1. </a:t>
            </a:r>
            <a:r>
              <a:rPr lang="en-US" sz="2800" dirty="0" err="1">
                <a:solidFill>
                  <a:srgbClr val="000000"/>
                </a:solidFill>
              </a:rPr>
              <a:t>Lựa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chọn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liệu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phù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hợp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với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cầu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361883" y="2904859"/>
            <a:ext cx="69828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800" dirty="0">
                <a:solidFill>
                  <a:srgbClr val="000000"/>
                </a:solidFill>
              </a:rPr>
              <a:t>2. </a:t>
            </a:r>
            <a:r>
              <a:rPr lang="en-US" sz="2800" dirty="0" err="1">
                <a:solidFill>
                  <a:srgbClr val="000000"/>
                </a:solidFill>
              </a:rPr>
              <a:t>Bám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sát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chí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phẩm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6790" t="40994" r="63367" b="32353"/>
          <a:stretch/>
        </p:blipFill>
        <p:spPr>
          <a:xfrm>
            <a:off x="5717860" y="3692680"/>
            <a:ext cx="3331525" cy="2515996"/>
          </a:xfrm>
          <a:prstGeom prst="rect">
            <a:avLst/>
          </a:prstGeom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1793" y="4177253"/>
            <a:ext cx="6481483" cy="1646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510404" y="4398448"/>
            <a:ext cx="58260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sz="2800" dirty="0">
                <a:solidFill>
                  <a:srgbClr val="000000"/>
                </a:solidFill>
              </a:rPr>
              <a:t>3. </a:t>
            </a:r>
            <a:r>
              <a:rPr lang="en-US" sz="2800" dirty="0" err="1">
                <a:solidFill>
                  <a:srgbClr val="000000"/>
                </a:solidFill>
              </a:rPr>
              <a:t>Cẩn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thận</a:t>
            </a:r>
            <a:r>
              <a:rPr lang="en-US" sz="2800" dirty="0">
                <a:solidFill>
                  <a:srgbClr val="000000"/>
                </a:solidFill>
              </a:rPr>
              <a:t>, an </a:t>
            </a:r>
            <a:r>
              <a:rPr lang="en-US" sz="2800" dirty="0" err="1">
                <a:solidFill>
                  <a:srgbClr val="000000"/>
                </a:solidFill>
              </a:rPr>
              <a:t>toàn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dùng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kéo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giữ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vệ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sinh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nhân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môi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trường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7" name="Picture 7" descr="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67" y="512500"/>
            <a:ext cx="5637873" cy="9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109357" y="719236"/>
            <a:ext cx="4258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08568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rgbClr val="FFFFFF"/>
                </a:solidFill>
                <a:latin typeface="SVN-ToySans" panose="02000500000000000000" pitchFamily="2" charset="0"/>
                <a:ea typeface="黑体" pitchFamily="2" charset="-122"/>
              </a:rPr>
              <a:t>LƯU Ý KHI THỰC HÀNH</a:t>
            </a:r>
            <a:endParaRPr lang="zh-CN" altLang="en-US" sz="2800" dirty="0">
              <a:solidFill>
                <a:srgbClr val="FFFFFF"/>
              </a:solidFill>
              <a:latin typeface="SVN-ToySans" panose="02000500000000000000" pitchFamily="2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52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/>
          <p:nvPr/>
        </p:nvSpPr>
        <p:spPr>
          <a:xfrm>
            <a:off x="6484800" y="592198"/>
            <a:ext cx="4224917" cy="422491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4"/>
          <p:cNvSpPr txBox="1">
            <a:spLocks noGrp="1"/>
          </p:cNvSpPr>
          <p:nvPr>
            <p:ph type="ctrTitle"/>
          </p:nvPr>
        </p:nvSpPr>
        <p:spPr>
          <a:xfrm>
            <a:off x="193207" y="2986885"/>
            <a:ext cx="4876800" cy="190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latin typeface="#9Slide03 AllRoundGothic" panose="020B0703020202020104" pitchFamily="34" charset="0"/>
              </a:rPr>
              <a:t>CHẾ TẠO </a:t>
            </a:r>
            <a:br>
              <a:rPr lang="en" dirty="0">
                <a:latin typeface="#9Slide03 AllRoundGothic" panose="020B0703020202020104" pitchFamily="34" charset="0"/>
              </a:rPr>
            </a:br>
            <a:r>
              <a:rPr lang="en" dirty="0">
                <a:latin typeface="#9Slide03 AllRoundGothic" panose="020B0703020202020104" pitchFamily="34" charset="0"/>
              </a:rPr>
              <a:t>SẢN PHẨM</a:t>
            </a:r>
            <a:endParaRPr dirty="0">
              <a:latin typeface="#9Slide03 AllRoundGothic" panose="020B0703020202020104" pitchFamily="34" charset="0"/>
            </a:endParaRPr>
          </a:p>
        </p:txBody>
      </p:sp>
      <p:sp>
        <p:nvSpPr>
          <p:cNvPr id="360" name="Google Shape;360;p54"/>
          <p:cNvSpPr/>
          <p:nvPr/>
        </p:nvSpPr>
        <p:spPr>
          <a:xfrm>
            <a:off x="3058713" y="1229963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4"/>
          <p:cNvSpPr/>
          <p:nvPr/>
        </p:nvSpPr>
        <p:spPr>
          <a:xfrm>
            <a:off x="2959003" y="5521305"/>
            <a:ext cx="2069140" cy="15689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2" name="Google Shape;362;p54"/>
          <p:cNvGrpSpPr/>
          <p:nvPr/>
        </p:nvGrpSpPr>
        <p:grpSpPr>
          <a:xfrm rot="870046">
            <a:off x="5065777" y="1630115"/>
            <a:ext cx="668199" cy="1350400"/>
            <a:chOff x="656025" y="2751350"/>
            <a:chExt cx="311375" cy="629275"/>
          </a:xfrm>
        </p:grpSpPr>
        <p:sp>
          <p:nvSpPr>
            <p:cNvPr id="363" name="Google Shape;363;p54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3" name="Google Shape;373;p54"/>
          <p:cNvGrpSpPr/>
          <p:nvPr/>
        </p:nvGrpSpPr>
        <p:grpSpPr>
          <a:xfrm rot="-668250">
            <a:off x="7105761" y="5642284"/>
            <a:ext cx="1133204" cy="762104"/>
            <a:chOff x="6429375" y="2405775"/>
            <a:chExt cx="528050" cy="355125"/>
          </a:xfrm>
        </p:grpSpPr>
        <p:sp>
          <p:nvSpPr>
            <p:cNvPr id="374" name="Google Shape;374;p54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1" name="Google Shape;381;p54"/>
          <p:cNvSpPr/>
          <p:nvPr/>
        </p:nvSpPr>
        <p:spPr>
          <a:xfrm rot="1722646">
            <a:off x="8901524" y="110467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2" name="Google Shape;382;p54"/>
          <p:cNvGrpSpPr/>
          <p:nvPr/>
        </p:nvGrpSpPr>
        <p:grpSpPr>
          <a:xfrm>
            <a:off x="7289190" y="1814853"/>
            <a:ext cx="2958815" cy="2123032"/>
            <a:chOff x="4582100" y="3095150"/>
            <a:chExt cx="581650" cy="417350"/>
          </a:xfrm>
        </p:grpSpPr>
        <p:sp>
          <p:nvSpPr>
            <p:cNvPr id="383" name="Google Shape;383;p54"/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54"/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54"/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54"/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54"/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54"/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54"/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54"/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54"/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54"/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54"/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54"/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54"/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54"/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54"/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54"/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54"/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54"/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54"/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54"/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7" name="Google Shape;407;p54"/>
          <p:cNvGrpSpPr/>
          <p:nvPr/>
        </p:nvGrpSpPr>
        <p:grpSpPr>
          <a:xfrm>
            <a:off x="7338741" y="936864"/>
            <a:ext cx="685727" cy="632509"/>
            <a:chOff x="712875" y="2205450"/>
            <a:chExt cx="233675" cy="215550"/>
          </a:xfrm>
        </p:grpSpPr>
        <p:sp>
          <p:nvSpPr>
            <p:cNvPr id="408" name="Google Shape;408;p54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54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54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54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54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3" name="Google Shape;413;p54"/>
          <p:cNvGrpSpPr/>
          <p:nvPr/>
        </p:nvGrpSpPr>
        <p:grpSpPr>
          <a:xfrm>
            <a:off x="6303404" y="1332285"/>
            <a:ext cx="985765" cy="909171"/>
            <a:chOff x="751275" y="1814050"/>
            <a:chExt cx="233675" cy="215525"/>
          </a:xfrm>
        </p:grpSpPr>
        <p:sp>
          <p:nvSpPr>
            <p:cNvPr id="414" name="Google Shape;414;p54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54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54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54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54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9" name="Google Shape;419;p54"/>
          <p:cNvGrpSpPr/>
          <p:nvPr/>
        </p:nvGrpSpPr>
        <p:grpSpPr>
          <a:xfrm>
            <a:off x="9844835" y="241859"/>
            <a:ext cx="2103996" cy="1770564"/>
            <a:chOff x="6075750" y="3009125"/>
            <a:chExt cx="550400" cy="463175"/>
          </a:xfrm>
        </p:grpSpPr>
        <p:sp>
          <p:nvSpPr>
            <p:cNvPr id="420" name="Google Shape;420;p54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54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54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54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54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54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54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54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8" name="Google Shape;428;p54"/>
          <p:cNvGrpSpPr/>
          <p:nvPr/>
        </p:nvGrpSpPr>
        <p:grpSpPr>
          <a:xfrm rot="1093143">
            <a:off x="10246481" y="4803398"/>
            <a:ext cx="1300688" cy="1248865"/>
            <a:chOff x="3885600" y="2960625"/>
            <a:chExt cx="470600" cy="451850"/>
          </a:xfrm>
        </p:grpSpPr>
        <p:sp>
          <p:nvSpPr>
            <p:cNvPr id="429" name="Google Shape;429;p54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54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54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54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4" name="Google Shape;434;p54"/>
          <p:cNvSpPr/>
          <p:nvPr/>
        </p:nvSpPr>
        <p:spPr>
          <a:xfrm rot="-1177723">
            <a:off x="4436013" y="7774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54"/>
          <p:cNvSpPr/>
          <p:nvPr/>
        </p:nvSpPr>
        <p:spPr>
          <a:xfrm rot="-1140824">
            <a:off x="8153590" y="4368945"/>
            <a:ext cx="575857" cy="5536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0" name="Đồng hồ đếm ngược 20 phút - 20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7516" y="5094781"/>
            <a:ext cx="3010425" cy="16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9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38421" y="630411"/>
            <a:ext cx="7305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181602" y="1945951"/>
            <a:ext cx="6328537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" y="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76165" y="2569245"/>
            <a:ext cx="590324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nhiều lần</a:t>
            </a:r>
            <a: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594" t="5767" r="6075" b="6170"/>
          <a:stretch/>
        </p:blipFill>
        <p:spPr>
          <a:xfrm>
            <a:off x="270282" y="1277909"/>
            <a:ext cx="3231239" cy="3203141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84" y="3070159"/>
            <a:ext cx="3787845" cy="3787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99" y="3790037"/>
            <a:ext cx="2431415" cy="2348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3" y="1474077"/>
            <a:ext cx="2939003" cy="283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3" y="2858646"/>
            <a:ext cx="8740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3910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552" y="365129"/>
            <a:ext cx="8624248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gồm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dirty="0">
              <a:ea typeface="Calibri"/>
              <a:cs typeface="Times New Roman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dirty="0">
              <a:ea typeface="Calibri"/>
              <a:cs typeface="Times New Roman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gắn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bộ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phận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dirty="0">
              <a:ea typeface="Calibri"/>
              <a:cs typeface="Times New Roman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khó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khăn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khắc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phục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dirty="0">
              <a:ea typeface="Calibri"/>
              <a:cs typeface="Times New Roman"/>
            </a:endParaRP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" y="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954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F5006C3-B878-F0C1-856F-2BDE8A80F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F58FF-397E-79DE-2F6F-525D1700B7F4}"/>
              </a:ext>
            </a:extLst>
          </p:cNvPr>
          <p:cNvSpPr txBox="1"/>
          <p:nvPr/>
        </p:nvSpPr>
        <p:spPr>
          <a:xfrm>
            <a:off x="1910686" y="1873363"/>
            <a:ext cx="8666328" cy="4000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200"/>
              </a:spcAft>
            </a:pPr>
            <a:r>
              <a:rPr lang="en-US" sz="5400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5400" dirty="0">
                <a:solidFill>
                  <a:srgbClr val="00B050"/>
                </a:solidFill>
                <a:latin typeface="SVN-ToySans" panose="02000500000000000000" pitchFamily="2" charset="0"/>
              </a:rPr>
              <a:t>: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trò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thi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quay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nhanh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kim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đồng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hồ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5400" b="1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La </a:t>
            </a:r>
            <a:r>
              <a:rPr lang="en-US" sz="5400" b="1" dirty="0" err="1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Mã</a:t>
            </a:r>
            <a:r>
              <a:rPr lang="en-US" sz="5400" dirty="0">
                <a:solidFill>
                  <a:srgbClr val="003849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sz="4400" dirty="0">
              <a:solidFill>
                <a:srgbClr val="003849"/>
              </a:solidFill>
              <a:latin typeface="Calibri"/>
              <a:ea typeface="Calibri"/>
              <a:cs typeface="Times New Roman"/>
            </a:endParaRPr>
          </a:p>
          <a:p>
            <a:pPr algn="ctr">
              <a:defRPr/>
            </a:pPr>
            <a:endParaRPr lang="en-US" sz="6600" u="sng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A18A-F620-5070-CBD0-11A117C06C9B}"/>
              </a:ext>
            </a:extLst>
          </p:cNvPr>
          <p:cNvSpPr txBox="1"/>
          <p:nvPr/>
        </p:nvSpPr>
        <p:spPr>
          <a:xfrm>
            <a:off x="577605" y="526391"/>
            <a:ext cx="118160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III.Luyện</a:t>
            </a:r>
            <a:r>
              <a:rPr lang="en-US" sz="7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7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7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7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5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1882356-1859-E072-43C6-1556382636CC}"/>
              </a:ext>
            </a:extLst>
          </p:cNvPr>
          <p:cNvSpPr/>
          <p:nvPr/>
        </p:nvSpPr>
        <p:spPr>
          <a:xfrm>
            <a:off x="6057481" y="1383973"/>
            <a:ext cx="2815587" cy="239694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588049 w 3681047"/>
              <a:gd name="connsiteY0" fmla="*/ 2347273 h 2026254"/>
              <a:gd name="connsiteX1" fmla="*/ 531764 w 3681047"/>
              <a:gd name="connsiteY1" fmla="*/ 2403558 h 2026254"/>
              <a:gd name="connsiteX2" fmla="*/ 475479 w 3681047"/>
              <a:gd name="connsiteY2" fmla="*/ 2347273 h 2026254"/>
              <a:gd name="connsiteX3" fmla="*/ 531764 w 3681047"/>
              <a:gd name="connsiteY3" fmla="*/ 2290988 h 2026254"/>
              <a:gd name="connsiteX4" fmla="*/ 588049 w 3681047"/>
              <a:gd name="connsiteY4" fmla="*/ 2347273 h 2026254"/>
              <a:gd name="connsiteX0" fmla="*/ 762810 w 3681047"/>
              <a:gd name="connsiteY0" fmla="*/ 2226499 h 2026254"/>
              <a:gd name="connsiteX1" fmla="*/ 650240 w 3681047"/>
              <a:gd name="connsiteY1" fmla="*/ 2339069 h 2026254"/>
              <a:gd name="connsiteX2" fmla="*/ 537670 w 3681047"/>
              <a:gd name="connsiteY2" fmla="*/ 2226499 h 2026254"/>
              <a:gd name="connsiteX3" fmla="*/ 650240 w 3681047"/>
              <a:gd name="connsiteY3" fmla="*/ 2113929 h 2026254"/>
              <a:gd name="connsiteX4" fmla="*/ 762810 w 3681047"/>
              <a:gd name="connsiteY4" fmla="*/ 2226499 h 2026254"/>
              <a:gd name="connsiteX0" fmla="*/ 1016402 w 3681047"/>
              <a:gd name="connsiteY0" fmla="*/ 2025364 h 2026254"/>
              <a:gd name="connsiteX1" fmla="*/ 847547 w 3681047"/>
              <a:gd name="connsiteY1" fmla="*/ 2194219 h 2026254"/>
              <a:gd name="connsiteX2" fmla="*/ 678692 w 3681047"/>
              <a:gd name="connsiteY2" fmla="*/ 2025364 h 2026254"/>
              <a:gd name="connsiteX3" fmla="*/ 847547 w 3681047"/>
              <a:gd name="connsiteY3" fmla="*/ 1856509 h 2026254"/>
              <a:gd name="connsiteX4" fmla="*/ 1016402 w 3681047"/>
              <a:gd name="connsiteY4" fmla="*/ 2025364 h 2026254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4011 w 43256"/>
              <a:gd name="connsiteY19" fmla="*/ 5196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536 w 43256"/>
              <a:gd name="connsiteY17" fmla="*/ 3189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2199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0386 w 43256"/>
              <a:gd name="connsiteY11" fmla="*/ 17889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  <a:gd name="connsiteX0" fmla="*/ 3936 w 43256"/>
              <a:gd name="connsiteY0" fmla="*/ 14229 h 51103"/>
              <a:gd name="connsiteX1" fmla="*/ 5659 w 43256"/>
              <a:gd name="connsiteY1" fmla="*/ 6766 h 51103"/>
              <a:gd name="connsiteX2" fmla="*/ 14041 w 43256"/>
              <a:gd name="connsiteY2" fmla="*/ 5061 h 51103"/>
              <a:gd name="connsiteX3" fmla="*/ 22492 w 43256"/>
              <a:gd name="connsiteY3" fmla="*/ 3291 h 51103"/>
              <a:gd name="connsiteX4" fmla="*/ 25785 w 43256"/>
              <a:gd name="connsiteY4" fmla="*/ 59 h 51103"/>
              <a:gd name="connsiteX5" fmla="*/ 29869 w 43256"/>
              <a:gd name="connsiteY5" fmla="*/ 2340 h 51103"/>
              <a:gd name="connsiteX6" fmla="*/ 35499 w 43256"/>
              <a:gd name="connsiteY6" fmla="*/ 549 h 51103"/>
              <a:gd name="connsiteX7" fmla="*/ 38354 w 43256"/>
              <a:gd name="connsiteY7" fmla="*/ 5435 h 51103"/>
              <a:gd name="connsiteX8" fmla="*/ 42018 w 43256"/>
              <a:gd name="connsiteY8" fmla="*/ 10177 h 51103"/>
              <a:gd name="connsiteX9" fmla="*/ 41854 w 43256"/>
              <a:gd name="connsiteY9" fmla="*/ 15319 h 51103"/>
              <a:gd name="connsiteX10" fmla="*/ 43052 w 43256"/>
              <a:gd name="connsiteY10" fmla="*/ 23181 h 51103"/>
              <a:gd name="connsiteX11" fmla="*/ 37440 w 43256"/>
              <a:gd name="connsiteY11" fmla="*/ 30063 h 51103"/>
              <a:gd name="connsiteX12" fmla="*/ 35431 w 43256"/>
              <a:gd name="connsiteY12" fmla="*/ 35960 h 51103"/>
              <a:gd name="connsiteX13" fmla="*/ 28591 w 43256"/>
              <a:gd name="connsiteY13" fmla="*/ 36674 h 51103"/>
              <a:gd name="connsiteX14" fmla="*/ 23703 w 43256"/>
              <a:gd name="connsiteY14" fmla="*/ 42965 h 51103"/>
              <a:gd name="connsiteX15" fmla="*/ 16516 w 43256"/>
              <a:gd name="connsiteY15" fmla="*/ 39125 h 51103"/>
              <a:gd name="connsiteX16" fmla="*/ 5840 w 43256"/>
              <a:gd name="connsiteY16" fmla="*/ 35331 h 51103"/>
              <a:gd name="connsiteX17" fmla="*/ 1146 w 43256"/>
              <a:gd name="connsiteY17" fmla="*/ 31109 h 51103"/>
              <a:gd name="connsiteX18" fmla="*/ 2149 w 43256"/>
              <a:gd name="connsiteY18" fmla="*/ 25410 h 51103"/>
              <a:gd name="connsiteX19" fmla="*/ 31 w 43256"/>
              <a:gd name="connsiteY19" fmla="*/ 19563 h 51103"/>
              <a:gd name="connsiteX20" fmla="*/ 3899 w 43256"/>
              <a:gd name="connsiteY20" fmla="*/ 14366 h 51103"/>
              <a:gd name="connsiteX21" fmla="*/ 3936 w 43256"/>
              <a:gd name="connsiteY21" fmla="*/ 14229 h 51103"/>
              <a:gd name="connsiteX0" fmla="*/ 591117 w 3685819"/>
              <a:gd name="connsiteY0" fmla="*/ 2340660 h 2396945"/>
              <a:gd name="connsiteX1" fmla="*/ 534832 w 3685819"/>
              <a:gd name="connsiteY1" fmla="*/ 2396945 h 2396945"/>
              <a:gd name="connsiteX2" fmla="*/ 478547 w 3685819"/>
              <a:gd name="connsiteY2" fmla="*/ 2340660 h 2396945"/>
              <a:gd name="connsiteX3" fmla="*/ 534832 w 3685819"/>
              <a:gd name="connsiteY3" fmla="*/ 2284375 h 2396945"/>
              <a:gd name="connsiteX4" fmla="*/ 591117 w 3685819"/>
              <a:gd name="connsiteY4" fmla="*/ 2340660 h 2396945"/>
              <a:gd name="connsiteX0" fmla="*/ 765878 w 3685819"/>
              <a:gd name="connsiteY0" fmla="*/ 2219886 h 2396945"/>
              <a:gd name="connsiteX1" fmla="*/ 653308 w 3685819"/>
              <a:gd name="connsiteY1" fmla="*/ 2332456 h 2396945"/>
              <a:gd name="connsiteX2" fmla="*/ 540738 w 3685819"/>
              <a:gd name="connsiteY2" fmla="*/ 2219886 h 2396945"/>
              <a:gd name="connsiteX3" fmla="*/ 653308 w 3685819"/>
              <a:gd name="connsiteY3" fmla="*/ 2107316 h 2396945"/>
              <a:gd name="connsiteX4" fmla="*/ 765878 w 3685819"/>
              <a:gd name="connsiteY4" fmla="*/ 2219886 h 2396945"/>
              <a:gd name="connsiteX0" fmla="*/ 1019470 w 3685819"/>
              <a:gd name="connsiteY0" fmla="*/ 2018751 h 2396945"/>
              <a:gd name="connsiteX1" fmla="*/ 850615 w 3685819"/>
              <a:gd name="connsiteY1" fmla="*/ 2187606 h 2396945"/>
              <a:gd name="connsiteX2" fmla="*/ 681760 w 3685819"/>
              <a:gd name="connsiteY2" fmla="*/ 2018751 h 2396945"/>
              <a:gd name="connsiteX3" fmla="*/ 850615 w 3685819"/>
              <a:gd name="connsiteY3" fmla="*/ 1849896 h 2396945"/>
              <a:gd name="connsiteX4" fmla="*/ 1019470 w 3685819"/>
              <a:gd name="connsiteY4" fmla="*/ 2018751 h 2396945"/>
              <a:gd name="connsiteX0" fmla="*/ 4729 w 43256"/>
              <a:gd name="connsiteY0" fmla="*/ 26036 h 51103"/>
              <a:gd name="connsiteX1" fmla="*/ 2196 w 43256"/>
              <a:gd name="connsiteY1" fmla="*/ 25239 h 51103"/>
              <a:gd name="connsiteX2" fmla="*/ 6964 w 43256"/>
              <a:gd name="connsiteY2" fmla="*/ 34758 h 51103"/>
              <a:gd name="connsiteX3" fmla="*/ 5856 w 43256"/>
              <a:gd name="connsiteY3" fmla="*/ 35139 h 51103"/>
              <a:gd name="connsiteX4" fmla="*/ 16514 w 43256"/>
              <a:gd name="connsiteY4" fmla="*/ 38949 h 51103"/>
              <a:gd name="connsiteX5" fmla="*/ 15846 w 43256"/>
              <a:gd name="connsiteY5" fmla="*/ 37209 h 51103"/>
              <a:gd name="connsiteX6" fmla="*/ 28863 w 43256"/>
              <a:gd name="connsiteY6" fmla="*/ 34610 h 51103"/>
              <a:gd name="connsiteX7" fmla="*/ 28596 w 43256"/>
              <a:gd name="connsiteY7" fmla="*/ 36519 h 51103"/>
              <a:gd name="connsiteX8" fmla="*/ 34165 w 43256"/>
              <a:gd name="connsiteY8" fmla="*/ 22813 h 51103"/>
              <a:gd name="connsiteX9" fmla="*/ 37416 w 43256"/>
              <a:gd name="connsiteY9" fmla="*/ 29949 h 51103"/>
              <a:gd name="connsiteX10" fmla="*/ 41834 w 43256"/>
              <a:gd name="connsiteY10" fmla="*/ 15213 h 51103"/>
              <a:gd name="connsiteX11" fmla="*/ 42771 w 43256"/>
              <a:gd name="connsiteY11" fmla="*/ 17408 h 51103"/>
              <a:gd name="connsiteX12" fmla="*/ 38360 w 43256"/>
              <a:gd name="connsiteY12" fmla="*/ 5285 h 51103"/>
              <a:gd name="connsiteX13" fmla="*/ 38436 w 43256"/>
              <a:gd name="connsiteY13" fmla="*/ 6549 h 51103"/>
              <a:gd name="connsiteX14" fmla="*/ 29114 w 43256"/>
              <a:gd name="connsiteY14" fmla="*/ 3811 h 51103"/>
              <a:gd name="connsiteX15" fmla="*/ 29856 w 43256"/>
              <a:gd name="connsiteY15" fmla="*/ 33 h 51103"/>
              <a:gd name="connsiteX16" fmla="*/ 22177 w 43256"/>
              <a:gd name="connsiteY16" fmla="*/ 4579 h 51103"/>
              <a:gd name="connsiteX17" fmla="*/ 22668 w 43256"/>
              <a:gd name="connsiteY17" fmla="*/ 1504 h 51103"/>
              <a:gd name="connsiteX18" fmla="*/ 14036 w 43256"/>
              <a:gd name="connsiteY18" fmla="*/ 5051 h 51103"/>
              <a:gd name="connsiteX19" fmla="*/ 13614 w 43256"/>
              <a:gd name="connsiteY19" fmla="*/ 3030 h 51103"/>
              <a:gd name="connsiteX20" fmla="*/ 4163 w 43256"/>
              <a:gd name="connsiteY20" fmla="*/ 15648 h 51103"/>
              <a:gd name="connsiteX21" fmla="*/ 3936 w 43256"/>
              <a:gd name="connsiteY21" fmla="*/ 14229 h 5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5110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685819" h="2396945">
                <a:moveTo>
                  <a:pt x="591117" y="2340660"/>
                </a:moveTo>
                <a:cubicBezTo>
                  <a:pt x="591117" y="2371745"/>
                  <a:pt x="565917" y="2396945"/>
                  <a:pt x="534832" y="2396945"/>
                </a:cubicBezTo>
                <a:cubicBezTo>
                  <a:pt x="503747" y="2396945"/>
                  <a:pt x="478547" y="2371745"/>
                  <a:pt x="478547" y="2340660"/>
                </a:cubicBezTo>
                <a:cubicBezTo>
                  <a:pt x="478547" y="2309575"/>
                  <a:pt x="503747" y="2284375"/>
                  <a:pt x="534832" y="2284375"/>
                </a:cubicBezTo>
                <a:cubicBezTo>
                  <a:pt x="565917" y="2284375"/>
                  <a:pt x="591117" y="2309575"/>
                  <a:pt x="591117" y="2340660"/>
                </a:cubicBezTo>
                <a:close/>
              </a:path>
              <a:path w="3685819" h="2396945">
                <a:moveTo>
                  <a:pt x="765878" y="2219886"/>
                </a:moveTo>
                <a:cubicBezTo>
                  <a:pt x="765878" y="2282057"/>
                  <a:pt x="715479" y="2332456"/>
                  <a:pt x="653308" y="2332456"/>
                </a:cubicBezTo>
                <a:cubicBezTo>
                  <a:pt x="591137" y="2332456"/>
                  <a:pt x="540738" y="2282057"/>
                  <a:pt x="540738" y="2219886"/>
                </a:cubicBezTo>
                <a:cubicBezTo>
                  <a:pt x="540738" y="2157715"/>
                  <a:pt x="591137" y="2107316"/>
                  <a:pt x="653308" y="2107316"/>
                </a:cubicBezTo>
                <a:cubicBezTo>
                  <a:pt x="715479" y="2107316"/>
                  <a:pt x="765878" y="2157715"/>
                  <a:pt x="765878" y="2219886"/>
                </a:cubicBezTo>
                <a:close/>
              </a:path>
              <a:path w="3685819" h="2396945">
                <a:moveTo>
                  <a:pt x="1019470" y="2018751"/>
                </a:moveTo>
                <a:cubicBezTo>
                  <a:pt x="1019470" y="2112007"/>
                  <a:pt x="943871" y="2187606"/>
                  <a:pt x="850615" y="2187606"/>
                </a:cubicBezTo>
                <a:cubicBezTo>
                  <a:pt x="757359" y="2187606"/>
                  <a:pt x="681760" y="2112007"/>
                  <a:pt x="681760" y="2018751"/>
                </a:cubicBezTo>
                <a:cubicBezTo>
                  <a:pt x="681760" y="1925495"/>
                  <a:pt x="757359" y="1849896"/>
                  <a:pt x="850615" y="1849896"/>
                </a:cubicBezTo>
                <a:cubicBezTo>
                  <a:pt x="943871" y="1849896"/>
                  <a:pt x="1019470" y="1925495"/>
                  <a:pt x="1019470" y="2018751"/>
                </a:cubicBezTo>
                <a:close/>
              </a:path>
              <a:path w="43256" h="5110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3399" y="16680"/>
                  <a:pt x="42771" y="17408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519"/>
                  <a:pt x="29856" y="33"/>
                </a:cubicBezTo>
                <a:moveTo>
                  <a:pt x="22177" y="4579"/>
                </a:moveTo>
                <a:cubicBezTo>
                  <a:pt x="22254" y="4097"/>
                  <a:pt x="22507" y="1945"/>
                  <a:pt x="22668" y="1504"/>
                </a:cubicBezTo>
                <a:moveTo>
                  <a:pt x="14036" y="5051"/>
                </a:moveTo>
                <a:cubicBezTo>
                  <a:pt x="14508" y="5427"/>
                  <a:pt x="13222" y="2511"/>
                  <a:pt x="13614" y="3030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561791" y="139681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</a:t>
            </a:r>
            <a:r>
              <a:rPr kumimoji="0" lang="vi-VN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 CHƠI THI QUAY KIM ĐỒNG HỒ </a:t>
            </a:r>
            <a:endParaRPr kumimoji="0" lang="en-US" altLang="zh-CN" sz="3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5913" y="2040267"/>
            <a:ext cx="29316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4 giờ 15 phút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86707EB-FEE3-DFEC-760E-F69721884F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41733" y="33150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75EA512-5389-8B60-9850-CD41A505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71" y="3162631"/>
            <a:ext cx="6067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3257" y="1918482"/>
            <a:ext cx="36469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 chơi: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Quản trò hô giờ, các nhóm quay kim chỉ đúng giờ được hô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quay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bông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mình.Kết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thúc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bông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thắng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245" y="365129"/>
            <a:ext cx="7588156" cy="1463671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vi-VN" altLang="zh-CN" sz="3200" b="1" dirty="0">
                <a:solidFill>
                  <a:srgbClr val="FFC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TRÒ CHƠI THI QUAY KIM ĐỒNG HỒ </a:t>
            </a:r>
            <a:br>
              <a:rPr lang="en-US" altLang="zh-CN" sz="3200" b="1" dirty="0">
                <a:solidFill>
                  <a:srgbClr val="FFC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</a:br>
            <a:r>
              <a:rPr lang="vi-VN" altLang="zh-CN" sz="3200" b="1" dirty="0">
                <a:solidFill>
                  <a:srgbClr val="FFC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SỬ DỤNG SỐ LA MÃ</a:t>
            </a:r>
            <a:br>
              <a:rPr lang="en-US" altLang="zh-CN" sz="3200" b="1" dirty="0">
                <a:solidFill>
                  <a:srgbClr val="FFC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99" y="2297018"/>
            <a:ext cx="4416188" cy="600502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7030A0"/>
                </a:solidFill>
              </a:rPr>
              <a:t>6 </a:t>
            </a:r>
            <a:r>
              <a:rPr lang="en-US" sz="4400" b="1" dirty="0" err="1">
                <a:solidFill>
                  <a:srgbClr val="7030A0"/>
                </a:solidFill>
              </a:rPr>
              <a:t>giờ</a:t>
            </a:r>
            <a:r>
              <a:rPr lang="en-US" sz="4400" b="1" dirty="0">
                <a:solidFill>
                  <a:srgbClr val="7030A0"/>
                </a:solidFill>
              </a:rPr>
              <a:t> 45 </a:t>
            </a:r>
            <a:r>
              <a:rPr lang="en-US" sz="4400" b="1" dirty="0" err="1">
                <a:solidFill>
                  <a:srgbClr val="7030A0"/>
                </a:solidFill>
              </a:rPr>
              <a:t>phút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45373" y="3070037"/>
            <a:ext cx="4416188" cy="60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EB5C10"/>
                </a:solidFill>
              </a:rPr>
              <a:t>10 </a:t>
            </a:r>
            <a:r>
              <a:rPr lang="en-US" sz="4000" b="1" dirty="0" err="1">
                <a:solidFill>
                  <a:srgbClr val="EB5C10"/>
                </a:solidFill>
              </a:rPr>
              <a:t>giờ</a:t>
            </a:r>
            <a:r>
              <a:rPr lang="en-US" sz="4000" b="1" dirty="0">
                <a:solidFill>
                  <a:srgbClr val="EB5C10"/>
                </a:solidFill>
              </a:rPr>
              <a:t> 15 </a:t>
            </a:r>
            <a:r>
              <a:rPr lang="en-US" sz="4000" b="1" dirty="0" err="1">
                <a:solidFill>
                  <a:srgbClr val="EB5C10"/>
                </a:solidFill>
              </a:rPr>
              <a:t>phút</a:t>
            </a:r>
            <a:endParaRPr lang="en-US" sz="4000" b="1" dirty="0">
              <a:solidFill>
                <a:srgbClr val="EB5C1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45373" y="3775525"/>
            <a:ext cx="4416188" cy="60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7030A0"/>
                </a:solidFill>
              </a:rPr>
              <a:t>13 </a:t>
            </a:r>
            <a:r>
              <a:rPr lang="en-US" sz="4000" b="1" dirty="0" err="1">
                <a:solidFill>
                  <a:srgbClr val="7030A0"/>
                </a:solidFill>
              </a:rPr>
              <a:t>giờ</a:t>
            </a:r>
            <a:r>
              <a:rPr lang="en-US" sz="4000" b="1" dirty="0">
                <a:solidFill>
                  <a:srgbClr val="7030A0"/>
                </a:solidFill>
              </a:rPr>
              <a:t> 45 </a:t>
            </a:r>
            <a:r>
              <a:rPr lang="en-US" sz="4000" b="1" dirty="0" err="1">
                <a:solidFill>
                  <a:srgbClr val="7030A0"/>
                </a:solidFill>
              </a:rPr>
              <a:t>phút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45373" y="4376027"/>
            <a:ext cx="4416188" cy="600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EB5C10"/>
                </a:solidFill>
              </a:rPr>
              <a:t>21 </a:t>
            </a:r>
            <a:r>
              <a:rPr lang="en-US" sz="4000" b="1" dirty="0" err="1">
                <a:solidFill>
                  <a:srgbClr val="EB5C10"/>
                </a:solidFill>
              </a:rPr>
              <a:t>giờ</a:t>
            </a:r>
            <a:r>
              <a:rPr lang="en-US" sz="4000" b="1" dirty="0">
                <a:solidFill>
                  <a:srgbClr val="EB5C10"/>
                </a:solidFill>
              </a:rPr>
              <a:t> 00 </a:t>
            </a:r>
            <a:r>
              <a:rPr lang="en-US" sz="4000" b="1" dirty="0" err="1">
                <a:solidFill>
                  <a:srgbClr val="EB5C10"/>
                </a:solidFill>
              </a:rPr>
              <a:t>phút</a:t>
            </a:r>
            <a:endParaRPr lang="en-US" sz="4000" b="1" dirty="0">
              <a:solidFill>
                <a:srgbClr val="EB5C1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75EA512-5389-8B60-9850-CD41A505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561" y="2208876"/>
            <a:ext cx="6067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8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769756" y="3170285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155" y="2858060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7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81481E-6 L 1.04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" y="334300"/>
            <a:ext cx="6231467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724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3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89949" y="159680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01" y="908297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11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724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3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10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5" y="334300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La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IX </a:t>
            </a:r>
          </a:p>
        </p:txBody>
      </p:sp>
    </p:spTree>
    <p:extLst>
      <p:ext uri="{BB962C8B-B14F-4D97-AF65-F5344CB8AC3E}">
        <p14:creationId xmlns:p14="http://schemas.microsoft.com/office/powerpoint/2010/main" val="314013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085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11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745621" y="5101099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47" y="3361163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86654" y="5099919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7456" y="3332135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10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5" y="334300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La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IIII</a:t>
            </a:r>
          </a:p>
        </p:txBody>
      </p:sp>
    </p:spTree>
    <p:extLst>
      <p:ext uri="{BB962C8B-B14F-4D97-AF65-F5344CB8AC3E}">
        <p14:creationId xmlns:p14="http://schemas.microsoft.com/office/powerpoint/2010/main" val="376441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01" y="908297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11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724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3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10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5" y="334300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II, V, VII, X, XII, XX</a:t>
            </a:r>
          </a:p>
        </p:txBody>
      </p:sp>
    </p:spTree>
    <p:extLst>
      <p:ext uri="{BB962C8B-B14F-4D97-AF65-F5344CB8AC3E}">
        <p14:creationId xmlns:p14="http://schemas.microsoft.com/office/powerpoint/2010/main" val="175202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73973" y="5628768"/>
            <a:ext cx="1058091" cy="981137"/>
            <a:chOff x="12855139" y="5574544"/>
            <a:chExt cx="1058090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12855139" y="5574544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12855139" y="5834279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3" y="86862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737335" y="1331512"/>
            <a:ext cx="160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7593" y="2636577"/>
            <a:ext cx="4951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SỬ DỤNG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noProof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SỐ </a:t>
            </a:r>
            <a:r>
              <a:rPr lang="en-US" altLang="zh-CN" sz="6000" b="1" noProof="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 MÃ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59B41A-E197-942E-091B-3A8B74B63917}"/>
              </a:ext>
            </a:extLst>
          </p:cNvPr>
          <p:cNvGrpSpPr/>
          <p:nvPr/>
        </p:nvGrpSpPr>
        <p:grpSpPr>
          <a:xfrm flipH="1">
            <a:off x="744760" y="2371195"/>
            <a:ext cx="4539187" cy="4319110"/>
            <a:chOff x="4590044" y="1657067"/>
            <a:chExt cx="4539187" cy="4319110"/>
          </a:xfrm>
        </p:grpSpPr>
        <p:sp>
          <p:nvSpPr>
            <p:cNvPr id="10" name="Teardrop 45">
              <a:extLst>
                <a:ext uri="{FF2B5EF4-FFF2-40B4-BE49-F238E27FC236}">
                  <a16:creationId xmlns:a16="http://schemas.microsoft.com/office/drawing/2014/main" id="{1A4D3357-62EF-1F91-3FFC-7BAEDE24A714}"/>
                </a:ext>
              </a:extLst>
            </p:cNvPr>
            <p:cNvSpPr/>
            <p:nvPr/>
          </p:nvSpPr>
          <p:spPr>
            <a:xfrm rot="16400215">
              <a:off x="8068228" y="3766857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ardrop 45">
              <a:extLst>
                <a:ext uri="{FF2B5EF4-FFF2-40B4-BE49-F238E27FC236}">
                  <a16:creationId xmlns:a16="http://schemas.microsoft.com/office/drawing/2014/main" id="{26473B92-E7AA-07DF-0AA5-CB6A86A5B8F2}"/>
                </a:ext>
              </a:extLst>
            </p:cNvPr>
            <p:cNvSpPr/>
            <p:nvPr/>
          </p:nvSpPr>
          <p:spPr>
            <a:xfrm rot="10800000">
              <a:off x="8068229" y="2789922"/>
              <a:ext cx="1035475" cy="1086531"/>
            </a:xfrm>
            <a:custGeom>
              <a:avLst/>
              <a:gdLst>
                <a:gd name="connsiteX0" fmla="*/ 0 w 1991751"/>
                <a:gd name="connsiteY0" fmla="*/ 1007170 h 2014340"/>
                <a:gd name="connsiteX1" fmla="*/ 995876 w 1991751"/>
                <a:gd name="connsiteY1" fmla="*/ 0 h 2014340"/>
                <a:gd name="connsiteX2" fmla="*/ 1991751 w 1991751"/>
                <a:gd name="connsiteY2" fmla="*/ 0 h 2014340"/>
                <a:gd name="connsiteX3" fmla="*/ 1991751 w 1991751"/>
                <a:gd name="connsiteY3" fmla="*/ 1007170 h 2014340"/>
                <a:gd name="connsiteX4" fmla="*/ 995875 w 1991751"/>
                <a:gd name="connsiteY4" fmla="*/ 2014340 h 2014340"/>
                <a:gd name="connsiteX5" fmla="*/ -1 w 1991751"/>
                <a:gd name="connsiteY5" fmla="*/ 1007170 h 2014340"/>
                <a:gd name="connsiteX6" fmla="*/ 0 w 1991751"/>
                <a:gd name="connsiteY6" fmla="*/ 1007170 h 2014340"/>
                <a:gd name="connsiteX0" fmla="*/ 284138 w 2275889"/>
                <a:gd name="connsiteY0" fmla="*/ 1007170 h 2164794"/>
                <a:gd name="connsiteX1" fmla="*/ 1280014 w 2275889"/>
                <a:gd name="connsiteY1" fmla="*/ 0 h 2164794"/>
                <a:gd name="connsiteX2" fmla="*/ 2275889 w 2275889"/>
                <a:gd name="connsiteY2" fmla="*/ 0 h 2164794"/>
                <a:gd name="connsiteX3" fmla="*/ 2275889 w 2275889"/>
                <a:gd name="connsiteY3" fmla="*/ 1007170 h 2164794"/>
                <a:gd name="connsiteX4" fmla="*/ 1280013 w 2275889"/>
                <a:gd name="connsiteY4" fmla="*/ 2014340 h 2164794"/>
                <a:gd name="connsiteX5" fmla="*/ 284137 w 2275889"/>
                <a:gd name="connsiteY5" fmla="*/ 1007170 h 2164794"/>
                <a:gd name="connsiteX6" fmla="*/ 284138 w 2275889"/>
                <a:gd name="connsiteY6" fmla="*/ 1007170 h 2164794"/>
                <a:gd name="connsiteX0" fmla="*/ 284138 w 2580689"/>
                <a:gd name="connsiteY0" fmla="*/ 1206867 h 2364491"/>
                <a:gd name="connsiteX1" fmla="*/ 1280014 w 2580689"/>
                <a:gd name="connsiteY1" fmla="*/ 199697 h 2364491"/>
                <a:gd name="connsiteX2" fmla="*/ 2580689 w 2580689"/>
                <a:gd name="connsiteY2" fmla="*/ 0 h 2364491"/>
                <a:gd name="connsiteX3" fmla="*/ 2275889 w 2580689"/>
                <a:gd name="connsiteY3" fmla="*/ 1206867 h 2364491"/>
                <a:gd name="connsiteX4" fmla="*/ 1280013 w 2580689"/>
                <a:gd name="connsiteY4" fmla="*/ 2214037 h 2364491"/>
                <a:gd name="connsiteX5" fmla="*/ 284137 w 2580689"/>
                <a:gd name="connsiteY5" fmla="*/ 1206867 h 2364491"/>
                <a:gd name="connsiteX6" fmla="*/ 284138 w 2580689"/>
                <a:gd name="connsiteY6" fmla="*/ 1206867 h 236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689" h="2364491">
                  <a:moveTo>
                    <a:pt x="284138" y="1206867"/>
                  </a:moveTo>
                  <a:cubicBezTo>
                    <a:pt x="284138" y="650622"/>
                    <a:pt x="730007" y="199697"/>
                    <a:pt x="1280014" y="199697"/>
                  </a:cubicBezTo>
                  <a:lnTo>
                    <a:pt x="2580689" y="0"/>
                  </a:lnTo>
                  <a:lnTo>
                    <a:pt x="2275889" y="1206867"/>
                  </a:lnTo>
                  <a:cubicBezTo>
                    <a:pt x="2275889" y="1763112"/>
                    <a:pt x="1830020" y="2214037"/>
                    <a:pt x="1280013" y="2214037"/>
                  </a:cubicBezTo>
                  <a:cubicBezTo>
                    <a:pt x="-804504" y="2739554"/>
                    <a:pt x="284137" y="1763112"/>
                    <a:pt x="284137" y="1206867"/>
                  </a:cubicBezTo>
                  <a:lnTo>
                    <a:pt x="284138" y="1206867"/>
                  </a:lnTo>
                  <a:close/>
                </a:path>
              </a:pathLst>
            </a:cu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D7977FC0-BD86-D0A5-1B07-0354BBE5DC0F}"/>
                </a:ext>
              </a:extLst>
            </p:cNvPr>
            <p:cNvSpPr/>
            <p:nvPr/>
          </p:nvSpPr>
          <p:spPr>
            <a:xfrm rot="1089030" flipH="1">
              <a:off x="7031489" y="5566274"/>
              <a:ext cx="1020093" cy="409903"/>
            </a:xfrm>
            <a:prstGeom prst="teardrop">
              <a:avLst>
                <a:gd name="adj" fmla="val 11442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CA3D05-2FBE-677E-2749-D71D9D912299}"/>
                </a:ext>
              </a:extLst>
            </p:cNvPr>
            <p:cNvSpPr/>
            <p:nvPr/>
          </p:nvSpPr>
          <p:spPr>
            <a:xfrm>
              <a:off x="6059661" y="1657067"/>
              <a:ext cx="1481875" cy="1481875"/>
            </a:xfrm>
            <a:prstGeom prst="ellipse">
              <a:avLst/>
            </a:prstGeom>
            <a:solidFill>
              <a:srgbClr val="EE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78FBF2F-6B68-F2FD-0F50-FDEF699D44C6}"/>
                </a:ext>
              </a:extLst>
            </p:cNvPr>
            <p:cNvSpPr/>
            <p:nvPr/>
          </p:nvSpPr>
          <p:spPr>
            <a:xfrm>
              <a:off x="4906943" y="2328204"/>
              <a:ext cx="3308351" cy="330835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: Shape 32">
              <a:extLst>
                <a:ext uri="{FF2B5EF4-FFF2-40B4-BE49-F238E27FC236}">
                  <a16:creationId xmlns:a16="http://schemas.microsoft.com/office/drawing/2014/main" id="{83D49C1B-E796-1A2C-CDB9-F46438D9E36D}"/>
                </a:ext>
              </a:extLst>
            </p:cNvPr>
            <p:cNvSpPr/>
            <p:nvPr/>
          </p:nvSpPr>
          <p:spPr>
            <a:xfrm>
              <a:off x="4906943" y="2574859"/>
              <a:ext cx="2147028" cy="3033701"/>
            </a:xfrm>
            <a:custGeom>
              <a:avLst/>
              <a:gdLst>
                <a:gd name="connsiteX0" fmla="*/ 787943 w 2147028"/>
                <a:gd name="connsiteY0" fmla="*/ 0 h 3033701"/>
                <a:gd name="connsiteX1" fmla="*/ 826226 w 2147028"/>
                <a:gd name="connsiteY1" fmla="*/ 5843 h 3033701"/>
                <a:gd name="connsiteX2" fmla="*/ 2147028 w 2147028"/>
                <a:gd name="connsiteY2" fmla="*/ 1626412 h 3033701"/>
                <a:gd name="connsiteX3" fmla="*/ 1417717 w 2147028"/>
                <a:gd name="connsiteY3" fmla="*/ 2998081 h 3033701"/>
                <a:gd name="connsiteX4" fmla="*/ 1359085 w 2147028"/>
                <a:gd name="connsiteY4" fmla="*/ 3033701 h 3033701"/>
                <a:gd name="connsiteX5" fmla="*/ 1320802 w 2147028"/>
                <a:gd name="connsiteY5" fmla="*/ 3027858 h 3033701"/>
                <a:gd name="connsiteX6" fmla="*/ 0 w 2147028"/>
                <a:gd name="connsiteY6" fmla="*/ 1407289 h 3033701"/>
                <a:gd name="connsiteX7" fmla="*/ 729311 w 2147028"/>
                <a:gd name="connsiteY7" fmla="*/ 35620 h 3033701"/>
                <a:gd name="connsiteX8" fmla="*/ 787943 w 2147028"/>
                <a:gd name="connsiteY8" fmla="*/ 0 h 303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7028" h="3033701">
                  <a:moveTo>
                    <a:pt x="787943" y="0"/>
                  </a:moveTo>
                  <a:lnTo>
                    <a:pt x="826226" y="5843"/>
                  </a:lnTo>
                  <a:cubicBezTo>
                    <a:pt x="1580006" y="160089"/>
                    <a:pt x="2147028" y="827033"/>
                    <a:pt x="2147028" y="1626412"/>
                  </a:cubicBezTo>
                  <a:cubicBezTo>
                    <a:pt x="2147028" y="2197397"/>
                    <a:pt x="1857731" y="2700813"/>
                    <a:pt x="1417717" y="2998081"/>
                  </a:cubicBezTo>
                  <a:lnTo>
                    <a:pt x="1359085" y="3033701"/>
                  </a:lnTo>
                  <a:lnTo>
                    <a:pt x="1320802" y="3027858"/>
                  </a:lnTo>
                  <a:cubicBezTo>
                    <a:pt x="567022" y="2873612"/>
                    <a:pt x="0" y="2206668"/>
                    <a:pt x="0" y="1407289"/>
                  </a:cubicBezTo>
                  <a:cubicBezTo>
                    <a:pt x="0" y="836304"/>
                    <a:pt x="289297" y="332888"/>
                    <a:pt x="729311" y="35620"/>
                  </a:cubicBezTo>
                  <a:lnTo>
                    <a:pt x="787943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97E117E-D44A-22C3-5EFB-8B850660C3CC}"/>
                </a:ext>
              </a:extLst>
            </p:cNvPr>
            <p:cNvGrpSpPr/>
            <p:nvPr/>
          </p:nvGrpSpPr>
          <p:grpSpPr>
            <a:xfrm>
              <a:off x="4734975" y="3494268"/>
              <a:ext cx="597441" cy="597441"/>
              <a:chOff x="3447431" y="3727722"/>
              <a:chExt cx="597441" cy="59744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81B857D-E917-8BBD-B6AD-89BF19464782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CED1C39-CEED-06D3-FA1A-2FDA72540DF9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17FFFB6-608C-C454-DA68-3F40AB826A75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FEAE0F-5335-7716-61E0-C9D1D7D65E7A}"/>
                </a:ext>
              </a:extLst>
            </p:cNvPr>
            <p:cNvGrpSpPr/>
            <p:nvPr/>
          </p:nvGrpSpPr>
          <p:grpSpPr>
            <a:xfrm>
              <a:off x="5657980" y="3392144"/>
              <a:ext cx="597441" cy="597441"/>
              <a:chOff x="3447431" y="3727722"/>
              <a:chExt cx="597441" cy="59744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77D47DF-CBA4-51A0-4EBE-7452710F6309}"/>
                  </a:ext>
                </a:extLst>
              </p:cNvPr>
              <p:cNvSpPr/>
              <p:nvPr/>
            </p:nvSpPr>
            <p:spPr>
              <a:xfrm>
                <a:off x="3447431" y="3727722"/>
                <a:ext cx="597441" cy="5974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6B1C1FC-4EF6-CE77-EBD4-D923B2E490F6}"/>
                  </a:ext>
                </a:extLst>
              </p:cNvPr>
              <p:cNvSpPr/>
              <p:nvPr/>
            </p:nvSpPr>
            <p:spPr>
              <a:xfrm>
                <a:off x="3601712" y="3882003"/>
                <a:ext cx="288878" cy="2888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AFE90D7-9AEF-A193-93C9-C07A6E769EF1}"/>
                  </a:ext>
                </a:extLst>
              </p:cNvPr>
              <p:cNvSpPr/>
              <p:nvPr/>
            </p:nvSpPr>
            <p:spPr>
              <a:xfrm>
                <a:off x="3742215" y="3928930"/>
                <a:ext cx="106897" cy="1068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8DB58EA2-69BF-0BCC-741F-ED82B4DE4715}"/>
                </a:ext>
              </a:extLst>
            </p:cNvPr>
            <p:cNvSpPr/>
            <p:nvPr/>
          </p:nvSpPr>
          <p:spPr>
            <a:xfrm rot="6054053">
              <a:off x="4790700" y="3264135"/>
              <a:ext cx="1364293" cy="1765606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32" y="3194528"/>
            <a:ext cx="2962501" cy="2924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58" y="0"/>
            <a:ext cx="4157444" cy="3371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3F97D2-8165-9A04-0323-9E8AAD9DC9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9485" l="2036" r="98728">
                        <a14:foregroundMark x1="28753" y1="10052" x2="55216" y2="8763"/>
                        <a14:foregroundMark x1="28244" y1="14691" x2="33079" y2="16753"/>
                        <a14:foregroundMark x1="68702" y1="14691" x2="71247" y2="14691"/>
                        <a14:foregroundMark x1="79644" y1="25773" x2="85751" y2="30928"/>
                        <a14:foregroundMark x1="89822" y1="46649" x2="92366" y2="54897"/>
                        <a14:foregroundMark x1="88804" y1="69072" x2="82697" y2="76031"/>
                        <a14:foregroundMark x1="75318" y1="85825" x2="70229" y2="90464"/>
                        <a14:foregroundMark x1="47583" y1="90464" x2="54707" y2="92268"/>
                        <a14:foregroundMark x1="27735" y1="81701" x2="34606" y2="87887"/>
                        <a14:foregroundMark x1="13995" y1="70103" x2="16539" y2="76031"/>
                        <a14:foregroundMark x1="14504" y1="47680" x2="11196" y2="55928"/>
                        <a14:foregroundMark x1="21628" y1="26804" x2="15013" y2="33505"/>
                        <a14:backgroundMark x1="33588" y1="36598" x2="54198" y2="49227"/>
                        <a14:backgroundMark x1="72265" y1="30412" x2="52672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15" y="257344"/>
            <a:ext cx="3377389" cy="293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4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F5006C3-B878-F0C1-856F-2BDE8A80F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F58FF-397E-79DE-2F6F-525D1700B7F4}"/>
              </a:ext>
            </a:extLst>
          </p:cNvPr>
          <p:cNvSpPr txBox="1"/>
          <p:nvPr/>
        </p:nvSpPr>
        <p:spPr>
          <a:xfrm>
            <a:off x="1910686" y="1873363"/>
            <a:ext cx="866632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vi-VN" sz="5400" dirty="0"/>
              <a:t>Đề xuất ý tưởng và cách làm </a:t>
            </a:r>
            <a:r>
              <a:rPr lang="en-US" sz="5400" dirty="0" err="1"/>
              <a:t>đồng</a:t>
            </a:r>
            <a:r>
              <a:rPr lang="en-US" sz="5400" dirty="0"/>
              <a:t> </a:t>
            </a:r>
            <a:r>
              <a:rPr lang="en-US" sz="5400" dirty="0" err="1"/>
              <a:t>hồ</a:t>
            </a:r>
            <a:r>
              <a:rPr lang="en-US" sz="5400" dirty="0"/>
              <a:t> </a:t>
            </a:r>
            <a:r>
              <a:rPr lang="en-US" sz="5400" dirty="0" err="1"/>
              <a:t>sử</a:t>
            </a:r>
            <a:r>
              <a:rPr lang="en-US" sz="5400" dirty="0"/>
              <a:t> </a:t>
            </a:r>
            <a:r>
              <a:rPr lang="en-US" sz="5400" dirty="0" err="1"/>
              <a:t>dụng</a:t>
            </a:r>
            <a:r>
              <a:rPr lang="en-US" sz="5400" dirty="0"/>
              <a:t> </a:t>
            </a:r>
            <a:r>
              <a:rPr lang="en-US" sz="5400" dirty="0" err="1"/>
              <a:t>số</a:t>
            </a:r>
            <a:r>
              <a:rPr lang="en-US" sz="5400" dirty="0"/>
              <a:t> La </a:t>
            </a:r>
            <a:r>
              <a:rPr lang="en-US" sz="5400" dirty="0" err="1"/>
              <a:t>Mã</a:t>
            </a:r>
            <a:endParaRPr lang="en-US" sz="5400" dirty="0"/>
          </a:p>
          <a:p>
            <a:pPr algn="ctr">
              <a:defRPr/>
            </a:pPr>
            <a:endParaRPr lang="en-US" sz="6600" u="sng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6AA18A-F620-5070-CBD0-11A117C06C9B}"/>
              </a:ext>
            </a:extLst>
          </p:cNvPr>
          <p:cNvSpPr txBox="1"/>
          <p:nvPr/>
        </p:nvSpPr>
        <p:spPr>
          <a:xfrm>
            <a:off x="577605" y="526391"/>
            <a:ext cx="118160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0" dirty="0" err="1">
                <a:solidFill>
                  <a:srgbClr val="FF0000"/>
                </a:solidFill>
                <a:latin typeface="SVN-ToySans" panose="02000500000000000000" pitchFamily="2" charset="0"/>
              </a:rPr>
              <a:t>III.Luyện</a:t>
            </a:r>
            <a:r>
              <a:rPr lang="en-US" sz="7000" dirty="0">
                <a:solidFill>
                  <a:srgbClr val="FF0000"/>
                </a:solidFill>
                <a:latin typeface="SVN-ToySans" panose="02000500000000000000" pitchFamily="2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SVN-ToySans" panose="02000500000000000000" pitchFamily="2" charset="0"/>
              </a:rPr>
              <a:t>tập</a:t>
            </a:r>
            <a:r>
              <a:rPr lang="en-US" sz="7000" dirty="0">
                <a:solidFill>
                  <a:srgbClr val="FF0000"/>
                </a:solidFill>
                <a:latin typeface="SVN-ToySans" panose="02000500000000000000" pitchFamily="2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SVN-ToySans" panose="02000500000000000000" pitchFamily="2" charset="0"/>
              </a:rPr>
              <a:t>và</a:t>
            </a:r>
            <a:r>
              <a:rPr lang="en-US" sz="7000" dirty="0">
                <a:solidFill>
                  <a:srgbClr val="FF0000"/>
                </a:solidFill>
                <a:latin typeface="SVN-ToySans" panose="02000500000000000000" pitchFamily="2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SVN-ToySans" panose="02000500000000000000" pitchFamily="2" charset="0"/>
              </a:rPr>
              <a:t>vận</a:t>
            </a:r>
            <a:r>
              <a:rPr lang="en-US" sz="7000" dirty="0">
                <a:solidFill>
                  <a:srgbClr val="FF0000"/>
                </a:solidFill>
                <a:latin typeface="SVN-ToySans" panose="02000500000000000000" pitchFamily="2" charset="0"/>
              </a:rPr>
              <a:t> </a:t>
            </a:r>
            <a:r>
              <a:rPr lang="en-US" sz="7000" dirty="0" err="1">
                <a:solidFill>
                  <a:srgbClr val="FF0000"/>
                </a:solidFill>
                <a:latin typeface="SVN-ToySans" panose="02000500000000000000" pitchFamily="2" charset="0"/>
              </a:rPr>
              <a:t>dụng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63173" y="1556961"/>
            <a:ext cx="618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tưởng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làm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đồng hồ sử dụng số La Mã theo các tiêu chí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295439" y="110424"/>
            <a:ext cx="7789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ĐỒNG </a:t>
            </a:r>
            <a:r>
              <a:rPr lang="vi-VN" altLang="zh-CN" sz="32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HỒ SỬ DỤNG SỐ LA MÃ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" y="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C3D9BE-4D27-0259-5C72-1C100653E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03" t="11265" r="17615" b="9869"/>
          <a:stretch/>
        </p:blipFill>
        <p:spPr>
          <a:xfrm>
            <a:off x="9345221" y="2942758"/>
            <a:ext cx="2818479" cy="28356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FBB60D-9DF8-96A8-BB1C-43E80D4A9DB1}"/>
              </a:ext>
            </a:extLst>
          </p:cNvPr>
          <p:cNvSpPr txBox="1"/>
          <p:nvPr/>
        </p:nvSpPr>
        <p:spPr>
          <a:xfrm>
            <a:off x="211834" y="2641265"/>
            <a:ext cx="324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BFB89DD-30C9-E2B5-FC45-5D9915324C1F}"/>
              </a:ext>
            </a:extLst>
          </p:cNvPr>
          <p:cNvSpPr/>
          <p:nvPr/>
        </p:nvSpPr>
        <p:spPr>
          <a:xfrm>
            <a:off x="211834" y="3126592"/>
            <a:ext cx="7459015" cy="26869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https://i.ebayimg.com/thumbs/images/g/2SkAAOSwb~9ZbH8K/s-l1200.jpg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9A7FD-4344-10A8-49BD-C81DF4364356}"/>
              </a:ext>
            </a:extLst>
          </p:cNvPr>
          <p:cNvSpPr txBox="1"/>
          <p:nvPr/>
        </p:nvSpPr>
        <p:spPr>
          <a:xfrm>
            <a:off x="435581" y="3235423"/>
            <a:ext cx="70115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 hồ sử dụng số La Mã từ I đến XII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 thể quay được kim giờ và kim phút</a:t>
            </a: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3200" b="1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</a:t>
            </a:r>
            <a:r>
              <a:rPr lang="vi-VN" sz="2400" b="1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Đảm bảo tính thẩm mĩ, sử dụng được nhiều lần</a:t>
            </a:r>
            <a: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3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vi-VN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B5F3A1-8DB3-ABE7-4F35-024B93896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067" y="4731356"/>
            <a:ext cx="2126644" cy="2126644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43767-595D-AEA3-AF4D-1B2655205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28" y="1897593"/>
            <a:ext cx="2462997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3" grpId="0"/>
      <p:bldP spid="4" grpId="0" animBg="1"/>
      <p:bldP spid="5" grpId="0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nglish Vocabulary Workshop XL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nglish Vocabulary Workshop XL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6360</TotalTime>
  <Words>1048</Words>
  <Application>Microsoft Office PowerPoint</Application>
  <PresentationFormat>Màn hình rộng</PresentationFormat>
  <Paragraphs>115</Paragraphs>
  <Slides>24</Slides>
  <Notes>14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24</vt:i4>
      </vt:variant>
    </vt:vector>
  </HeadingPairs>
  <TitlesOfParts>
    <vt:vector size="47" baseType="lpstr">
      <vt:lpstr>Times New Roman</vt:lpstr>
      <vt:lpstr>Calibri Light</vt:lpstr>
      <vt:lpstr>Pangolin</vt:lpstr>
      <vt:lpstr>Roboto Condensed Light</vt:lpstr>
      <vt:lpstr>Arial</vt:lpstr>
      <vt:lpstr>Wingdings 2</vt:lpstr>
      <vt:lpstr>Baloo 2</vt:lpstr>
      <vt:lpstr>SimHei</vt:lpstr>
      <vt:lpstr>SegoeuiPc</vt:lpstr>
      <vt:lpstr>Wingdings</vt:lpstr>
      <vt:lpstr>Roboto Black</vt:lpstr>
      <vt:lpstr>#9Slide03 AllRoundGothic</vt:lpstr>
      <vt:lpstr>Calibri</vt:lpstr>
      <vt:lpstr>Century Schoolbook</vt:lpstr>
      <vt:lpstr>SVN-ToySans</vt:lpstr>
      <vt:lpstr>Roboto</vt:lpstr>
      <vt:lpstr>3_Office Theme</vt:lpstr>
      <vt:lpstr>2_Office Theme</vt:lpstr>
      <vt:lpstr>1_默认设计模板</vt:lpstr>
      <vt:lpstr>1_English Vocabulary Workshop XL by Slidesgo</vt:lpstr>
      <vt:lpstr>Oriel</vt:lpstr>
      <vt:lpstr>Office Theme</vt:lpstr>
      <vt:lpstr>English Vocabulary Workshop XL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CHẾ TẠO  SẢN PHẨM</vt:lpstr>
      <vt:lpstr>Bản trình bày PowerPoint</vt:lpstr>
      <vt:lpstr>Giới thiệu sản phẩm</vt:lpstr>
      <vt:lpstr>Bản trình bày PowerPoint</vt:lpstr>
      <vt:lpstr>Bản trình bày PowerPoint</vt:lpstr>
      <vt:lpstr>TRÒ CHƠI THI QUAY KIM ĐỒNG HỒ  SỬ DỤNG SỐ LA MÃ 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hoaquan123@outlook.com</cp:lastModifiedBy>
  <cp:revision>292</cp:revision>
  <dcterms:created xsi:type="dcterms:W3CDTF">2023-04-01T23:44:56Z</dcterms:created>
  <dcterms:modified xsi:type="dcterms:W3CDTF">2024-04-24T01:06:28Z</dcterms:modified>
</cp:coreProperties>
</file>