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54" r:id="rId2"/>
    <p:sldId id="316" r:id="rId3"/>
    <p:sldId id="318" r:id="rId4"/>
    <p:sldId id="319" r:id="rId5"/>
    <p:sldId id="320" r:id="rId6"/>
    <p:sldId id="338" r:id="rId7"/>
    <p:sldId id="323" r:id="rId8"/>
    <p:sldId id="324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114" d="100"/>
          <a:sy n="114" d="100"/>
        </p:scale>
        <p:origin x="13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33612" r="8231" b="27906"/>
          <a:stretch/>
        </p:blipFill>
        <p:spPr bwMode="auto">
          <a:xfrm>
            <a:off x="879787" y="1926446"/>
            <a:ext cx="5101911" cy="291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53687" y="1338995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môn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tuần</a:t>
            </a:r>
            <a:r>
              <a:rPr lang="en-US" sz="1600" dirty="0">
                <a:latin typeface="UTM Avo" panose="02040603050506020204" pitchFamily="18" charset="0"/>
              </a:rPr>
              <a:t>?.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THỜI KHÓA BIỂU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gian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của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từng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tuần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gồm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ngang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sinh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theo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trình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tự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thứ</a:t>
            </a:r>
            <a:r>
              <a:rPr lang="en-US" sz="1350" dirty="0">
                <a:latin typeface="UTM Avo" panose="02040603050506020204" pitchFamily="18" charset="0"/>
              </a:rPr>
              <a:t> - </a:t>
            </a:r>
            <a:r>
              <a:rPr lang="en-US" sz="1350" dirty="0" err="1">
                <a:latin typeface="UTM Avo" panose="02040603050506020204" pitchFamily="18" charset="0"/>
              </a:rPr>
              <a:t>buổi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tiết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  <a:endParaRPr lang="vi-VN" sz="135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1019472" y="1760246"/>
            <a:ext cx="4835228" cy="30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khóa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theo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trình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thứ</a:t>
              </a:r>
              <a:r>
                <a:rPr lang="en-US" sz="1800" dirty="0">
                  <a:latin typeface="UTM Avo" panose="02040603050506020204" pitchFamily="18" charset="0"/>
                </a:rPr>
                <a:t> - </a:t>
              </a:r>
              <a:r>
                <a:rPr lang="en-US" sz="1800" dirty="0" err="1">
                  <a:latin typeface="UTM Avo" panose="02040603050506020204" pitchFamily="18" charset="0"/>
                </a:rPr>
                <a:t>buổi</a:t>
              </a:r>
              <a:r>
                <a:rPr lang="en-US" sz="1800" dirty="0">
                  <a:latin typeface="UTM Avo" panose="02040603050506020204" pitchFamily="18" charset="0"/>
                </a:rPr>
                <a:t> – </a:t>
              </a:r>
              <a:r>
                <a:rPr lang="en-US" sz="1800" dirty="0" err="1">
                  <a:latin typeface="UTM Avo" panose="02040603050506020204" pitchFamily="18" charset="0"/>
                </a:rPr>
                <a:t>tiết</a:t>
              </a:r>
              <a:r>
                <a:rPr lang="en-US" sz="1800" dirty="0">
                  <a:latin typeface="UTM Avo" panose="02040603050506020204" pitchFamily="18" charset="0"/>
                </a:rPr>
                <a:t> – </a:t>
              </a:r>
              <a:r>
                <a:rPr lang="en-US" sz="1800" dirty="0" err="1">
                  <a:latin typeface="UTM Avo" panose="02040603050506020204" pitchFamily="18" charset="0"/>
                </a:rPr>
                <a:t>môn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2348066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95766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14891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52665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01826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THỜI KHÓA BIỂU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>
                <a:latin typeface="UTM Avo" panose="02040603050506020204" pitchFamily="18" charset="0"/>
              </a:rPr>
              <a:t>    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cho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biết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gian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của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từng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ngày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trong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tuần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gồm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cột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dọc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và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nhiều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hàng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ngang</a:t>
            </a:r>
            <a:r>
              <a:rPr lang="en-US" sz="1350" dirty="0">
                <a:latin typeface="UTM Avo" panose="02040603050506020204" pitchFamily="18" charset="0"/>
              </a:rPr>
              <a:t>. </a:t>
            </a:r>
            <a:r>
              <a:rPr lang="en-US" sz="1350" dirty="0" err="1">
                <a:latin typeface="UTM Avo" panose="02040603050506020204" pitchFamily="18" charset="0"/>
              </a:rPr>
              <a:t>Các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bạn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học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sinh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thường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đọc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thời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khóa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biểu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theo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trình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tự</a:t>
            </a:r>
            <a:r>
              <a:rPr lang="en-US" sz="1350" dirty="0">
                <a:latin typeface="UTM Avo" panose="02040603050506020204" pitchFamily="18" charset="0"/>
              </a:rPr>
              <a:t> </a:t>
            </a:r>
            <a:r>
              <a:rPr lang="en-US" sz="1350" dirty="0" err="1">
                <a:latin typeface="UTM Avo" panose="02040603050506020204" pitchFamily="18" charset="0"/>
              </a:rPr>
              <a:t>thứ</a:t>
            </a:r>
            <a:r>
              <a:rPr lang="en-US" sz="1350" dirty="0">
                <a:latin typeface="UTM Avo" panose="02040603050506020204" pitchFamily="18" charset="0"/>
              </a:rPr>
              <a:t> - </a:t>
            </a:r>
            <a:r>
              <a:rPr lang="en-US" sz="1350" dirty="0" err="1">
                <a:latin typeface="UTM Avo" panose="02040603050506020204" pitchFamily="18" charset="0"/>
              </a:rPr>
              <a:t>buổi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tiết</a:t>
            </a:r>
            <a:r>
              <a:rPr lang="en-US" sz="1350" dirty="0">
                <a:latin typeface="UTM Avo" panose="02040603050506020204" pitchFamily="18" charset="0"/>
              </a:rPr>
              <a:t> – </a:t>
            </a:r>
            <a:r>
              <a:rPr lang="en-US" sz="1350" dirty="0" err="1">
                <a:latin typeface="UTM Avo" panose="02040603050506020204" pitchFamily="18" charset="0"/>
              </a:rPr>
              <a:t>môn</a:t>
            </a:r>
            <a:r>
              <a:rPr lang="en-US" sz="1350" dirty="0">
                <a:latin typeface="UTM Avo" panose="02040603050506020204" pitchFamily="18" charset="0"/>
              </a:rPr>
              <a:t>.</a:t>
            </a:r>
            <a:endParaRPr lang="vi-VN" sz="135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1019472" y="1760246"/>
            <a:ext cx="4835228" cy="30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Hai.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2.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Hai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mấy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--&gt;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Hai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4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3.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Năm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môn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Năm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môn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Viêt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dục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thể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chất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Toán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Tự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nhiên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Xã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hội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Tự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4. </a:t>
            </a:r>
            <a:r>
              <a:rPr lang="en-US" sz="1600" dirty="0" err="1">
                <a:latin typeface="UTM Avo" panose="02040603050506020204" pitchFamily="18" charset="0"/>
              </a:rPr>
              <a:t>Nếu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biểu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sẽ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gặp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Dựa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khóa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mẫu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25165" y="2408903"/>
            <a:ext cx="3856686" cy="2107381"/>
            <a:chOff x="1245909" y="2526890"/>
            <a:chExt cx="3856686" cy="2107381"/>
          </a:xfrm>
        </p:grpSpPr>
        <p:pic>
          <p:nvPicPr>
            <p:cNvPr id="4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6" t="81637" r="28990" b="7251"/>
            <a:stretch/>
          </p:blipFill>
          <p:spPr bwMode="auto">
            <a:xfrm>
              <a:off x="2951153" y="2890685"/>
              <a:ext cx="1919961" cy="174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5" t="81155" r="55886" b="7251"/>
            <a:stretch/>
          </p:blipFill>
          <p:spPr bwMode="auto">
            <a:xfrm>
              <a:off x="1427956" y="2815096"/>
              <a:ext cx="1269897" cy="18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9772492">
              <a:off x="1245909" y="2526890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308198">
              <a:off x="4403659" y="2757946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8309" y="1542219"/>
            <a:ext cx="1671483" cy="861774"/>
            <a:chOff x="748309" y="1542219"/>
            <a:chExt cx="1671483" cy="861774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245"/>
                <a:gd name="adj2" fmla="val 962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Lớp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mình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tiết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Âm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nhạc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vào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thứ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mấy</a:t>
              </a:r>
              <a:r>
                <a:rPr lang="en-US" dirty="0">
                  <a:latin typeface="UTM Avo" panose="02040603050506020204" pitchFamily="18" charset="0"/>
                </a:rPr>
                <a:t> ?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85605" y="1983149"/>
            <a:ext cx="2114133" cy="644548"/>
            <a:chOff x="748309" y="1542219"/>
            <a:chExt cx="1671483" cy="861774"/>
          </a:xfrm>
        </p:grpSpPr>
        <p:sp>
          <p:nvSpPr>
            <p:cNvPr id="53" name="Rounded Rectangular Callout 52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Lớp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mình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có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tiết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Âm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nhạc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vào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thứ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Sáu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289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Kalam</vt:lpstr>
      <vt:lpstr>UTM Cookies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57</cp:revision>
  <dcterms:modified xsi:type="dcterms:W3CDTF">2024-12-18T05:17:15Z</dcterms:modified>
</cp:coreProperties>
</file>