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45" r:id="rId2"/>
    <p:sldId id="340" r:id="rId3"/>
    <p:sldId id="320" r:id="rId4"/>
    <p:sldId id="322" r:id="rId5"/>
    <p:sldId id="339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000000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102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42E34-B24D-DD4E-9FEE-BD7EB7AD7998}"/>
              </a:ext>
            </a:extLst>
          </p:cNvPr>
          <p:cNvGrpSpPr/>
          <p:nvPr/>
        </p:nvGrpSpPr>
        <p:grpSpPr>
          <a:xfrm rot="21318935">
            <a:off x="225642" y="2169869"/>
            <a:ext cx="1029761" cy="1524861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:a16="http://schemas.microsoft.com/office/drawing/2014/main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337311" y="2398958"/>
            <a:ext cx="5392001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61" y="1270682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B0BEB-2CEA-4DEB-A3FC-80A1DD339C62}"/>
              </a:ext>
            </a:extLst>
          </p:cNvPr>
          <p:cNvSpPr txBox="1"/>
          <p:nvPr/>
        </p:nvSpPr>
        <p:spPr>
          <a:xfrm>
            <a:off x="357277" y="3056939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89577-11F7-42D0-9145-62F86A2C4AAD}"/>
              </a:ext>
            </a:extLst>
          </p:cNvPr>
          <p:cNvSpPr txBox="1"/>
          <p:nvPr/>
        </p:nvSpPr>
        <p:spPr>
          <a:xfrm>
            <a:off x="626180" y="3482047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00500" y="1318109"/>
            <a:ext cx="3910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Hôm qua em đã làm những việc gì?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</a:t>
            </a:r>
            <a:r>
              <a:rPr lang="en-US" sz="1600">
                <a:latin typeface="UTM Avo" panose="02040603050506020204" pitchFamily="18" charset="0"/>
              </a:rPr>
              <a:t>t</a:t>
            </a:r>
            <a:r>
              <a:rPr lang="vi-VN" sz="1600">
                <a:latin typeface="UTM Avo" panose="020406030505060202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</a:rPr>
              <a:t>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6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hạt 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</a:t>
            </a:r>
            <a:r>
              <a:rPr lang="vi-VN" sz="1600">
                <a:latin typeface="UTM Avo" panose="02040603050506020204" pitchFamily="18" charset="0"/>
              </a:rPr>
              <a:t>chờ gặt </a:t>
            </a:r>
            <a:r>
              <a:rPr lang="vi-VN" sz="1600" dirty="0">
                <a:latin typeface="UTM Avo" panose="02040603050506020204" pitchFamily="18" charset="0"/>
              </a:rPr>
              <a:t>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4252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4783104" y="2285050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4145760" y="1690633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4258380" y="2825466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472950" y="337512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382262" y="3305393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37309-39F0-49A7-9D9E-CF356E402A8D}"/>
              </a:ext>
            </a:extLst>
          </p:cNvPr>
          <p:cNvCxnSpPr/>
          <p:nvPr/>
        </p:nvCxnSpPr>
        <p:spPr>
          <a:xfrm flipH="1">
            <a:off x="3260717" y="3417921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6" y="1126682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vở hồng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12075" y="1652397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quyển 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x-none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hỏi bố điều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503841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bố, ngày hôm qua ở những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1259" y="538410"/>
            <a:ext cx="1444318" cy="10551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7C831-A90D-DC4E-ADED-DC72288F946F}"/>
              </a:ext>
            </a:extLst>
          </p:cNvPr>
          <p:cNvSpPr txBox="1"/>
          <p:nvPr/>
        </p:nvSpPr>
        <p:spPr>
          <a:xfrm>
            <a:off x="503841" y="2955150"/>
            <a:ext cx="6119826" cy="17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Theo bố, ngày hôm qua ở trong: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Hạt lúa mẹ trồng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Trên cành hoa trong vườn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Nụ hồng lớn lên mãi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786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Kalam</vt:lpstr>
      <vt:lpstr>UTM Cookies</vt:lpstr>
      <vt:lpstr>UTM Charlotte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44</cp:revision>
  <dcterms:modified xsi:type="dcterms:W3CDTF">2024-09-27T07:40:57Z</dcterms:modified>
</cp:coreProperties>
</file>