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98" r:id="rId4"/>
    <p:sldMasterId id="2147483712" r:id="rId5"/>
    <p:sldMasterId id="2147483724" r:id="rId6"/>
  </p:sldMasterIdLst>
  <p:notesMasterIdLst>
    <p:notesMasterId r:id="rId27"/>
  </p:notesMasterIdLst>
  <p:sldIdLst>
    <p:sldId id="257" r:id="rId7"/>
    <p:sldId id="258" r:id="rId8"/>
    <p:sldId id="259" r:id="rId9"/>
    <p:sldId id="260" r:id="rId10"/>
    <p:sldId id="261" r:id="rId11"/>
    <p:sldId id="265" r:id="rId12"/>
    <p:sldId id="263" r:id="rId13"/>
    <p:sldId id="264" r:id="rId14"/>
    <p:sldId id="266" r:id="rId15"/>
    <p:sldId id="270" r:id="rId16"/>
    <p:sldId id="313" r:id="rId17"/>
    <p:sldId id="312" r:id="rId18"/>
    <p:sldId id="271" r:id="rId19"/>
    <p:sldId id="274" r:id="rId20"/>
    <p:sldId id="272" r:id="rId21"/>
    <p:sldId id="273" r:id="rId22"/>
    <p:sldId id="275" r:id="rId23"/>
    <p:sldId id="276" r:id="rId24"/>
    <p:sldId id="277" r:id="rId25"/>
    <p:sldId id="2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3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openxmlformats.org/officeDocument/2006/relationships/image" Target="../media/image16.png"/><Relationship Id="rId34" Type="http://schemas.microsoft.com/office/2007/relationships/hdphoto" Target="../media/hdphoto14.wdp"/><Relationship Id="rId42" Type="http://schemas.microsoft.com/office/2007/relationships/hdphoto" Target="../media/hdphoto18.wdp"/><Relationship Id="rId7" Type="http://schemas.microsoft.com/office/2007/relationships/hdphoto" Target="../media/hdphoto3.wdp"/><Relationship Id="rId12" Type="http://schemas.openxmlformats.org/officeDocument/2006/relationships/image" Target="../media/image11.GIF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38" Type="http://schemas.microsoft.com/office/2007/relationships/hdphoto" Target="../media/hdphoto16.wdp"/><Relationship Id="rId2" Type="http://schemas.openxmlformats.org/officeDocument/2006/relationships/image" Target="../media/image8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0.png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4.xml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24.png"/><Relationship Id="rId40" Type="http://schemas.microsoft.com/office/2007/relationships/hdphoto" Target="../media/hdphoto17.wdp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openxmlformats.org/officeDocument/2006/relationships/slide" Target="slide6.xml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4" Type="http://schemas.microsoft.com/office/2007/relationships/hdphoto" Target="../media/hdphoto19.wdp"/><Relationship Id="rId4" Type="http://schemas.openxmlformats.org/officeDocument/2006/relationships/image" Target="../media/image9.png"/><Relationship Id="rId9" Type="http://schemas.openxmlformats.org/officeDocument/2006/relationships/slide" Target="slide5.xml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9.png"/><Relationship Id="rId30" Type="http://schemas.microsoft.com/office/2007/relationships/hdphoto" Target="../media/hdphoto12.wdp"/><Relationship Id="rId35" Type="http://schemas.openxmlformats.org/officeDocument/2006/relationships/image" Target="../media/image23.png"/><Relationship Id="rId43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jpe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Ôn và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982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17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377" y="854710"/>
            <a:ext cx="3333750" cy="465201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487680"/>
            <a:ext cx="527050" cy="119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2" y="1552575"/>
            <a:ext cx="5270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2962910"/>
            <a:ext cx="527050" cy="205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4697095"/>
            <a:ext cx="527050" cy="17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016250" y="6275705"/>
            <a:ext cx="3175750" cy="582295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nối tiếp đoạn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5B0C38-07B1-4CA6-8646-6C30193C52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187" y="0"/>
            <a:ext cx="1125196" cy="85471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3997-6896-44A2-B90E-6D38F05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33925C-0B70-4352-B4DF-3B744170C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2093"/>
          </a:xfrm>
        </p:spPr>
      </p:pic>
      <p:pic>
        <p:nvPicPr>
          <p:cNvPr id="6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64F6A5FC-3DEC-4D9C-9791-F66677AA0FDE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7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7494F8F-C358-4D73-89D2-7A0FF02C3F6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882B6E-9ABA-4673-A485-74913E905E59}"/>
              </a:ext>
            </a:extLst>
          </p:cNvPr>
          <p:cNvSpPr txBox="1">
            <a:spLocks/>
          </p:cNvSpPr>
          <p:nvPr/>
        </p:nvSpPr>
        <p:spPr>
          <a:xfrm>
            <a:off x="935515" y="-1309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19242C-A2C1-4B76-BD9F-CACA87CF6667}"/>
              </a:ext>
            </a:extLst>
          </p:cNvPr>
          <p:cNvSpPr txBox="1">
            <a:spLocks/>
          </p:cNvSpPr>
          <p:nvPr/>
        </p:nvSpPr>
        <p:spPr>
          <a:xfrm>
            <a:off x="935514" y="1397250"/>
            <a:ext cx="112564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8EC81E-DDE3-4F05-BF4F-D2F12D0EACC2}"/>
              </a:ext>
            </a:extLst>
          </p:cNvPr>
          <p:cNvCxnSpPr/>
          <p:nvPr/>
        </p:nvCxnSpPr>
        <p:spPr>
          <a:xfrm flipH="1">
            <a:off x="4702891" y="14243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2B82A0-ABCB-49F0-9292-6E925FD495D0}"/>
              </a:ext>
            </a:extLst>
          </p:cNvPr>
          <p:cNvCxnSpPr/>
          <p:nvPr/>
        </p:nvCxnSpPr>
        <p:spPr>
          <a:xfrm flipH="1">
            <a:off x="5586295" y="2018618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D4E10A-5366-4507-9378-D6474EE6570E}"/>
              </a:ext>
            </a:extLst>
          </p:cNvPr>
          <p:cNvCxnSpPr/>
          <p:nvPr/>
        </p:nvCxnSpPr>
        <p:spPr>
          <a:xfrm flipH="1">
            <a:off x="9726148" y="148590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C744-A22F-4B18-88B8-8E1F553311D8}"/>
              </a:ext>
            </a:extLst>
          </p:cNvPr>
          <p:cNvCxnSpPr/>
          <p:nvPr/>
        </p:nvCxnSpPr>
        <p:spPr>
          <a:xfrm flipH="1">
            <a:off x="2364164" y="194593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5B40FE-1D52-4417-B4C8-50A328DF3391}"/>
              </a:ext>
            </a:extLst>
          </p:cNvPr>
          <p:cNvCxnSpPr/>
          <p:nvPr/>
        </p:nvCxnSpPr>
        <p:spPr>
          <a:xfrm flipH="1">
            <a:off x="5452568" y="200370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BF5B0B3-1AAC-4952-B9E1-ECCFC8ECE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804" y="0"/>
            <a:ext cx="1179463" cy="117384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">
            <a:extLst>
              <a:ext uri="{FF2B5EF4-FFF2-40B4-BE49-F238E27FC236}">
                <a16:creationId xmlns:a16="http://schemas.microsoft.com/office/drawing/2014/main" id="{7DE47404-171D-49CA-BCFB-2BFC1974FDBA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4E7113-8301-43F2-A680-3ED95EC95F44}"/>
              </a:ext>
            </a:extLst>
          </p:cNvPr>
          <p:cNvGrpSpPr/>
          <p:nvPr/>
        </p:nvGrpSpPr>
        <p:grpSpPr>
          <a:xfrm>
            <a:off x="3820795" y="2201545"/>
            <a:ext cx="6916420" cy="2098675"/>
            <a:chOff x="172324" y="1157225"/>
            <a:chExt cx="2109019" cy="1406784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FB93DBB4-655E-4E30-B228-69F6F15D586B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D49F6C-D2F3-4A84-969E-BA03F7318159}"/>
                </a:ext>
              </a:extLst>
            </p:cNvPr>
            <p:cNvSpPr txBox="1"/>
            <p:nvPr/>
          </p:nvSpPr>
          <p:spPr>
            <a:xfrm>
              <a:off x="288889" y="1370052"/>
              <a:ext cx="1954115" cy="1010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lắp ráp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Lắp các bộ phận vào với nhau cho đúng vị trí để tạo nên một đồ vật hoàn chỉnh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2C19B3-8611-4CDA-9482-A6221F25D003}"/>
              </a:ext>
            </a:extLst>
          </p:cNvPr>
          <p:cNvGrpSpPr/>
          <p:nvPr/>
        </p:nvGrpSpPr>
        <p:grpSpPr>
          <a:xfrm>
            <a:off x="1125033" y="2191201"/>
            <a:ext cx="2109019" cy="2109019"/>
            <a:chOff x="156834" y="1993081"/>
            <a:chExt cx="2109019" cy="210901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08A08B-D82A-4196-8685-8BEFBEA011E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0FD4B5-4F94-4091-9407-2FE64979D1EF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953500" y="0"/>
            <a:ext cx="3048000" cy="126873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09600" y="5842000"/>
            <a:ext cx="11243945" cy="85280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Đồ chơi lê-gô còn được các bạn nhỏ gọi là gì?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121275" y="1200785"/>
            <a:ext cx="199834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087090" y="6005195"/>
            <a:ext cx="6639560" cy="85280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Nêu cách chơi lê-gô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3797300"/>
            <a:ext cx="423799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65015" y="4213225"/>
            <a:ext cx="423799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65760" y="4588510"/>
            <a:ext cx="5019675" cy="3048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552440" y="6005195"/>
            <a:ext cx="6639560" cy="852805"/>
          </a:xfrm>
          <a:prstGeom prst="round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 Trò chơi lê-gô đem lại lợi ích gì?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029460" y="5553075"/>
            <a:ext cx="6570980" cy="196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5760" y="5929745"/>
            <a:ext cx="4511040" cy="8141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473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72995" y="2056881"/>
            <a:ext cx="7728585" cy="30264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178300" y="2449830"/>
            <a:ext cx="882650" cy="14909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147820" y="3200400"/>
            <a:ext cx="923290" cy="14097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57980" y="2459990"/>
            <a:ext cx="923290" cy="15011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168140" y="3149600"/>
            <a:ext cx="882650" cy="15214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9556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1329055" y="2950845"/>
            <a:ext cx="10972800" cy="95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731520" y="4044950"/>
            <a:ext cx="10972800" cy="95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>
            <a:fillRect/>
          </a:stretch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>
            <a:fillRect/>
          </a:stretch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>
            <a:fillRect/>
          </a:stretch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>
            <a:fillRect/>
          </a:stretch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>
            <a:fillRect/>
          </a:stretch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>
            <a:fillRect/>
          </a:stretch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>
              <a:fillRect/>
            </a:stretch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>
              <a:fillRect/>
            </a:stretch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>
              <a:fillRect/>
            </a:stretch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altLang="vi-VN" sz="3200" dirty="0">
                <a:solidFill>
                  <a:prstClr val="black"/>
                </a:solidFill>
              </a:rPr>
              <a:t>Tô Hoài</a:t>
            </a:r>
            <a:endParaRPr lang="en-US" alt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 Đăng Khoa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Bảo Châu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1" y="5129495"/>
            <a:ext cx="3747034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 Diệu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516091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67870" y="441711"/>
            <a:ext cx="5444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n-US" altLang="en-GB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Thả Diều em học trong </a:t>
            </a:r>
            <a:r>
              <a:rPr lang="en-US" altLang="en-GB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en-GB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GB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 nhà thơ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altLang="vi-VN" sz="3200" dirty="0">
                <a:solidFill>
                  <a:prstClr val="black"/>
                </a:solidFill>
                <a:latin typeface="+mj-lt"/>
              </a:rPr>
              <a:t>chiếc thuyền</a:t>
            </a:r>
            <a:endParaRPr lang="en-US" altLang="vi-VN" sz="32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 vàng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sông Ngân</a:t>
            </a:r>
            <a:endParaRPr lang="vi-VN" sz="32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cau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434429" y="560983"/>
            <a:ext cx="5111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thơ đầu bài thơ Thả diều, diều thành cái gì?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altLang="vi-VN" sz="3200" dirty="0">
                <a:solidFill>
                  <a:prstClr val="black"/>
                </a:solidFill>
              </a:rPr>
              <a:t> nồi</a:t>
            </a:r>
            <a:endParaRPr lang="en-US" alt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202275" y="366812"/>
            <a:ext cx="55676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 dụng làm từ tre nứa, có hình tròn, dùng để phơi thóc là cái gì?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 là lê-gô</a:t>
              </a: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125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295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C13E76-542E-4992-9FF1-17780E999D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4" y="5638088"/>
            <a:ext cx="996055" cy="9913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73D1760-B558-4CD3-A4D7-45E3943F7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815" y="436245"/>
            <a:ext cx="8841105" cy="4620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5FE5C-EE06-4FAE-A060-963C86662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Tớ là lê-gô</a:t>
            </a:r>
            <a: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35" y="707390"/>
            <a:ext cx="846836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r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995" y="854710"/>
            <a:ext cx="3333750" cy="465201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953508" y="213229"/>
            <a:ext cx="3048000" cy="730269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1335</Words>
  <Application>Microsoft Office PowerPoint</Application>
  <PresentationFormat>Widescreen</PresentationFormat>
  <Paragraphs>82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Times New Roman</vt:lpstr>
      <vt:lpstr>Verdana</vt:lpstr>
      <vt:lpstr>1_Office Theme</vt:lpstr>
      <vt:lpstr>2_Office Theme</vt:lpstr>
      <vt:lpstr>3_Office Theme</vt:lpstr>
      <vt:lpstr>5_Office Theme</vt:lpstr>
      <vt:lpstr>7_Office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Tớ là lê-gô </vt:lpstr>
      <vt:lpstr>Tớ là lê-gô </vt:lpstr>
      <vt:lpstr>PowerPoint Presentation</vt:lpstr>
      <vt:lpstr>PowerPoint Presentation</vt:lpstr>
      <vt:lpstr>Tớ là lê-gô </vt:lpstr>
      <vt:lpstr>PowerPoint Presentation</vt:lpstr>
      <vt:lpstr>Tớ là lê-gô </vt:lpstr>
      <vt:lpstr>Tớ là lê-gô </vt:lpstr>
      <vt:lpstr>Tớ là lê-gô </vt:lpstr>
      <vt:lpstr>Chọn nội dung phù hợp với mỗi đoạn bài đọc</vt:lpstr>
      <vt:lpstr>1. Từ ngữ chỉ đặc điểm của khối lê-gô: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31</cp:revision>
  <dcterms:created xsi:type="dcterms:W3CDTF">2021-05-27T09:57:00Z</dcterms:created>
  <dcterms:modified xsi:type="dcterms:W3CDTF">2023-11-26T13:17:46Z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