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3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2" r:id="rId4"/>
  </p:sldMasterIdLst>
  <p:notesMasterIdLst>
    <p:notesMasterId r:id="rId30"/>
  </p:notesMasterIdLst>
  <p:sldIdLst>
    <p:sldId id="356" r:id="rId5"/>
    <p:sldId id="259" r:id="rId6"/>
    <p:sldId id="334" r:id="rId7"/>
    <p:sldId id="335" r:id="rId8"/>
    <p:sldId id="336" r:id="rId9"/>
    <p:sldId id="337" r:id="rId10"/>
    <p:sldId id="338" r:id="rId11"/>
    <p:sldId id="349" r:id="rId12"/>
    <p:sldId id="274" r:id="rId13"/>
    <p:sldId id="266" r:id="rId14"/>
    <p:sldId id="339" r:id="rId15"/>
    <p:sldId id="340" r:id="rId16"/>
    <p:sldId id="350" r:id="rId17"/>
    <p:sldId id="353" r:id="rId18"/>
    <p:sldId id="341" r:id="rId19"/>
    <p:sldId id="357" r:id="rId20"/>
    <p:sldId id="272" r:id="rId21"/>
    <p:sldId id="354" r:id="rId22"/>
    <p:sldId id="290" r:id="rId23"/>
    <p:sldId id="351" r:id="rId24"/>
    <p:sldId id="283" r:id="rId25"/>
    <p:sldId id="348" r:id="rId26"/>
    <p:sldId id="352" r:id="rId27"/>
    <p:sldId id="287" r:id="rId28"/>
    <p:sldId id="2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yen Uyen" initials="UU" lastIdx="1" clrIdx="0">
    <p:extLst>
      <p:ext uri="{19B8F6BF-5375-455C-9EA6-DF929625EA0E}">
        <p15:presenceInfo xmlns:p15="http://schemas.microsoft.com/office/powerpoint/2012/main" xmlns="" userId="Uyen 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807"/>
    <a:srgbClr val="0214BE"/>
    <a:srgbClr val="FF0066"/>
    <a:srgbClr val="2710CE"/>
    <a:srgbClr val="FFE1FD"/>
    <a:srgbClr val="B5EEA0"/>
    <a:srgbClr val="FFCCFF"/>
    <a:srgbClr val="F44A4C"/>
    <a:srgbClr val="7F3A0B"/>
    <a:srgbClr val="FFE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89601" autoAdjust="0"/>
  </p:normalViewPr>
  <p:slideViewPr>
    <p:cSldViewPr snapToGrid="0">
      <p:cViewPr>
        <p:scale>
          <a:sx n="50" d="100"/>
          <a:sy n="50" d="100"/>
        </p:scale>
        <p:origin x="-624" y="-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8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4A748-83F7-4730-AB8A-7FEEC7F0182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2A60F3-3E4C-45D3-826D-AA04F5C24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01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dirty="0"/>
              <a:t>Click</a:t>
            </a:r>
            <a:r>
              <a:rPr lang="vi-VN" baseline="0" dirty="0"/>
              <a:t> vào quả trứng để chọn câu hỏi</a:t>
            </a:r>
          </a:p>
          <a:p>
            <a:pPr marL="158750" indent="0">
              <a:buNone/>
            </a:pPr>
            <a:r>
              <a:rPr lang="vi-VN" baseline="0" dirty="0"/>
              <a:t>Hoàn thành xong các câu hỏi click vào mũi tên để sang slide tiếp 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dirty="0"/>
              <a:t>Click</a:t>
            </a:r>
            <a:r>
              <a:rPr lang="vi-VN" baseline="0" dirty="0"/>
              <a:t> vào quả trứng để chọn câu hỏi</a:t>
            </a:r>
          </a:p>
          <a:p>
            <a:pPr marL="158750" indent="0">
              <a:buNone/>
            </a:pPr>
            <a:r>
              <a:rPr lang="vi-VN" baseline="0" dirty="0"/>
              <a:t>Hoàn thành xong các câu hỏi click vào mũi tên để sang slide tiếp 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9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Trả</a:t>
            </a:r>
            <a:r>
              <a:rPr lang="vi-VN" baseline="0" dirty="0"/>
              <a:t> lời xong click vào mũi tên để trở về slide trước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68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Trả</a:t>
            </a:r>
            <a:r>
              <a:rPr lang="vi-VN" baseline="0" dirty="0"/>
              <a:t> lời xong click vào mũi tên để trở về slide trước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25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Trả</a:t>
            </a:r>
            <a:r>
              <a:rPr lang="vi-VN" baseline="0" dirty="0"/>
              <a:t> lời xong click vào mũi tên để trở về slide trước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07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A60F3-3E4C-45D3-826D-AA04F5C248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3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A60F3-3E4C-45D3-826D-AA04F5C248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56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A60F3-3E4C-45D3-826D-AA04F5C248B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63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206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2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115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567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55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889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49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938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33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93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594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76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10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21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5" name="Google Shape;45;p2"/>
          <p:cNvGrpSpPr/>
          <p:nvPr/>
        </p:nvGrpSpPr>
        <p:grpSpPr>
          <a:xfrm>
            <a:off x="9995001" y="238834"/>
            <a:ext cx="158367" cy="165433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58667" y="763501"/>
            <a:ext cx="158367" cy="165433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1739034" y="3346285"/>
            <a:ext cx="158367" cy="165433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3978767" y="300152"/>
            <a:ext cx="158367" cy="165433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2038634" y="6065368"/>
            <a:ext cx="158367" cy="165433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2891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52959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069646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4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6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88" name="Google Shape;88;p6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6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6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6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6"/>
          <p:cNvSpPr/>
          <p:nvPr/>
        </p:nvSpPr>
        <p:spPr>
          <a:xfrm flipH="1">
            <a:off x="953333" y="518000"/>
            <a:ext cx="10285200" cy="692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6"/>
          <p:cNvSpPr txBox="1">
            <a:spLocks noGrp="1"/>
          </p:cNvSpPr>
          <p:nvPr>
            <p:ph type="title"/>
          </p:nvPr>
        </p:nvSpPr>
        <p:spPr>
          <a:xfrm>
            <a:off x="960000" y="503720"/>
            <a:ext cx="10272000" cy="7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6162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4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488195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8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22" name="Google Shape;122;p8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6226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826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189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4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403;p2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04" name="Google Shape;404;p22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2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2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2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2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2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2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7" name="Google Shape;417;p22"/>
          <p:cNvSpPr txBox="1">
            <a:spLocks noGrp="1"/>
          </p:cNvSpPr>
          <p:nvPr>
            <p:ph type="title" hasCustomPrompt="1"/>
          </p:nvPr>
        </p:nvSpPr>
        <p:spPr>
          <a:xfrm>
            <a:off x="953467" y="1923188"/>
            <a:ext cx="4472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18" name="Google Shape;418;p22"/>
          <p:cNvSpPr txBox="1">
            <a:spLocks noGrp="1"/>
          </p:cNvSpPr>
          <p:nvPr>
            <p:ph type="subTitle" idx="1"/>
          </p:nvPr>
        </p:nvSpPr>
        <p:spPr>
          <a:xfrm>
            <a:off x="953467" y="2966159"/>
            <a:ext cx="4472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22"/>
          <p:cNvSpPr txBox="1">
            <a:spLocks noGrp="1"/>
          </p:cNvSpPr>
          <p:nvPr>
            <p:ph type="title" idx="2" hasCustomPrompt="1"/>
          </p:nvPr>
        </p:nvSpPr>
        <p:spPr>
          <a:xfrm>
            <a:off x="6766133" y="1923179"/>
            <a:ext cx="4472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20" name="Google Shape;420;p22"/>
          <p:cNvSpPr txBox="1">
            <a:spLocks noGrp="1"/>
          </p:cNvSpPr>
          <p:nvPr>
            <p:ph type="subTitle" idx="3"/>
          </p:nvPr>
        </p:nvSpPr>
        <p:spPr>
          <a:xfrm>
            <a:off x="6766133" y="2966148"/>
            <a:ext cx="4472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2"/>
          <p:cNvSpPr txBox="1">
            <a:spLocks noGrp="1"/>
          </p:cNvSpPr>
          <p:nvPr>
            <p:ph type="title" idx="4" hasCustomPrompt="1"/>
          </p:nvPr>
        </p:nvSpPr>
        <p:spPr>
          <a:xfrm>
            <a:off x="3859800" y="3806252"/>
            <a:ext cx="4472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22" name="Google Shape;422;p22"/>
          <p:cNvSpPr txBox="1">
            <a:spLocks noGrp="1"/>
          </p:cNvSpPr>
          <p:nvPr>
            <p:ph type="subTitle" idx="5"/>
          </p:nvPr>
        </p:nvSpPr>
        <p:spPr>
          <a:xfrm>
            <a:off x="3859800" y="4849221"/>
            <a:ext cx="4472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4843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58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088616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5" name="Google Shape;45;p2"/>
          <p:cNvGrpSpPr/>
          <p:nvPr/>
        </p:nvGrpSpPr>
        <p:grpSpPr>
          <a:xfrm>
            <a:off x="9995001" y="238834"/>
            <a:ext cx="158367" cy="165433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58667" y="763501"/>
            <a:ext cx="158367" cy="165433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1739034" y="3346285"/>
            <a:ext cx="158367" cy="165433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3978767" y="300152"/>
            <a:ext cx="158367" cy="165433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2038634" y="6065368"/>
            <a:ext cx="158367" cy="165433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53280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2840944" y="1808315"/>
            <a:ext cx="7798000" cy="3818051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6A3F35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3"/>
          <p:cNvSpPr/>
          <p:nvPr/>
        </p:nvSpPr>
        <p:spPr>
          <a:xfrm>
            <a:off x="2833243" y="5290583"/>
            <a:ext cx="7856224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6A3F35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0" name="Google Shape;90;p3"/>
          <p:cNvGrpSpPr/>
          <p:nvPr/>
        </p:nvGrpSpPr>
        <p:grpSpPr>
          <a:xfrm>
            <a:off x="1155179" y="5939151"/>
            <a:ext cx="468771" cy="417869"/>
            <a:chOff x="725750" y="910150"/>
            <a:chExt cx="253025" cy="225550"/>
          </a:xfrm>
        </p:grpSpPr>
        <p:sp>
          <p:nvSpPr>
            <p:cNvPr id="91" name="Google Shape;91;p3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10153367" y="485834"/>
            <a:ext cx="158367" cy="165433"/>
            <a:chOff x="1409475" y="641250"/>
            <a:chExt cx="118775" cy="124075"/>
          </a:xfrm>
        </p:grpSpPr>
        <p:sp>
          <p:nvSpPr>
            <p:cNvPr id="94" name="Google Shape;94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" name="Google Shape;96;p3"/>
          <p:cNvGrpSpPr/>
          <p:nvPr/>
        </p:nvGrpSpPr>
        <p:grpSpPr>
          <a:xfrm>
            <a:off x="179885" y="2510934"/>
            <a:ext cx="364367" cy="392433"/>
            <a:chOff x="713250" y="2576650"/>
            <a:chExt cx="273275" cy="294325"/>
          </a:xfrm>
        </p:grpSpPr>
        <p:sp>
          <p:nvSpPr>
            <p:cNvPr id="97" name="Google Shape;97;p3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100" name="Google Shape;100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453367" y="869834"/>
            <a:ext cx="158367" cy="165433"/>
            <a:chOff x="1409475" y="641250"/>
            <a:chExt cx="118775" cy="124075"/>
          </a:xfrm>
        </p:grpSpPr>
        <p:sp>
          <p:nvSpPr>
            <p:cNvPr id="103" name="Google Shape;103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" name="Google Shape;105;p3"/>
          <p:cNvGrpSpPr/>
          <p:nvPr/>
        </p:nvGrpSpPr>
        <p:grpSpPr>
          <a:xfrm>
            <a:off x="11737901" y="5590834"/>
            <a:ext cx="158367" cy="165433"/>
            <a:chOff x="1409475" y="641250"/>
            <a:chExt cx="118775" cy="124075"/>
          </a:xfrm>
        </p:grpSpPr>
        <p:sp>
          <p:nvSpPr>
            <p:cNvPr id="106" name="Google Shape;106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748748">
            <a:off x="11297711" y="1649835"/>
            <a:ext cx="633456" cy="622320"/>
            <a:chOff x="4636650" y="2847925"/>
            <a:chExt cx="351575" cy="345350"/>
          </a:xfrm>
        </p:grpSpPr>
        <p:sp>
          <p:nvSpPr>
            <p:cNvPr id="109" name="Google Shape;109;p3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8005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363930"/>
            <a:ext cx="10864000" cy="5960831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298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16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27" name="Google Shape;627;p16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6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6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6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6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6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6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6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6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6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6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6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6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6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6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6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3" name="Google Shape;643;p16"/>
          <p:cNvSpPr/>
          <p:nvPr/>
        </p:nvSpPr>
        <p:spPr>
          <a:xfrm>
            <a:off x="160218" y="792055"/>
            <a:ext cx="11911756" cy="595878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4" name="Google Shape;644;p16"/>
          <p:cNvSpPr/>
          <p:nvPr/>
        </p:nvSpPr>
        <p:spPr>
          <a:xfrm>
            <a:off x="1223083" y="31179"/>
            <a:ext cx="3800917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58" name="Google Shape;658;p16"/>
          <p:cNvGrpSpPr/>
          <p:nvPr/>
        </p:nvGrpSpPr>
        <p:grpSpPr>
          <a:xfrm>
            <a:off x="7261634" y="6522068"/>
            <a:ext cx="158367" cy="165433"/>
            <a:chOff x="1409475" y="641250"/>
            <a:chExt cx="118775" cy="124075"/>
          </a:xfrm>
        </p:grpSpPr>
        <p:sp>
          <p:nvSpPr>
            <p:cNvPr id="659" name="Google Shape;659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1" name="Google Shape;661;p16"/>
          <p:cNvGrpSpPr/>
          <p:nvPr/>
        </p:nvGrpSpPr>
        <p:grpSpPr>
          <a:xfrm>
            <a:off x="264934" y="535768"/>
            <a:ext cx="158367" cy="165433"/>
            <a:chOff x="1409475" y="641250"/>
            <a:chExt cx="118775" cy="124075"/>
          </a:xfrm>
        </p:grpSpPr>
        <p:sp>
          <p:nvSpPr>
            <p:cNvPr id="662" name="Google Shape;662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4" name="Google Shape;664;p16"/>
          <p:cNvGrpSpPr/>
          <p:nvPr/>
        </p:nvGrpSpPr>
        <p:grpSpPr>
          <a:xfrm>
            <a:off x="11318401" y="158468"/>
            <a:ext cx="158367" cy="165433"/>
            <a:chOff x="1409475" y="641250"/>
            <a:chExt cx="118775" cy="124075"/>
          </a:xfrm>
        </p:grpSpPr>
        <p:sp>
          <p:nvSpPr>
            <p:cNvPr id="665" name="Google Shape;665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7" name="Google Shape;667;p16"/>
          <p:cNvGrpSpPr/>
          <p:nvPr/>
        </p:nvGrpSpPr>
        <p:grpSpPr>
          <a:xfrm>
            <a:off x="11807406" y="6445820"/>
            <a:ext cx="448753" cy="483360"/>
            <a:chOff x="713250" y="2576650"/>
            <a:chExt cx="273275" cy="294325"/>
          </a:xfrm>
        </p:grpSpPr>
        <p:sp>
          <p:nvSpPr>
            <p:cNvPr id="668" name="Google Shape;668;p16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0" name="Google Shape;670;p16"/>
          <p:cNvGrpSpPr/>
          <p:nvPr/>
        </p:nvGrpSpPr>
        <p:grpSpPr>
          <a:xfrm rot="415209">
            <a:off x="11518841" y="650924"/>
            <a:ext cx="796801" cy="782693"/>
            <a:chOff x="4636650" y="2847925"/>
            <a:chExt cx="351575" cy="345350"/>
          </a:xfrm>
        </p:grpSpPr>
        <p:sp>
          <p:nvSpPr>
            <p:cNvPr id="671" name="Google Shape;671;p16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6" name="Google Shape;676;p16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677" name="Google Shape;677;p16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3264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 userDrawn="1">
  <p:cSld name="Title and text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663933" y="1033400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07" name="Google Shape;807;p2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517045" y="6359884"/>
            <a:ext cx="468771" cy="417869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358667" y="3871301"/>
            <a:ext cx="364367" cy="392433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11409957" y="120376"/>
            <a:ext cx="487449" cy="524997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11238001" y="5323876"/>
            <a:ext cx="448753" cy="48336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90817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1" name="Google Shape;1261;p30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54720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8" name="Google Shape;1288;p31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11318401" y="3875701"/>
            <a:ext cx="364367" cy="392433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369607" y="2132029"/>
            <a:ext cx="468760" cy="460460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1056551" y="6099567"/>
            <a:ext cx="646167" cy="666733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927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446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9864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>
            <a:fillRect/>
          </a:stretch>
        </p:blipFill>
        <p:spPr>
          <a:xfrm>
            <a:off x="-38102" y="-9046"/>
            <a:ext cx="12324007" cy="68670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69" y="1721145"/>
            <a:ext cx="5932238" cy="513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99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964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13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727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93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710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06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3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2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20453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9195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4a"/><Relationship Id="rId11" Type="http://schemas.openxmlformats.org/officeDocument/2006/relationships/image" Target="../media/image5.png"/><Relationship Id="rId5" Type="http://schemas.microsoft.com/office/2007/relationships/media" Target="../media/media3.m4a"/><Relationship Id="rId10" Type="http://schemas.openxmlformats.org/officeDocument/2006/relationships/image" Target="../media/image4.png"/><Relationship Id="rId4" Type="http://schemas.microsoft.com/office/2007/relationships/media" Target="../media/media2.mp3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3.xml"/><Relationship Id="rId5" Type="http://schemas.microsoft.com/office/2007/relationships/hdphoto" Target="../media/hdphoto10.wd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1.svg"/><Relationship Id="rId18" Type="http://schemas.openxmlformats.org/officeDocument/2006/relationships/image" Target="../media/image41.png"/><Relationship Id="rId3" Type="http://schemas.openxmlformats.org/officeDocument/2006/relationships/image" Target="../media/image33.svg"/><Relationship Id="rId21" Type="http://schemas.openxmlformats.org/officeDocument/2006/relationships/image" Target="../media/image43.png"/><Relationship Id="rId7" Type="http://schemas.openxmlformats.org/officeDocument/2006/relationships/image" Target="../media/image57.svg"/><Relationship Id="rId12" Type="http://schemas.openxmlformats.org/officeDocument/2006/relationships/image" Target="../media/image39.png"/><Relationship Id="rId17" Type="http://schemas.openxmlformats.org/officeDocument/2006/relationships/image" Target="../media/image63.sv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openxmlformats.org/officeDocument/2006/relationships/image" Target="../media/image59.svg"/><Relationship Id="rId5" Type="http://schemas.openxmlformats.org/officeDocument/2006/relationships/image" Target="../media/image23.svg"/><Relationship Id="rId15" Type="http://schemas.openxmlformats.org/officeDocument/2006/relationships/image" Target="../media/image37.svg"/><Relationship Id="rId23" Type="http://schemas.openxmlformats.org/officeDocument/2006/relationships/image" Target="../media/image44.png"/><Relationship Id="rId10" Type="http://schemas.openxmlformats.org/officeDocument/2006/relationships/image" Target="../media/image38.png"/><Relationship Id="rId19" Type="http://schemas.openxmlformats.org/officeDocument/2006/relationships/image" Target="../media/image65.svg"/><Relationship Id="rId4" Type="http://schemas.openxmlformats.org/officeDocument/2006/relationships/image" Target="../media/image21.png"/><Relationship Id="rId9" Type="http://schemas.openxmlformats.org/officeDocument/2006/relationships/image" Target="../media/image29.svg"/><Relationship Id="rId14" Type="http://schemas.openxmlformats.org/officeDocument/2006/relationships/image" Target="../media/image28.png"/><Relationship Id="rId22" Type="http://schemas.openxmlformats.org/officeDocument/2006/relationships/image" Target="../media/image5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18" Type="http://schemas.openxmlformats.org/officeDocument/2006/relationships/image" Target="../media/image20.svg"/><Relationship Id="rId3" Type="http://schemas.openxmlformats.org/officeDocument/2006/relationships/image" Target="../media/image8.svg"/><Relationship Id="rId21" Type="http://schemas.openxmlformats.org/officeDocument/2006/relationships/image" Target="../media/image57.png"/><Relationship Id="rId7" Type="http://schemas.openxmlformats.org/officeDocument/2006/relationships/image" Target="../media/image12.sv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5.png"/><Relationship Id="rId16" Type="http://schemas.openxmlformats.org/officeDocument/2006/relationships/image" Target="../media/image54.pn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19" Type="http://schemas.openxmlformats.org/officeDocument/2006/relationships/image" Target="../media/image56.png"/><Relationship Id="rId4" Type="http://schemas.openxmlformats.org/officeDocument/2006/relationships/image" Target="../media/image46.png"/><Relationship Id="rId9" Type="http://schemas.openxmlformats.org/officeDocument/2006/relationships/image" Target="../media/image14.svg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svg"/><Relationship Id="rId5" Type="http://schemas.openxmlformats.org/officeDocument/2006/relationships/image" Target="../media/image58.png"/><Relationship Id="rId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69.png"/><Relationship Id="rId18" Type="http://schemas.openxmlformats.org/officeDocument/2006/relationships/image" Target="../media/image90.svg"/><Relationship Id="rId26" Type="http://schemas.openxmlformats.org/officeDocument/2006/relationships/image" Target="../media/image25.svg"/><Relationship Id="rId3" Type="http://schemas.openxmlformats.org/officeDocument/2006/relationships/image" Target="../media/image64.png"/><Relationship Id="rId21" Type="http://schemas.openxmlformats.org/officeDocument/2006/relationships/image" Target="../media/image72.png"/><Relationship Id="rId7" Type="http://schemas.openxmlformats.org/officeDocument/2006/relationships/image" Target="../media/image66.png"/><Relationship Id="rId12" Type="http://schemas.openxmlformats.org/officeDocument/2006/relationships/image" Target="../media/image84.svg"/><Relationship Id="rId17" Type="http://schemas.openxmlformats.org/officeDocument/2006/relationships/image" Target="../media/image71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8.svg"/><Relationship Id="rId20" Type="http://schemas.openxmlformats.org/officeDocument/2006/relationships/image" Target="../media/image59.sv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svg"/><Relationship Id="rId11" Type="http://schemas.openxmlformats.org/officeDocument/2006/relationships/image" Target="../media/image68.png"/><Relationship Id="rId24" Type="http://schemas.openxmlformats.org/officeDocument/2006/relationships/image" Target="../media/image29.svg"/><Relationship Id="rId5" Type="http://schemas.openxmlformats.org/officeDocument/2006/relationships/image" Target="../media/image65.png"/><Relationship Id="rId15" Type="http://schemas.openxmlformats.org/officeDocument/2006/relationships/image" Target="../media/image70.png"/><Relationship Id="rId23" Type="http://schemas.openxmlformats.org/officeDocument/2006/relationships/image" Target="../media/image24.png"/><Relationship Id="rId28" Type="http://schemas.openxmlformats.org/officeDocument/2006/relationships/image" Target="../media/image94.svg"/><Relationship Id="rId10" Type="http://schemas.openxmlformats.org/officeDocument/2006/relationships/image" Target="../media/image82.svg"/><Relationship Id="rId19" Type="http://schemas.openxmlformats.org/officeDocument/2006/relationships/image" Target="../media/image38.png"/><Relationship Id="rId4" Type="http://schemas.openxmlformats.org/officeDocument/2006/relationships/image" Target="../media/image76.svg"/><Relationship Id="rId9" Type="http://schemas.openxmlformats.org/officeDocument/2006/relationships/image" Target="../media/image67.png"/><Relationship Id="rId14" Type="http://schemas.openxmlformats.org/officeDocument/2006/relationships/image" Target="../media/image86.svg"/><Relationship Id="rId22" Type="http://schemas.openxmlformats.org/officeDocument/2006/relationships/image" Target="../media/image92.svg"/><Relationship Id="rId27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6.xml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11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slide" Target="slide5.xml"/><Relationship Id="rId18" Type="http://schemas.openxmlformats.org/officeDocument/2006/relationships/slide" Target="slide6.xml"/><Relationship Id="rId3" Type="http://schemas.openxmlformats.org/officeDocument/2006/relationships/audio" Target="NULL" TargetMode="External"/><Relationship Id="rId21" Type="http://schemas.microsoft.com/office/2007/relationships/hdphoto" Target="../media/hdphoto5.wdp"/><Relationship Id="rId7" Type="http://schemas.openxmlformats.org/officeDocument/2006/relationships/slideLayout" Target="../slideLayouts/slideLayout24.xml"/><Relationship Id="rId12" Type="http://schemas.microsoft.com/office/2007/relationships/hdphoto" Target="../media/hdphoto3.wdp"/><Relationship Id="rId17" Type="http://schemas.microsoft.com/office/2007/relationships/hdphoto" Target="../media/hdphoto4.wdp"/><Relationship Id="rId25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audio" Target="../media/media3.m4a"/><Relationship Id="rId11" Type="http://schemas.openxmlformats.org/officeDocument/2006/relationships/image" Target="../media/image11.png"/><Relationship Id="rId24" Type="http://schemas.openxmlformats.org/officeDocument/2006/relationships/image" Target="../media/image4.png"/><Relationship Id="rId5" Type="http://schemas.microsoft.com/office/2007/relationships/media" Target="../media/media3.m4a"/><Relationship Id="rId15" Type="http://schemas.microsoft.com/office/2007/relationships/hdphoto" Target="../media/hdphoto2.wdp"/><Relationship Id="rId23" Type="http://schemas.microsoft.com/office/2007/relationships/hdphoto" Target="../media/hdphoto6.wdp"/><Relationship Id="rId10" Type="http://schemas.openxmlformats.org/officeDocument/2006/relationships/slide" Target="slide7.xml"/><Relationship Id="rId19" Type="http://schemas.openxmlformats.org/officeDocument/2006/relationships/image" Target="../media/image9.png"/><Relationship Id="rId4" Type="http://schemas.microsoft.com/office/2007/relationships/media" Target="../media/media2.mp3"/><Relationship Id="rId9" Type="http://schemas.openxmlformats.org/officeDocument/2006/relationships/image" Target="../media/image3.png"/><Relationship Id="rId14" Type="http://schemas.openxmlformats.org/officeDocument/2006/relationships/image" Target="../media/image10.png"/><Relationship Id="rId2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slide" Target="slide2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slide" Target="slide3.xml"/><Relationship Id="rId4" Type="http://schemas.openxmlformats.org/officeDocument/2006/relationships/notesSlide" Target="../notesSlides/notesSlide4.xml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slide" Target="slide17.xml"/><Relationship Id="rId4" Type="http://schemas.openxmlformats.org/officeDocument/2006/relationships/notesSlide" Target="../notesSlides/notesSlide5.xml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5.png"/><Relationship Id="rId18" Type="http://schemas.openxmlformats.org/officeDocument/2006/relationships/image" Target="../media/image35.svg"/><Relationship Id="rId3" Type="http://schemas.openxmlformats.org/officeDocument/2006/relationships/image" Target="../media/image20.png"/><Relationship Id="rId21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image" Target="../media/image29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svg"/><Relationship Id="rId11" Type="http://schemas.openxmlformats.org/officeDocument/2006/relationships/image" Target="../media/image24.png"/><Relationship Id="rId24" Type="http://schemas.openxmlformats.org/officeDocument/2006/relationships/image" Target="../media/image31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image" Target="../media/image5.png"/><Relationship Id="rId10" Type="http://schemas.openxmlformats.org/officeDocument/2006/relationships/image" Target="../media/image27.svg"/><Relationship Id="rId19" Type="http://schemas.openxmlformats.org/officeDocument/2006/relationships/image" Target="../media/image28.png"/><Relationship Id="rId4" Type="http://schemas.openxmlformats.org/officeDocument/2006/relationships/image" Target="../media/image21.svg"/><Relationship Id="rId9" Type="http://schemas.openxmlformats.org/officeDocument/2006/relationships/image" Target="../media/image23.png"/><Relationship Id="rId14" Type="http://schemas.openxmlformats.org/officeDocument/2006/relationships/image" Target="../media/image31.svg"/><Relationship Id="rId2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7103707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487400" y="-371563"/>
            <a:ext cx="1028700" cy="10287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507747" y="6560029"/>
            <a:ext cx="812800" cy="812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84AAC5F-F7B0-E7B8-FCB1-6B80AEF57E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4672" y="198797"/>
            <a:ext cx="4209976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7461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131" y="2948169"/>
            <a:ext cx="9900745" cy="2554545"/>
          </a:xfrm>
          <a:prstGeom prst="rect">
            <a:avLst/>
          </a:prstGeom>
          <a:solidFill>
            <a:srgbClr val="FFE1FD"/>
          </a:solidFill>
        </p:spPr>
        <p:txBody>
          <a:bodyPr wrap="square" rtlCol="0">
            <a:spAutoFit/>
          </a:bodyPr>
          <a:lstStyle/>
          <a:p>
            <a:pPr marL="0" marR="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thêm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công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dụng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dấu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gạch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ngang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đặt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giữa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đánh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dấu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bộ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phận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chú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thích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giải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thích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; </a:t>
            </a:r>
            <a:endParaRPr lang="en-US" sz="3200" dirty="0" smtClean="0">
              <a:effectLst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0" marR="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dùng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dấu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gạch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ngang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đánh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dấu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bộ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phận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chú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thích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giải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thích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viết</a:t>
            </a:r>
            <a:r>
              <a:rPr lang="en-US" sz="320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333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3" y="2732077"/>
            <a:ext cx="4773127" cy="4125923"/>
          </a:xfrm>
          <a:prstGeom prst="rect">
            <a:avLst/>
          </a:prstGeom>
        </p:spPr>
      </p:pic>
      <p:pic>
        <p:nvPicPr>
          <p:cNvPr id="5" name="Picture 4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xmlns="" id="{23E4B8AF-02D8-04CF-880C-0FD37F55A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697" y="1828800"/>
            <a:ext cx="9005993" cy="306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/>
          <p:cNvSpPr/>
          <p:nvPr/>
        </p:nvSpPr>
        <p:spPr>
          <a:xfrm>
            <a:off x="485337" y="1414129"/>
            <a:ext cx="11177273" cy="5263117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Google Shape;276;p7"/>
          <p:cNvSpPr/>
          <p:nvPr/>
        </p:nvSpPr>
        <p:spPr>
          <a:xfrm>
            <a:off x="485337" y="1"/>
            <a:ext cx="11411488" cy="1169580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Google Shape;1483;p40"/>
          <p:cNvSpPr txBox="1"/>
          <p:nvPr/>
        </p:nvSpPr>
        <p:spPr>
          <a:xfrm>
            <a:off x="890554" y="-79063"/>
            <a:ext cx="10537258" cy="12486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AutoNum type="arabicPeriod"/>
              <a:tabLst/>
              <a:defRPr/>
            </a:pPr>
            <a:r>
              <a:rPr kumimoji="0" lang="vi-V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Dấu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gạch ngang trong các câu dưới đây 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 panose="020B0604020202020204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vi-V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được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dùng để làm gì?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 panose="020B060402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B2CB29-6B2F-E9A4-260F-634051B93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53" y="1440758"/>
            <a:ext cx="10820400" cy="2409760"/>
          </a:xfrm>
          <a:prstGeom prst="rect">
            <a:avLst/>
          </a:prstGeom>
        </p:spPr>
      </p:pic>
      <p:sp>
        <p:nvSpPr>
          <p:cNvPr id="11" name="td">
            <a:extLst>
              <a:ext uri="{FF2B5EF4-FFF2-40B4-BE49-F238E27FC236}">
                <a16:creationId xmlns:a16="http://schemas.microsoft.com/office/drawing/2014/main" xmlns="" id="{F0A15E68-65C1-D855-B4F5-77181B4F7714}"/>
              </a:ext>
            </a:extLst>
          </p:cNvPr>
          <p:cNvSpPr/>
          <p:nvPr/>
        </p:nvSpPr>
        <p:spPr>
          <a:xfrm>
            <a:off x="1537160" y="3850518"/>
            <a:ext cx="8935910" cy="673767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-1" fmla="*/ 0 w 9268853"/>
              <a:gd name="connsiteY0-2" fmla="*/ 164422 h 986511"/>
              <a:gd name="connsiteX1-3" fmla="*/ 314548 w 9268853"/>
              <a:gd name="connsiteY1-4" fmla="*/ 81887 h 986511"/>
              <a:gd name="connsiteX2-5" fmla="*/ 9104431 w 9268853"/>
              <a:gd name="connsiteY2-6" fmla="*/ 0 h 986511"/>
              <a:gd name="connsiteX3-7" fmla="*/ 9268853 w 9268853"/>
              <a:gd name="connsiteY3-8" fmla="*/ 164422 h 986511"/>
              <a:gd name="connsiteX4-9" fmla="*/ 9268853 w 9268853"/>
              <a:gd name="connsiteY4-10" fmla="*/ 822089 h 986511"/>
              <a:gd name="connsiteX5-11" fmla="*/ 9104431 w 9268853"/>
              <a:gd name="connsiteY5-12" fmla="*/ 986511 h 986511"/>
              <a:gd name="connsiteX6-13" fmla="*/ 164422 w 9268853"/>
              <a:gd name="connsiteY6-14" fmla="*/ 986511 h 986511"/>
              <a:gd name="connsiteX7-15" fmla="*/ 0 w 9268853"/>
              <a:gd name="connsiteY7-16" fmla="*/ 822089 h 986511"/>
              <a:gd name="connsiteX8-17" fmla="*/ 0 w 9268853"/>
              <a:gd name="connsiteY8-18" fmla="*/ 164422 h 986511"/>
              <a:gd name="connsiteX0-19" fmla="*/ 0 w 9268853"/>
              <a:gd name="connsiteY0-20" fmla="*/ 170805 h 992894"/>
              <a:gd name="connsiteX1-21" fmla="*/ 314548 w 9268853"/>
              <a:gd name="connsiteY1-22" fmla="*/ 88270 h 992894"/>
              <a:gd name="connsiteX2-23" fmla="*/ 1464106 w 9268853"/>
              <a:gd name="connsiteY2-24" fmla="*/ 0 h 992894"/>
              <a:gd name="connsiteX3-25" fmla="*/ 9104431 w 9268853"/>
              <a:gd name="connsiteY3-26" fmla="*/ 6383 h 992894"/>
              <a:gd name="connsiteX4-27" fmla="*/ 9268853 w 9268853"/>
              <a:gd name="connsiteY4-28" fmla="*/ 170805 h 992894"/>
              <a:gd name="connsiteX5-29" fmla="*/ 9268853 w 9268853"/>
              <a:gd name="connsiteY5-30" fmla="*/ 828472 h 992894"/>
              <a:gd name="connsiteX6-31" fmla="*/ 9104431 w 9268853"/>
              <a:gd name="connsiteY6-32" fmla="*/ 992894 h 992894"/>
              <a:gd name="connsiteX7-33" fmla="*/ 164422 w 9268853"/>
              <a:gd name="connsiteY7-34" fmla="*/ 992894 h 992894"/>
              <a:gd name="connsiteX8-35" fmla="*/ 0 w 9268853"/>
              <a:gd name="connsiteY8-36" fmla="*/ 828472 h 992894"/>
              <a:gd name="connsiteX9" fmla="*/ 0 w 9268853"/>
              <a:gd name="connsiteY9" fmla="*/ 170805 h 992894"/>
              <a:gd name="connsiteX0-37" fmla="*/ 0 w 9268853"/>
              <a:gd name="connsiteY0-38" fmla="*/ 170805 h 992894"/>
              <a:gd name="connsiteX1-39" fmla="*/ 314548 w 9268853"/>
              <a:gd name="connsiteY1-40" fmla="*/ 88270 h 992894"/>
              <a:gd name="connsiteX2-41" fmla="*/ 1464106 w 9268853"/>
              <a:gd name="connsiteY2-42" fmla="*/ 0 h 992894"/>
              <a:gd name="connsiteX3-43" fmla="*/ 6923210 w 9268853"/>
              <a:gd name="connsiteY3-44" fmla="*/ 109182 h 992894"/>
              <a:gd name="connsiteX4-45" fmla="*/ 9104431 w 9268853"/>
              <a:gd name="connsiteY4-46" fmla="*/ 6383 h 992894"/>
              <a:gd name="connsiteX5-47" fmla="*/ 9268853 w 9268853"/>
              <a:gd name="connsiteY5-48" fmla="*/ 170805 h 992894"/>
              <a:gd name="connsiteX6-49" fmla="*/ 9268853 w 9268853"/>
              <a:gd name="connsiteY6-50" fmla="*/ 828472 h 992894"/>
              <a:gd name="connsiteX7-51" fmla="*/ 9104431 w 9268853"/>
              <a:gd name="connsiteY7-52" fmla="*/ 992894 h 992894"/>
              <a:gd name="connsiteX8-53" fmla="*/ 164422 w 9268853"/>
              <a:gd name="connsiteY8-54" fmla="*/ 992894 h 992894"/>
              <a:gd name="connsiteX9-55" fmla="*/ 0 w 9268853"/>
              <a:gd name="connsiteY9-56" fmla="*/ 828472 h 992894"/>
              <a:gd name="connsiteX10" fmla="*/ 0 w 9268853"/>
              <a:gd name="connsiteY10" fmla="*/ 170805 h 992894"/>
              <a:gd name="connsiteX0-57" fmla="*/ 0 w 9366160"/>
              <a:gd name="connsiteY0-58" fmla="*/ 170805 h 992894"/>
              <a:gd name="connsiteX1-59" fmla="*/ 314548 w 9366160"/>
              <a:gd name="connsiteY1-60" fmla="*/ 88270 h 992894"/>
              <a:gd name="connsiteX2-61" fmla="*/ 1464106 w 9366160"/>
              <a:gd name="connsiteY2-62" fmla="*/ 0 h 992894"/>
              <a:gd name="connsiteX3-63" fmla="*/ 6923210 w 9366160"/>
              <a:gd name="connsiteY3-64" fmla="*/ 109182 h 992894"/>
              <a:gd name="connsiteX4-65" fmla="*/ 9104431 w 9366160"/>
              <a:gd name="connsiteY4-66" fmla="*/ 6383 h 992894"/>
              <a:gd name="connsiteX5-67" fmla="*/ 9268853 w 9366160"/>
              <a:gd name="connsiteY5-68" fmla="*/ 170805 h 992894"/>
              <a:gd name="connsiteX6-69" fmla="*/ 9366160 w 9366160"/>
              <a:gd name="connsiteY6-70" fmla="*/ 518615 h 992894"/>
              <a:gd name="connsiteX7-71" fmla="*/ 9268853 w 9366160"/>
              <a:gd name="connsiteY7-72" fmla="*/ 828472 h 992894"/>
              <a:gd name="connsiteX8-73" fmla="*/ 9104431 w 9366160"/>
              <a:gd name="connsiteY8-74" fmla="*/ 992894 h 992894"/>
              <a:gd name="connsiteX9-75" fmla="*/ 164422 w 9366160"/>
              <a:gd name="connsiteY9-76" fmla="*/ 992894 h 992894"/>
              <a:gd name="connsiteX10-77" fmla="*/ 0 w 9366160"/>
              <a:gd name="connsiteY10-78" fmla="*/ 828472 h 992894"/>
              <a:gd name="connsiteX11" fmla="*/ 0 w 9366160"/>
              <a:gd name="connsiteY11" fmla="*/ 170805 h 992894"/>
              <a:gd name="connsiteX0-79" fmla="*/ 0 w 9366160"/>
              <a:gd name="connsiteY0-80" fmla="*/ 170805 h 1009934"/>
              <a:gd name="connsiteX1-81" fmla="*/ 314548 w 9366160"/>
              <a:gd name="connsiteY1-82" fmla="*/ 88270 h 1009934"/>
              <a:gd name="connsiteX2-83" fmla="*/ 1464106 w 9366160"/>
              <a:gd name="connsiteY2-84" fmla="*/ 0 h 1009934"/>
              <a:gd name="connsiteX3-85" fmla="*/ 6923210 w 9366160"/>
              <a:gd name="connsiteY3-86" fmla="*/ 109182 h 1009934"/>
              <a:gd name="connsiteX4-87" fmla="*/ 9104431 w 9366160"/>
              <a:gd name="connsiteY4-88" fmla="*/ 6383 h 1009934"/>
              <a:gd name="connsiteX5-89" fmla="*/ 9268853 w 9366160"/>
              <a:gd name="connsiteY5-90" fmla="*/ 170805 h 1009934"/>
              <a:gd name="connsiteX6-91" fmla="*/ 9366160 w 9366160"/>
              <a:gd name="connsiteY6-92" fmla="*/ 518615 h 1009934"/>
              <a:gd name="connsiteX7-93" fmla="*/ 9268853 w 9366160"/>
              <a:gd name="connsiteY7-94" fmla="*/ 828472 h 1009934"/>
              <a:gd name="connsiteX8-95" fmla="*/ 9104431 w 9366160"/>
              <a:gd name="connsiteY8-96" fmla="*/ 992894 h 1009934"/>
              <a:gd name="connsiteX9-97" fmla="*/ 4985227 w 9366160"/>
              <a:gd name="connsiteY9-98" fmla="*/ 1009934 h 1009934"/>
              <a:gd name="connsiteX10-99" fmla="*/ 164422 w 9366160"/>
              <a:gd name="connsiteY10-100" fmla="*/ 992894 h 1009934"/>
              <a:gd name="connsiteX11-101" fmla="*/ 0 w 9366160"/>
              <a:gd name="connsiteY11-102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-101" y="connsiteY11-102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22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A. Đánh dấu lời nói trực tiếp của nhân </a:t>
            </a:r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2" name="piano">
            <a:extLst>
              <a:ext uri="{FF2B5EF4-FFF2-40B4-BE49-F238E27FC236}">
                <a16:creationId xmlns:a16="http://schemas.microsoft.com/office/drawing/2014/main" xmlns="" id="{199A5845-FDD1-8439-8295-6EE8E54CAC3D}"/>
              </a:ext>
            </a:extLst>
          </p:cNvPr>
          <p:cNvSpPr/>
          <p:nvPr/>
        </p:nvSpPr>
        <p:spPr>
          <a:xfrm>
            <a:off x="1537159" y="4557107"/>
            <a:ext cx="8957175" cy="673767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-1" fmla="*/ 0 w 9268853"/>
              <a:gd name="connsiteY0-2" fmla="*/ 164422 h 986511"/>
              <a:gd name="connsiteX1-3" fmla="*/ 314548 w 9268853"/>
              <a:gd name="connsiteY1-4" fmla="*/ 81887 h 986511"/>
              <a:gd name="connsiteX2-5" fmla="*/ 9104431 w 9268853"/>
              <a:gd name="connsiteY2-6" fmla="*/ 0 h 986511"/>
              <a:gd name="connsiteX3-7" fmla="*/ 9268853 w 9268853"/>
              <a:gd name="connsiteY3-8" fmla="*/ 164422 h 986511"/>
              <a:gd name="connsiteX4-9" fmla="*/ 9268853 w 9268853"/>
              <a:gd name="connsiteY4-10" fmla="*/ 822089 h 986511"/>
              <a:gd name="connsiteX5-11" fmla="*/ 9104431 w 9268853"/>
              <a:gd name="connsiteY5-12" fmla="*/ 986511 h 986511"/>
              <a:gd name="connsiteX6-13" fmla="*/ 164422 w 9268853"/>
              <a:gd name="connsiteY6-14" fmla="*/ 986511 h 986511"/>
              <a:gd name="connsiteX7-15" fmla="*/ 0 w 9268853"/>
              <a:gd name="connsiteY7-16" fmla="*/ 822089 h 986511"/>
              <a:gd name="connsiteX8-17" fmla="*/ 0 w 9268853"/>
              <a:gd name="connsiteY8-18" fmla="*/ 164422 h 986511"/>
              <a:gd name="connsiteX0-19" fmla="*/ 0 w 9268853"/>
              <a:gd name="connsiteY0-20" fmla="*/ 170805 h 992894"/>
              <a:gd name="connsiteX1-21" fmla="*/ 314548 w 9268853"/>
              <a:gd name="connsiteY1-22" fmla="*/ 88270 h 992894"/>
              <a:gd name="connsiteX2-23" fmla="*/ 1464106 w 9268853"/>
              <a:gd name="connsiteY2-24" fmla="*/ 0 h 992894"/>
              <a:gd name="connsiteX3-25" fmla="*/ 9104431 w 9268853"/>
              <a:gd name="connsiteY3-26" fmla="*/ 6383 h 992894"/>
              <a:gd name="connsiteX4-27" fmla="*/ 9268853 w 9268853"/>
              <a:gd name="connsiteY4-28" fmla="*/ 170805 h 992894"/>
              <a:gd name="connsiteX5-29" fmla="*/ 9268853 w 9268853"/>
              <a:gd name="connsiteY5-30" fmla="*/ 828472 h 992894"/>
              <a:gd name="connsiteX6-31" fmla="*/ 9104431 w 9268853"/>
              <a:gd name="connsiteY6-32" fmla="*/ 992894 h 992894"/>
              <a:gd name="connsiteX7-33" fmla="*/ 164422 w 9268853"/>
              <a:gd name="connsiteY7-34" fmla="*/ 992894 h 992894"/>
              <a:gd name="connsiteX8-35" fmla="*/ 0 w 9268853"/>
              <a:gd name="connsiteY8-36" fmla="*/ 828472 h 992894"/>
              <a:gd name="connsiteX9" fmla="*/ 0 w 9268853"/>
              <a:gd name="connsiteY9" fmla="*/ 170805 h 992894"/>
              <a:gd name="connsiteX0-37" fmla="*/ 0 w 9268853"/>
              <a:gd name="connsiteY0-38" fmla="*/ 170805 h 992894"/>
              <a:gd name="connsiteX1-39" fmla="*/ 314548 w 9268853"/>
              <a:gd name="connsiteY1-40" fmla="*/ 88270 h 992894"/>
              <a:gd name="connsiteX2-41" fmla="*/ 1464106 w 9268853"/>
              <a:gd name="connsiteY2-42" fmla="*/ 0 h 992894"/>
              <a:gd name="connsiteX3-43" fmla="*/ 6923210 w 9268853"/>
              <a:gd name="connsiteY3-44" fmla="*/ 109182 h 992894"/>
              <a:gd name="connsiteX4-45" fmla="*/ 9104431 w 9268853"/>
              <a:gd name="connsiteY4-46" fmla="*/ 6383 h 992894"/>
              <a:gd name="connsiteX5-47" fmla="*/ 9268853 w 9268853"/>
              <a:gd name="connsiteY5-48" fmla="*/ 170805 h 992894"/>
              <a:gd name="connsiteX6-49" fmla="*/ 9268853 w 9268853"/>
              <a:gd name="connsiteY6-50" fmla="*/ 828472 h 992894"/>
              <a:gd name="connsiteX7-51" fmla="*/ 9104431 w 9268853"/>
              <a:gd name="connsiteY7-52" fmla="*/ 992894 h 992894"/>
              <a:gd name="connsiteX8-53" fmla="*/ 164422 w 9268853"/>
              <a:gd name="connsiteY8-54" fmla="*/ 992894 h 992894"/>
              <a:gd name="connsiteX9-55" fmla="*/ 0 w 9268853"/>
              <a:gd name="connsiteY9-56" fmla="*/ 828472 h 992894"/>
              <a:gd name="connsiteX10" fmla="*/ 0 w 9268853"/>
              <a:gd name="connsiteY10" fmla="*/ 170805 h 992894"/>
              <a:gd name="connsiteX0-57" fmla="*/ 0 w 9366160"/>
              <a:gd name="connsiteY0-58" fmla="*/ 170805 h 992894"/>
              <a:gd name="connsiteX1-59" fmla="*/ 314548 w 9366160"/>
              <a:gd name="connsiteY1-60" fmla="*/ 88270 h 992894"/>
              <a:gd name="connsiteX2-61" fmla="*/ 1464106 w 9366160"/>
              <a:gd name="connsiteY2-62" fmla="*/ 0 h 992894"/>
              <a:gd name="connsiteX3-63" fmla="*/ 6923210 w 9366160"/>
              <a:gd name="connsiteY3-64" fmla="*/ 109182 h 992894"/>
              <a:gd name="connsiteX4-65" fmla="*/ 9104431 w 9366160"/>
              <a:gd name="connsiteY4-66" fmla="*/ 6383 h 992894"/>
              <a:gd name="connsiteX5-67" fmla="*/ 9268853 w 9366160"/>
              <a:gd name="connsiteY5-68" fmla="*/ 170805 h 992894"/>
              <a:gd name="connsiteX6-69" fmla="*/ 9366160 w 9366160"/>
              <a:gd name="connsiteY6-70" fmla="*/ 518615 h 992894"/>
              <a:gd name="connsiteX7-71" fmla="*/ 9268853 w 9366160"/>
              <a:gd name="connsiteY7-72" fmla="*/ 828472 h 992894"/>
              <a:gd name="connsiteX8-73" fmla="*/ 9104431 w 9366160"/>
              <a:gd name="connsiteY8-74" fmla="*/ 992894 h 992894"/>
              <a:gd name="connsiteX9-75" fmla="*/ 164422 w 9366160"/>
              <a:gd name="connsiteY9-76" fmla="*/ 992894 h 992894"/>
              <a:gd name="connsiteX10-77" fmla="*/ 0 w 9366160"/>
              <a:gd name="connsiteY10-78" fmla="*/ 828472 h 992894"/>
              <a:gd name="connsiteX11" fmla="*/ 0 w 9366160"/>
              <a:gd name="connsiteY11" fmla="*/ 170805 h 992894"/>
              <a:gd name="connsiteX0-79" fmla="*/ 0 w 9366160"/>
              <a:gd name="connsiteY0-80" fmla="*/ 170805 h 1009934"/>
              <a:gd name="connsiteX1-81" fmla="*/ 314548 w 9366160"/>
              <a:gd name="connsiteY1-82" fmla="*/ 88270 h 1009934"/>
              <a:gd name="connsiteX2-83" fmla="*/ 1464106 w 9366160"/>
              <a:gd name="connsiteY2-84" fmla="*/ 0 h 1009934"/>
              <a:gd name="connsiteX3-85" fmla="*/ 6923210 w 9366160"/>
              <a:gd name="connsiteY3-86" fmla="*/ 109182 h 1009934"/>
              <a:gd name="connsiteX4-87" fmla="*/ 9104431 w 9366160"/>
              <a:gd name="connsiteY4-88" fmla="*/ 6383 h 1009934"/>
              <a:gd name="connsiteX5-89" fmla="*/ 9268853 w 9366160"/>
              <a:gd name="connsiteY5-90" fmla="*/ 170805 h 1009934"/>
              <a:gd name="connsiteX6-91" fmla="*/ 9366160 w 9366160"/>
              <a:gd name="connsiteY6-92" fmla="*/ 518615 h 1009934"/>
              <a:gd name="connsiteX7-93" fmla="*/ 9268853 w 9366160"/>
              <a:gd name="connsiteY7-94" fmla="*/ 828472 h 1009934"/>
              <a:gd name="connsiteX8-95" fmla="*/ 9104431 w 9366160"/>
              <a:gd name="connsiteY8-96" fmla="*/ 992894 h 1009934"/>
              <a:gd name="connsiteX9-97" fmla="*/ 4985227 w 9366160"/>
              <a:gd name="connsiteY9-98" fmla="*/ 1009934 h 1009934"/>
              <a:gd name="connsiteX10-99" fmla="*/ 164422 w 9366160"/>
              <a:gd name="connsiteY10-100" fmla="*/ 992894 h 1009934"/>
              <a:gd name="connsiteX11-101" fmla="*/ 0 w 9366160"/>
              <a:gd name="connsiteY11-102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-101" y="connsiteY11-102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2225">
            <a:solidFill>
              <a:schemeClr val="accent5"/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B. Đánh dấu các ý liệt </a:t>
            </a:r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kê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3" name="sao">
            <a:extLst>
              <a:ext uri="{FF2B5EF4-FFF2-40B4-BE49-F238E27FC236}">
                <a16:creationId xmlns:a16="http://schemas.microsoft.com/office/drawing/2014/main" xmlns="" id="{C5D10718-D566-5A74-A440-CAEA2FA0542B}"/>
              </a:ext>
            </a:extLst>
          </p:cNvPr>
          <p:cNvSpPr/>
          <p:nvPr/>
        </p:nvSpPr>
        <p:spPr>
          <a:xfrm>
            <a:off x="1537159" y="5254071"/>
            <a:ext cx="8765789" cy="673767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-1" fmla="*/ 0 w 9268853"/>
              <a:gd name="connsiteY0-2" fmla="*/ 164422 h 986511"/>
              <a:gd name="connsiteX1-3" fmla="*/ 314548 w 9268853"/>
              <a:gd name="connsiteY1-4" fmla="*/ 81887 h 986511"/>
              <a:gd name="connsiteX2-5" fmla="*/ 9104431 w 9268853"/>
              <a:gd name="connsiteY2-6" fmla="*/ 0 h 986511"/>
              <a:gd name="connsiteX3-7" fmla="*/ 9268853 w 9268853"/>
              <a:gd name="connsiteY3-8" fmla="*/ 164422 h 986511"/>
              <a:gd name="connsiteX4-9" fmla="*/ 9268853 w 9268853"/>
              <a:gd name="connsiteY4-10" fmla="*/ 822089 h 986511"/>
              <a:gd name="connsiteX5-11" fmla="*/ 9104431 w 9268853"/>
              <a:gd name="connsiteY5-12" fmla="*/ 986511 h 986511"/>
              <a:gd name="connsiteX6-13" fmla="*/ 164422 w 9268853"/>
              <a:gd name="connsiteY6-14" fmla="*/ 986511 h 986511"/>
              <a:gd name="connsiteX7-15" fmla="*/ 0 w 9268853"/>
              <a:gd name="connsiteY7-16" fmla="*/ 822089 h 986511"/>
              <a:gd name="connsiteX8-17" fmla="*/ 0 w 9268853"/>
              <a:gd name="connsiteY8-18" fmla="*/ 164422 h 986511"/>
              <a:gd name="connsiteX0-19" fmla="*/ 0 w 9268853"/>
              <a:gd name="connsiteY0-20" fmla="*/ 170805 h 992894"/>
              <a:gd name="connsiteX1-21" fmla="*/ 314548 w 9268853"/>
              <a:gd name="connsiteY1-22" fmla="*/ 88270 h 992894"/>
              <a:gd name="connsiteX2-23" fmla="*/ 1464106 w 9268853"/>
              <a:gd name="connsiteY2-24" fmla="*/ 0 h 992894"/>
              <a:gd name="connsiteX3-25" fmla="*/ 9104431 w 9268853"/>
              <a:gd name="connsiteY3-26" fmla="*/ 6383 h 992894"/>
              <a:gd name="connsiteX4-27" fmla="*/ 9268853 w 9268853"/>
              <a:gd name="connsiteY4-28" fmla="*/ 170805 h 992894"/>
              <a:gd name="connsiteX5-29" fmla="*/ 9268853 w 9268853"/>
              <a:gd name="connsiteY5-30" fmla="*/ 828472 h 992894"/>
              <a:gd name="connsiteX6-31" fmla="*/ 9104431 w 9268853"/>
              <a:gd name="connsiteY6-32" fmla="*/ 992894 h 992894"/>
              <a:gd name="connsiteX7-33" fmla="*/ 164422 w 9268853"/>
              <a:gd name="connsiteY7-34" fmla="*/ 992894 h 992894"/>
              <a:gd name="connsiteX8-35" fmla="*/ 0 w 9268853"/>
              <a:gd name="connsiteY8-36" fmla="*/ 828472 h 992894"/>
              <a:gd name="connsiteX9" fmla="*/ 0 w 9268853"/>
              <a:gd name="connsiteY9" fmla="*/ 170805 h 992894"/>
              <a:gd name="connsiteX0-37" fmla="*/ 0 w 9268853"/>
              <a:gd name="connsiteY0-38" fmla="*/ 170805 h 992894"/>
              <a:gd name="connsiteX1-39" fmla="*/ 314548 w 9268853"/>
              <a:gd name="connsiteY1-40" fmla="*/ 88270 h 992894"/>
              <a:gd name="connsiteX2-41" fmla="*/ 1464106 w 9268853"/>
              <a:gd name="connsiteY2-42" fmla="*/ 0 h 992894"/>
              <a:gd name="connsiteX3-43" fmla="*/ 6923210 w 9268853"/>
              <a:gd name="connsiteY3-44" fmla="*/ 109182 h 992894"/>
              <a:gd name="connsiteX4-45" fmla="*/ 9104431 w 9268853"/>
              <a:gd name="connsiteY4-46" fmla="*/ 6383 h 992894"/>
              <a:gd name="connsiteX5-47" fmla="*/ 9268853 w 9268853"/>
              <a:gd name="connsiteY5-48" fmla="*/ 170805 h 992894"/>
              <a:gd name="connsiteX6-49" fmla="*/ 9268853 w 9268853"/>
              <a:gd name="connsiteY6-50" fmla="*/ 828472 h 992894"/>
              <a:gd name="connsiteX7-51" fmla="*/ 9104431 w 9268853"/>
              <a:gd name="connsiteY7-52" fmla="*/ 992894 h 992894"/>
              <a:gd name="connsiteX8-53" fmla="*/ 164422 w 9268853"/>
              <a:gd name="connsiteY8-54" fmla="*/ 992894 h 992894"/>
              <a:gd name="connsiteX9-55" fmla="*/ 0 w 9268853"/>
              <a:gd name="connsiteY9-56" fmla="*/ 828472 h 992894"/>
              <a:gd name="connsiteX10" fmla="*/ 0 w 9268853"/>
              <a:gd name="connsiteY10" fmla="*/ 170805 h 992894"/>
              <a:gd name="connsiteX0-57" fmla="*/ 0 w 9366160"/>
              <a:gd name="connsiteY0-58" fmla="*/ 170805 h 992894"/>
              <a:gd name="connsiteX1-59" fmla="*/ 314548 w 9366160"/>
              <a:gd name="connsiteY1-60" fmla="*/ 88270 h 992894"/>
              <a:gd name="connsiteX2-61" fmla="*/ 1464106 w 9366160"/>
              <a:gd name="connsiteY2-62" fmla="*/ 0 h 992894"/>
              <a:gd name="connsiteX3-63" fmla="*/ 6923210 w 9366160"/>
              <a:gd name="connsiteY3-64" fmla="*/ 109182 h 992894"/>
              <a:gd name="connsiteX4-65" fmla="*/ 9104431 w 9366160"/>
              <a:gd name="connsiteY4-66" fmla="*/ 6383 h 992894"/>
              <a:gd name="connsiteX5-67" fmla="*/ 9268853 w 9366160"/>
              <a:gd name="connsiteY5-68" fmla="*/ 170805 h 992894"/>
              <a:gd name="connsiteX6-69" fmla="*/ 9366160 w 9366160"/>
              <a:gd name="connsiteY6-70" fmla="*/ 518615 h 992894"/>
              <a:gd name="connsiteX7-71" fmla="*/ 9268853 w 9366160"/>
              <a:gd name="connsiteY7-72" fmla="*/ 828472 h 992894"/>
              <a:gd name="connsiteX8-73" fmla="*/ 9104431 w 9366160"/>
              <a:gd name="connsiteY8-74" fmla="*/ 992894 h 992894"/>
              <a:gd name="connsiteX9-75" fmla="*/ 164422 w 9366160"/>
              <a:gd name="connsiteY9-76" fmla="*/ 992894 h 992894"/>
              <a:gd name="connsiteX10-77" fmla="*/ 0 w 9366160"/>
              <a:gd name="connsiteY10-78" fmla="*/ 828472 h 992894"/>
              <a:gd name="connsiteX11" fmla="*/ 0 w 9366160"/>
              <a:gd name="connsiteY11" fmla="*/ 170805 h 992894"/>
              <a:gd name="connsiteX0-79" fmla="*/ 0 w 9366160"/>
              <a:gd name="connsiteY0-80" fmla="*/ 170805 h 1009934"/>
              <a:gd name="connsiteX1-81" fmla="*/ 314548 w 9366160"/>
              <a:gd name="connsiteY1-82" fmla="*/ 88270 h 1009934"/>
              <a:gd name="connsiteX2-83" fmla="*/ 1464106 w 9366160"/>
              <a:gd name="connsiteY2-84" fmla="*/ 0 h 1009934"/>
              <a:gd name="connsiteX3-85" fmla="*/ 6923210 w 9366160"/>
              <a:gd name="connsiteY3-86" fmla="*/ 109182 h 1009934"/>
              <a:gd name="connsiteX4-87" fmla="*/ 9104431 w 9366160"/>
              <a:gd name="connsiteY4-88" fmla="*/ 6383 h 1009934"/>
              <a:gd name="connsiteX5-89" fmla="*/ 9268853 w 9366160"/>
              <a:gd name="connsiteY5-90" fmla="*/ 170805 h 1009934"/>
              <a:gd name="connsiteX6-91" fmla="*/ 9366160 w 9366160"/>
              <a:gd name="connsiteY6-92" fmla="*/ 518615 h 1009934"/>
              <a:gd name="connsiteX7-93" fmla="*/ 9268853 w 9366160"/>
              <a:gd name="connsiteY7-94" fmla="*/ 828472 h 1009934"/>
              <a:gd name="connsiteX8-95" fmla="*/ 9104431 w 9366160"/>
              <a:gd name="connsiteY8-96" fmla="*/ 992894 h 1009934"/>
              <a:gd name="connsiteX9-97" fmla="*/ 4985227 w 9366160"/>
              <a:gd name="connsiteY9-98" fmla="*/ 1009934 h 1009934"/>
              <a:gd name="connsiteX10-99" fmla="*/ 164422 w 9366160"/>
              <a:gd name="connsiteY10-100" fmla="*/ 992894 h 1009934"/>
              <a:gd name="connsiteX11-101" fmla="*/ 0 w 9366160"/>
              <a:gd name="connsiteY11-102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-101" y="connsiteY11-102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22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C. Nối các từ ngữ trong một liên </a:t>
            </a:r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4" name="ghi">
            <a:extLst>
              <a:ext uri="{FF2B5EF4-FFF2-40B4-BE49-F238E27FC236}">
                <a16:creationId xmlns:a16="http://schemas.microsoft.com/office/drawing/2014/main" xmlns="" id="{661D6261-898E-CD81-AD81-C46F126EAB0B}"/>
              </a:ext>
            </a:extLst>
          </p:cNvPr>
          <p:cNvSpPr/>
          <p:nvPr/>
        </p:nvSpPr>
        <p:spPr>
          <a:xfrm>
            <a:off x="1537160" y="5970285"/>
            <a:ext cx="8712626" cy="673767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-1" fmla="*/ 0 w 9268853"/>
              <a:gd name="connsiteY0-2" fmla="*/ 164422 h 986511"/>
              <a:gd name="connsiteX1-3" fmla="*/ 314548 w 9268853"/>
              <a:gd name="connsiteY1-4" fmla="*/ 81887 h 986511"/>
              <a:gd name="connsiteX2-5" fmla="*/ 9104431 w 9268853"/>
              <a:gd name="connsiteY2-6" fmla="*/ 0 h 986511"/>
              <a:gd name="connsiteX3-7" fmla="*/ 9268853 w 9268853"/>
              <a:gd name="connsiteY3-8" fmla="*/ 164422 h 986511"/>
              <a:gd name="connsiteX4-9" fmla="*/ 9268853 w 9268853"/>
              <a:gd name="connsiteY4-10" fmla="*/ 822089 h 986511"/>
              <a:gd name="connsiteX5-11" fmla="*/ 9104431 w 9268853"/>
              <a:gd name="connsiteY5-12" fmla="*/ 986511 h 986511"/>
              <a:gd name="connsiteX6-13" fmla="*/ 164422 w 9268853"/>
              <a:gd name="connsiteY6-14" fmla="*/ 986511 h 986511"/>
              <a:gd name="connsiteX7-15" fmla="*/ 0 w 9268853"/>
              <a:gd name="connsiteY7-16" fmla="*/ 822089 h 986511"/>
              <a:gd name="connsiteX8-17" fmla="*/ 0 w 9268853"/>
              <a:gd name="connsiteY8-18" fmla="*/ 164422 h 986511"/>
              <a:gd name="connsiteX0-19" fmla="*/ 0 w 9268853"/>
              <a:gd name="connsiteY0-20" fmla="*/ 170805 h 992894"/>
              <a:gd name="connsiteX1-21" fmla="*/ 314548 w 9268853"/>
              <a:gd name="connsiteY1-22" fmla="*/ 88270 h 992894"/>
              <a:gd name="connsiteX2-23" fmla="*/ 1464106 w 9268853"/>
              <a:gd name="connsiteY2-24" fmla="*/ 0 h 992894"/>
              <a:gd name="connsiteX3-25" fmla="*/ 9104431 w 9268853"/>
              <a:gd name="connsiteY3-26" fmla="*/ 6383 h 992894"/>
              <a:gd name="connsiteX4-27" fmla="*/ 9268853 w 9268853"/>
              <a:gd name="connsiteY4-28" fmla="*/ 170805 h 992894"/>
              <a:gd name="connsiteX5-29" fmla="*/ 9268853 w 9268853"/>
              <a:gd name="connsiteY5-30" fmla="*/ 828472 h 992894"/>
              <a:gd name="connsiteX6-31" fmla="*/ 9104431 w 9268853"/>
              <a:gd name="connsiteY6-32" fmla="*/ 992894 h 992894"/>
              <a:gd name="connsiteX7-33" fmla="*/ 164422 w 9268853"/>
              <a:gd name="connsiteY7-34" fmla="*/ 992894 h 992894"/>
              <a:gd name="connsiteX8-35" fmla="*/ 0 w 9268853"/>
              <a:gd name="connsiteY8-36" fmla="*/ 828472 h 992894"/>
              <a:gd name="connsiteX9" fmla="*/ 0 w 9268853"/>
              <a:gd name="connsiteY9" fmla="*/ 170805 h 992894"/>
              <a:gd name="connsiteX0-37" fmla="*/ 0 w 9268853"/>
              <a:gd name="connsiteY0-38" fmla="*/ 170805 h 992894"/>
              <a:gd name="connsiteX1-39" fmla="*/ 314548 w 9268853"/>
              <a:gd name="connsiteY1-40" fmla="*/ 88270 h 992894"/>
              <a:gd name="connsiteX2-41" fmla="*/ 1464106 w 9268853"/>
              <a:gd name="connsiteY2-42" fmla="*/ 0 h 992894"/>
              <a:gd name="connsiteX3-43" fmla="*/ 6923210 w 9268853"/>
              <a:gd name="connsiteY3-44" fmla="*/ 109182 h 992894"/>
              <a:gd name="connsiteX4-45" fmla="*/ 9104431 w 9268853"/>
              <a:gd name="connsiteY4-46" fmla="*/ 6383 h 992894"/>
              <a:gd name="connsiteX5-47" fmla="*/ 9268853 w 9268853"/>
              <a:gd name="connsiteY5-48" fmla="*/ 170805 h 992894"/>
              <a:gd name="connsiteX6-49" fmla="*/ 9268853 w 9268853"/>
              <a:gd name="connsiteY6-50" fmla="*/ 828472 h 992894"/>
              <a:gd name="connsiteX7-51" fmla="*/ 9104431 w 9268853"/>
              <a:gd name="connsiteY7-52" fmla="*/ 992894 h 992894"/>
              <a:gd name="connsiteX8-53" fmla="*/ 164422 w 9268853"/>
              <a:gd name="connsiteY8-54" fmla="*/ 992894 h 992894"/>
              <a:gd name="connsiteX9-55" fmla="*/ 0 w 9268853"/>
              <a:gd name="connsiteY9-56" fmla="*/ 828472 h 992894"/>
              <a:gd name="connsiteX10" fmla="*/ 0 w 9268853"/>
              <a:gd name="connsiteY10" fmla="*/ 170805 h 992894"/>
              <a:gd name="connsiteX0-57" fmla="*/ 0 w 9366160"/>
              <a:gd name="connsiteY0-58" fmla="*/ 170805 h 992894"/>
              <a:gd name="connsiteX1-59" fmla="*/ 314548 w 9366160"/>
              <a:gd name="connsiteY1-60" fmla="*/ 88270 h 992894"/>
              <a:gd name="connsiteX2-61" fmla="*/ 1464106 w 9366160"/>
              <a:gd name="connsiteY2-62" fmla="*/ 0 h 992894"/>
              <a:gd name="connsiteX3-63" fmla="*/ 6923210 w 9366160"/>
              <a:gd name="connsiteY3-64" fmla="*/ 109182 h 992894"/>
              <a:gd name="connsiteX4-65" fmla="*/ 9104431 w 9366160"/>
              <a:gd name="connsiteY4-66" fmla="*/ 6383 h 992894"/>
              <a:gd name="connsiteX5-67" fmla="*/ 9268853 w 9366160"/>
              <a:gd name="connsiteY5-68" fmla="*/ 170805 h 992894"/>
              <a:gd name="connsiteX6-69" fmla="*/ 9366160 w 9366160"/>
              <a:gd name="connsiteY6-70" fmla="*/ 518615 h 992894"/>
              <a:gd name="connsiteX7-71" fmla="*/ 9268853 w 9366160"/>
              <a:gd name="connsiteY7-72" fmla="*/ 828472 h 992894"/>
              <a:gd name="connsiteX8-73" fmla="*/ 9104431 w 9366160"/>
              <a:gd name="connsiteY8-74" fmla="*/ 992894 h 992894"/>
              <a:gd name="connsiteX9-75" fmla="*/ 164422 w 9366160"/>
              <a:gd name="connsiteY9-76" fmla="*/ 992894 h 992894"/>
              <a:gd name="connsiteX10-77" fmla="*/ 0 w 9366160"/>
              <a:gd name="connsiteY10-78" fmla="*/ 828472 h 992894"/>
              <a:gd name="connsiteX11" fmla="*/ 0 w 9366160"/>
              <a:gd name="connsiteY11" fmla="*/ 170805 h 992894"/>
              <a:gd name="connsiteX0-79" fmla="*/ 0 w 9366160"/>
              <a:gd name="connsiteY0-80" fmla="*/ 170805 h 1009934"/>
              <a:gd name="connsiteX1-81" fmla="*/ 314548 w 9366160"/>
              <a:gd name="connsiteY1-82" fmla="*/ 88270 h 1009934"/>
              <a:gd name="connsiteX2-83" fmla="*/ 1464106 w 9366160"/>
              <a:gd name="connsiteY2-84" fmla="*/ 0 h 1009934"/>
              <a:gd name="connsiteX3-85" fmla="*/ 6923210 w 9366160"/>
              <a:gd name="connsiteY3-86" fmla="*/ 109182 h 1009934"/>
              <a:gd name="connsiteX4-87" fmla="*/ 9104431 w 9366160"/>
              <a:gd name="connsiteY4-88" fmla="*/ 6383 h 1009934"/>
              <a:gd name="connsiteX5-89" fmla="*/ 9268853 w 9366160"/>
              <a:gd name="connsiteY5-90" fmla="*/ 170805 h 1009934"/>
              <a:gd name="connsiteX6-91" fmla="*/ 9366160 w 9366160"/>
              <a:gd name="connsiteY6-92" fmla="*/ 518615 h 1009934"/>
              <a:gd name="connsiteX7-93" fmla="*/ 9268853 w 9366160"/>
              <a:gd name="connsiteY7-94" fmla="*/ 828472 h 1009934"/>
              <a:gd name="connsiteX8-95" fmla="*/ 9104431 w 9366160"/>
              <a:gd name="connsiteY8-96" fmla="*/ 992894 h 1009934"/>
              <a:gd name="connsiteX9-97" fmla="*/ 4985227 w 9366160"/>
              <a:gd name="connsiteY9-98" fmla="*/ 1009934 h 1009934"/>
              <a:gd name="connsiteX10-99" fmla="*/ 164422 w 9366160"/>
              <a:gd name="connsiteY10-100" fmla="*/ 992894 h 1009934"/>
              <a:gd name="connsiteX11-101" fmla="*/ 0 w 9366160"/>
              <a:gd name="connsiteY11-102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-101" y="connsiteY11-102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2225">
            <a:solidFill>
              <a:schemeClr val="accent5"/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D. Đánh dấu bộ phận chú thích, giải </a:t>
            </a:r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806262" y="545259"/>
            <a:ext cx="282202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172644" y="1076043"/>
            <a:ext cx="383623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/>
          <p:cNvSpPr/>
          <p:nvPr/>
        </p:nvSpPr>
        <p:spPr>
          <a:xfrm>
            <a:off x="453439" y="276448"/>
            <a:ext cx="11177273" cy="6177516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43891"/>
              </p:ext>
            </p:extLst>
          </p:nvPr>
        </p:nvGraphicFramePr>
        <p:xfrm>
          <a:off x="583324" y="504496"/>
          <a:ext cx="11047388" cy="601651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373063"/>
                <a:gridCol w="4029475"/>
                <a:gridCol w="2644850"/>
              </a:tblGrid>
              <a:tr h="95200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endParaRPr lang="en-US" sz="2800" b="1" dirty="0">
                        <a:solidFill>
                          <a:schemeClr val="accent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28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phận</a:t>
                      </a:r>
                      <a:r>
                        <a:rPr lang="en-US" sz="28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8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28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gạch</a:t>
                      </a:r>
                      <a:r>
                        <a:rPr lang="en-US" sz="28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ngang</a:t>
                      </a:r>
                      <a:r>
                        <a:rPr lang="en-US" sz="28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ý </a:t>
                      </a:r>
                      <a:r>
                        <a:rPr lang="en-US" sz="2800" baseline="0" dirty="0" err="1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endParaRPr lang="en-US" sz="2800" b="1" dirty="0">
                        <a:solidFill>
                          <a:schemeClr val="accent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8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gạch</a:t>
                      </a:r>
                      <a:r>
                        <a:rPr lang="en-US" sz="28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ngang</a:t>
                      </a:r>
                      <a:endParaRPr lang="en-US" sz="2800" b="1" dirty="0">
                        <a:solidFill>
                          <a:schemeClr val="accent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84421"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solidFill>
                          <a:schemeClr val="accent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solidFill>
                          <a:srgbClr val="0214B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solidFill>
                          <a:srgbClr val="FF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280091"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solidFill>
                          <a:schemeClr val="accent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solidFill>
                          <a:srgbClr val="0214B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09449" y="1556266"/>
            <a:ext cx="41778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Nam –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68751" y="1591076"/>
            <a:ext cx="38072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endParaRPr lang="en-US" sz="2800" dirty="0">
              <a:solidFill>
                <a:srgbClr val="0214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182327" y="2866578"/>
            <a:ext cx="3690912" cy="1384995"/>
            <a:chOff x="5198093" y="2582790"/>
            <a:chExt cx="3690912" cy="1384995"/>
          </a:xfrm>
        </p:grpSpPr>
        <p:sp>
          <p:nvSpPr>
            <p:cNvPr id="9" name="TextBox 8"/>
            <p:cNvSpPr txBox="1"/>
            <p:nvPr/>
          </p:nvSpPr>
          <p:spPr>
            <a:xfrm>
              <a:off x="5198093" y="2582790"/>
              <a:ext cx="369091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0214BE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2800" dirty="0" err="1" smtClean="0">
                  <a:solidFill>
                    <a:srgbClr val="0214BE"/>
                  </a:solidFill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sz="2800" dirty="0" smtClean="0">
                  <a:solidFill>
                    <a:srgbClr val="0214B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214BE"/>
                  </a:solidFill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800" dirty="0">
                  <a:solidFill>
                    <a:srgbClr val="0214B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214BE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800" dirty="0">
                  <a:solidFill>
                    <a:srgbClr val="0214B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214BE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2800" b="1" dirty="0">
                  <a:solidFill>
                    <a:srgbClr val="0214B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214BE"/>
                  </a:solidFill>
                  <a:latin typeface="Times New Roman" pitchFamily="18" charset="0"/>
                  <a:cs typeface="Times New Roman" pitchFamily="18" charset="0"/>
                </a:rPr>
                <a:t>sách</a:t>
              </a:r>
              <a:r>
                <a:rPr lang="en-US" sz="2800" b="1" dirty="0">
                  <a:solidFill>
                    <a:srgbClr val="0214B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214BE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>
                  <a:solidFill>
                    <a:srgbClr val="0214B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214BE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2800" b="1" dirty="0">
                  <a:solidFill>
                    <a:srgbClr val="0214B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214BE"/>
                  </a:solidFill>
                  <a:latin typeface="Times New Roman" pitchFamily="18" charset="0"/>
                  <a:cs typeface="Times New Roman" pitchFamily="18" charset="0"/>
                </a:rPr>
                <a:t>hóa</a:t>
              </a:r>
              <a:r>
                <a:rPr lang="en-US" sz="2800" b="1" dirty="0">
                  <a:solidFill>
                    <a:srgbClr val="0214B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214BE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2800" b="1" dirty="0">
                  <a:solidFill>
                    <a:srgbClr val="0214B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214BE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800" b="1" dirty="0">
                  <a:solidFill>
                    <a:srgbClr val="0214B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0214BE"/>
                  </a:solidFill>
                  <a:latin typeface="Times New Roman" pitchFamily="18" charset="0"/>
                  <a:cs typeface="Times New Roman" pitchFamily="18" charset="0"/>
                </a:rPr>
                <a:t>Nam</a:t>
              </a:r>
              <a:endParaRPr lang="en-US" sz="2800" b="1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5198093" y="2772813"/>
              <a:ext cx="489204" cy="2486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ight Arrow 11"/>
          <p:cNvSpPr/>
          <p:nvPr/>
        </p:nvSpPr>
        <p:spPr>
          <a:xfrm>
            <a:off x="5025046" y="5466653"/>
            <a:ext cx="489204" cy="248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68751" y="5269768"/>
            <a:ext cx="3819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800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Ha-</a:t>
            </a:r>
            <a:r>
              <a:rPr lang="en-US" sz="2800" b="1" dirty="0" err="1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2800" b="1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Pót</a:t>
            </a:r>
            <a:r>
              <a:rPr lang="en-US" sz="2800" b="1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800" b="1" dirty="0" err="1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2800" b="1" dirty="0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214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0988" y="4422098"/>
            <a:ext cx="42647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Ha-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Pót-tơ</a:t>
            </a:r>
            <a:r>
              <a:rPr lang="en-US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Giô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-an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Rô-linh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5025046" y="4422098"/>
            <a:ext cx="38481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Giô</a:t>
            </a:r>
            <a:r>
              <a:rPr lang="en-US" sz="2800" dirty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-an </a:t>
            </a:r>
            <a:r>
              <a:rPr lang="en-US" sz="2800" dirty="0" err="1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Rô-linh</a:t>
            </a:r>
            <a:r>
              <a:rPr lang="en-US" sz="2800" dirty="0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endParaRPr lang="en-US" sz="2800" dirty="0">
              <a:solidFill>
                <a:srgbClr val="0214BE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9096700" y="1581522"/>
            <a:ext cx="24394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9096699" y="4361827"/>
            <a:ext cx="24394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075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 animBg="1"/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/>
          <p:cNvSpPr/>
          <p:nvPr/>
        </p:nvSpPr>
        <p:spPr>
          <a:xfrm>
            <a:off x="485337" y="1414129"/>
            <a:ext cx="11177273" cy="5263117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Google Shape;276;p7"/>
          <p:cNvSpPr/>
          <p:nvPr/>
        </p:nvSpPr>
        <p:spPr>
          <a:xfrm>
            <a:off x="485337" y="1"/>
            <a:ext cx="11411488" cy="1169580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Google Shape;1483;p40"/>
          <p:cNvSpPr txBox="1"/>
          <p:nvPr/>
        </p:nvSpPr>
        <p:spPr>
          <a:xfrm>
            <a:off x="890554" y="-79063"/>
            <a:ext cx="10537258" cy="12486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1.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 panose="020B0604020202020204"/>
              </a:rPr>
              <a:t>Dấu gạch ngang trong các câu dưới đây được dùng để làm gì?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 panose="020B060402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B2CB29-6B2F-E9A4-260F-634051B93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53" y="1440758"/>
            <a:ext cx="10820400" cy="2409760"/>
          </a:xfrm>
          <a:prstGeom prst="rect">
            <a:avLst/>
          </a:prstGeom>
        </p:spPr>
      </p:pic>
      <p:sp>
        <p:nvSpPr>
          <p:cNvPr id="11" name="td">
            <a:extLst>
              <a:ext uri="{FF2B5EF4-FFF2-40B4-BE49-F238E27FC236}">
                <a16:creationId xmlns:a16="http://schemas.microsoft.com/office/drawing/2014/main" xmlns="" id="{F0A15E68-65C1-D855-B4F5-77181B4F7714}"/>
              </a:ext>
            </a:extLst>
          </p:cNvPr>
          <p:cNvSpPr/>
          <p:nvPr/>
        </p:nvSpPr>
        <p:spPr>
          <a:xfrm>
            <a:off x="1537160" y="3850518"/>
            <a:ext cx="8935910" cy="673767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-1" fmla="*/ 0 w 9268853"/>
              <a:gd name="connsiteY0-2" fmla="*/ 164422 h 986511"/>
              <a:gd name="connsiteX1-3" fmla="*/ 314548 w 9268853"/>
              <a:gd name="connsiteY1-4" fmla="*/ 81887 h 986511"/>
              <a:gd name="connsiteX2-5" fmla="*/ 9104431 w 9268853"/>
              <a:gd name="connsiteY2-6" fmla="*/ 0 h 986511"/>
              <a:gd name="connsiteX3-7" fmla="*/ 9268853 w 9268853"/>
              <a:gd name="connsiteY3-8" fmla="*/ 164422 h 986511"/>
              <a:gd name="connsiteX4-9" fmla="*/ 9268853 w 9268853"/>
              <a:gd name="connsiteY4-10" fmla="*/ 822089 h 986511"/>
              <a:gd name="connsiteX5-11" fmla="*/ 9104431 w 9268853"/>
              <a:gd name="connsiteY5-12" fmla="*/ 986511 h 986511"/>
              <a:gd name="connsiteX6-13" fmla="*/ 164422 w 9268853"/>
              <a:gd name="connsiteY6-14" fmla="*/ 986511 h 986511"/>
              <a:gd name="connsiteX7-15" fmla="*/ 0 w 9268853"/>
              <a:gd name="connsiteY7-16" fmla="*/ 822089 h 986511"/>
              <a:gd name="connsiteX8-17" fmla="*/ 0 w 9268853"/>
              <a:gd name="connsiteY8-18" fmla="*/ 164422 h 986511"/>
              <a:gd name="connsiteX0-19" fmla="*/ 0 w 9268853"/>
              <a:gd name="connsiteY0-20" fmla="*/ 170805 h 992894"/>
              <a:gd name="connsiteX1-21" fmla="*/ 314548 w 9268853"/>
              <a:gd name="connsiteY1-22" fmla="*/ 88270 h 992894"/>
              <a:gd name="connsiteX2-23" fmla="*/ 1464106 w 9268853"/>
              <a:gd name="connsiteY2-24" fmla="*/ 0 h 992894"/>
              <a:gd name="connsiteX3-25" fmla="*/ 9104431 w 9268853"/>
              <a:gd name="connsiteY3-26" fmla="*/ 6383 h 992894"/>
              <a:gd name="connsiteX4-27" fmla="*/ 9268853 w 9268853"/>
              <a:gd name="connsiteY4-28" fmla="*/ 170805 h 992894"/>
              <a:gd name="connsiteX5-29" fmla="*/ 9268853 w 9268853"/>
              <a:gd name="connsiteY5-30" fmla="*/ 828472 h 992894"/>
              <a:gd name="connsiteX6-31" fmla="*/ 9104431 w 9268853"/>
              <a:gd name="connsiteY6-32" fmla="*/ 992894 h 992894"/>
              <a:gd name="connsiteX7-33" fmla="*/ 164422 w 9268853"/>
              <a:gd name="connsiteY7-34" fmla="*/ 992894 h 992894"/>
              <a:gd name="connsiteX8-35" fmla="*/ 0 w 9268853"/>
              <a:gd name="connsiteY8-36" fmla="*/ 828472 h 992894"/>
              <a:gd name="connsiteX9" fmla="*/ 0 w 9268853"/>
              <a:gd name="connsiteY9" fmla="*/ 170805 h 992894"/>
              <a:gd name="connsiteX0-37" fmla="*/ 0 w 9268853"/>
              <a:gd name="connsiteY0-38" fmla="*/ 170805 h 992894"/>
              <a:gd name="connsiteX1-39" fmla="*/ 314548 w 9268853"/>
              <a:gd name="connsiteY1-40" fmla="*/ 88270 h 992894"/>
              <a:gd name="connsiteX2-41" fmla="*/ 1464106 w 9268853"/>
              <a:gd name="connsiteY2-42" fmla="*/ 0 h 992894"/>
              <a:gd name="connsiteX3-43" fmla="*/ 6923210 w 9268853"/>
              <a:gd name="connsiteY3-44" fmla="*/ 109182 h 992894"/>
              <a:gd name="connsiteX4-45" fmla="*/ 9104431 w 9268853"/>
              <a:gd name="connsiteY4-46" fmla="*/ 6383 h 992894"/>
              <a:gd name="connsiteX5-47" fmla="*/ 9268853 w 9268853"/>
              <a:gd name="connsiteY5-48" fmla="*/ 170805 h 992894"/>
              <a:gd name="connsiteX6-49" fmla="*/ 9268853 w 9268853"/>
              <a:gd name="connsiteY6-50" fmla="*/ 828472 h 992894"/>
              <a:gd name="connsiteX7-51" fmla="*/ 9104431 w 9268853"/>
              <a:gd name="connsiteY7-52" fmla="*/ 992894 h 992894"/>
              <a:gd name="connsiteX8-53" fmla="*/ 164422 w 9268853"/>
              <a:gd name="connsiteY8-54" fmla="*/ 992894 h 992894"/>
              <a:gd name="connsiteX9-55" fmla="*/ 0 w 9268853"/>
              <a:gd name="connsiteY9-56" fmla="*/ 828472 h 992894"/>
              <a:gd name="connsiteX10" fmla="*/ 0 w 9268853"/>
              <a:gd name="connsiteY10" fmla="*/ 170805 h 992894"/>
              <a:gd name="connsiteX0-57" fmla="*/ 0 w 9366160"/>
              <a:gd name="connsiteY0-58" fmla="*/ 170805 h 992894"/>
              <a:gd name="connsiteX1-59" fmla="*/ 314548 w 9366160"/>
              <a:gd name="connsiteY1-60" fmla="*/ 88270 h 992894"/>
              <a:gd name="connsiteX2-61" fmla="*/ 1464106 w 9366160"/>
              <a:gd name="connsiteY2-62" fmla="*/ 0 h 992894"/>
              <a:gd name="connsiteX3-63" fmla="*/ 6923210 w 9366160"/>
              <a:gd name="connsiteY3-64" fmla="*/ 109182 h 992894"/>
              <a:gd name="connsiteX4-65" fmla="*/ 9104431 w 9366160"/>
              <a:gd name="connsiteY4-66" fmla="*/ 6383 h 992894"/>
              <a:gd name="connsiteX5-67" fmla="*/ 9268853 w 9366160"/>
              <a:gd name="connsiteY5-68" fmla="*/ 170805 h 992894"/>
              <a:gd name="connsiteX6-69" fmla="*/ 9366160 w 9366160"/>
              <a:gd name="connsiteY6-70" fmla="*/ 518615 h 992894"/>
              <a:gd name="connsiteX7-71" fmla="*/ 9268853 w 9366160"/>
              <a:gd name="connsiteY7-72" fmla="*/ 828472 h 992894"/>
              <a:gd name="connsiteX8-73" fmla="*/ 9104431 w 9366160"/>
              <a:gd name="connsiteY8-74" fmla="*/ 992894 h 992894"/>
              <a:gd name="connsiteX9-75" fmla="*/ 164422 w 9366160"/>
              <a:gd name="connsiteY9-76" fmla="*/ 992894 h 992894"/>
              <a:gd name="connsiteX10-77" fmla="*/ 0 w 9366160"/>
              <a:gd name="connsiteY10-78" fmla="*/ 828472 h 992894"/>
              <a:gd name="connsiteX11" fmla="*/ 0 w 9366160"/>
              <a:gd name="connsiteY11" fmla="*/ 170805 h 992894"/>
              <a:gd name="connsiteX0-79" fmla="*/ 0 w 9366160"/>
              <a:gd name="connsiteY0-80" fmla="*/ 170805 h 1009934"/>
              <a:gd name="connsiteX1-81" fmla="*/ 314548 w 9366160"/>
              <a:gd name="connsiteY1-82" fmla="*/ 88270 h 1009934"/>
              <a:gd name="connsiteX2-83" fmla="*/ 1464106 w 9366160"/>
              <a:gd name="connsiteY2-84" fmla="*/ 0 h 1009934"/>
              <a:gd name="connsiteX3-85" fmla="*/ 6923210 w 9366160"/>
              <a:gd name="connsiteY3-86" fmla="*/ 109182 h 1009934"/>
              <a:gd name="connsiteX4-87" fmla="*/ 9104431 w 9366160"/>
              <a:gd name="connsiteY4-88" fmla="*/ 6383 h 1009934"/>
              <a:gd name="connsiteX5-89" fmla="*/ 9268853 w 9366160"/>
              <a:gd name="connsiteY5-90" fmla="*/ 170805 h 1009934"/>
              <a:gd name="connsiteX6-91" fmla="*/ 9366160 w 9366160"/>
              <a:gd name="connsiteY6-92" fmla="*/ 518615 h 1009934"/>
              <a:gd name="connsiteX7-93" fmla="*/ 9268853 w 9366160"/>
              <a:gd name="connsiteY7-94" fmla="*/ 828472 h 1009934"/>
              <a:gd name="connsiteX8-95" fmla="*/ 9104431 w 9366160"/>
              <a:gd name="connsiteY8-96" fmla="*/ 992894 h 1009934"/>
              <a:gd name="connsiteX9-97" fmla="*/ 4985227 w 9366160"/>
              <a:gd name="connsiteY9-98" fmla="*/ 1009934 h 1009934"/>
              <a:gd name="connsiteX10-99" fmla="*/ 164422 w 9366160"/>
              <a:gd name="connsiteY10-100" fmla="*/ 992894 h 1009934"/>
              <a:gd name="connsiteX11-101" fmla="*/ 0 w 9366160"/>
              <a:gd name="connsiteY11-102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-101" y="connsiteY11-102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22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A. Đánh dấu lời nói trực tiếp của nhân vật.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2" name="piano">
            <a:extLst>
              <a:ext uri="{FF2B5EF4-FFF2-40B4-BE49-F238E27FC236}">
                <a16:creationId xmlns:a16="http://schemas.microsoft.com/office/drawing/2014/main" xmlns="" id="{199A5845-FDD1-8439-8295-6EE8E54CAC3D}"/>
              </a:ext>
            </a:extLst>
          </p:cNvPr>
          <p:cNvSpPr/>
          <p:nvPr/>
        </p:nvSpPr>
        <p:spPr>
          <a:xfrm>
            <a:off x="1537159" y="4557107"/>
            <a:ext cx="8957175" cy="673767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-1" fmla="*/ 0 w 9268853"/>
              <a:gd name="connsiteY0-2" fmla="*/ 164422 h 986511"/>
              <a:gd name="connsiteX1-3" fmla="*/ 314548 w 9268853"/>
              <a:gd name="connsiteY1-4" fmla="*/ 81887 h 986511"/>
              <a:gd name="connsiteX2-5" fmla="*/ 9104431 w 9268853"/>
              <a:gd name="connsiteY2-6" fmla="*/ 0 h 986511"/>
              <a:gd name="connsiteX3-7" fmla="*/ 9268853 w 9268853"/>
              <a:gd name="connsiteY3-8" fmla="*/ 164422 h 986511"/>
              <a:gd name="connsiteX4-9" fmla="*/ 9268853 w 9268853"/>
              <a:gd name="connsiteY4-10" fmla="*/ 822089 h 986511"/>
              <a:gd name="connsiteX5-11" fmla="*/ 9104431 w 9268853"/>
              <a:gd name="connsiteY5-12" fmla="*/ 986511 h 986511"/>
              <a:gd name="connsiteX6-13" fmla="*/ 164422 w 9268853"/>
              <a:gd name="connsiteY6-14" fmla="*/ 986511 h 986511"/>
              <a:gd name="connsiteX7-15" fmla="*/ 0 w 9268853"/>
              <a:gd name="connsiteY7-16" fmla="*/ 822089 h 986511"/>
              <a:gd name="connsiteX8-17" fmla="*/ 0 w 9268853"/>
              <a:gd name="connsiteY8-18" fmla="*/ 164422 h 986511"/>
              <a:gd name="connsiteX0-19" fmla="*/ 0 w 9268853"/>
              <a:gd name="connsiteY0-20" fmla="*/ 170805 h 992894"/>
              <a:gd name="connsiteX1-21" fmla="*/ 314548 w 9268853"/>
              <a:gd name="connsiteY1-22" fmla="*/ 88270 h 992894"/>
              <a:gd name="connsiteX2-23" fmla="*/ 1464106 w 9268853"/>
              <a:gd name="connsiteY2-24" fmla="*/ 0 h 992894"/>
              <a:gd name="connsiteX3-25" fmla="*/ 9104431 w 9268853"/>
              <a:gd name="connsiteY3-26" fmla="*/ 6383 h 992894"/>
              <a:gd name="connsiteX4-27" fmla="*/ 9268853 w 9268853"/>
              <a:gd name="connsiteY4-28" fmla="*/ 170805 h 992894"/>
              <a:gd name="connsiteX5-29" fmla="*/ 9268853 w 9268853"/>
              <a:gd name="connsiteY5-30" fmla="*/ 828472 h 992894"/>
              <a:gd name="connsiteX6-31" fmla="*/ 9104431 w 9268853"/>
              <a:gd name="connsiteY6-32" fmla="*/ 992894 h 992894"/>
              <a:gd name="connsiteX7-33" fmla="*/ 164422 w 9268853"/>
              <a:gd name="connsiteY7-34" fmla="*/ 992894 h 992894"/>
              <a:gd name="connsiteX8-35" fmla="*/ 0 w 9268853"/>
              <a:gd name="connsiteY8-36" fmla="*/ 828472 h 992894"/>
              <a:gd name="connsiteX9" fmla="*/ 0 w 9268853"/>
              <a:gd name="connsiteY9" fmla="*/ 170805 h 992894"/>
              <a:gd name="connsiteX0-37" fmla="*/ 0 w 9268853"/>
              <a:gd name="connsiteY0-38" fmla="*/ 170805 h 992894"/>
              <a:gd name="connsiteX1-39" fmla="*/ 314548 w 9268853"/>
              <a:gd name="connsiteY1-40" fmla="*/ 88270 h 992894"/>
              <a:gd name="connsiteX2-41" fmla="*/ 1464106 w 9268853"/>
              <a:gd name="connsiteY2-42" fmla="*/ 0 h 992894"/>
              <a:gd name="connsiteX3-43" fmla="*/ 6923210 w 9268853"/>
              <a:gd name="connsiteY3-44" fmla="*/ 109182 h 992894"/>
              <a:gd name="connsiteX4-45" fmla="*/ 9104431 w 9268853"/>
              <a:gd name="connsiteY4-46" fmla="*/ 6383 h 992894"/>
              <a:gd name="connsiteX5-47" fmla="*/ 9268853 w 9268853"/>
              <a:gd name="connsiteY5-48" fmla="*/ 170805 h 992894"/>
              <a:gd name="connsiteX6-49" fmla="*/ 9268853 w 9268853"/>
              <a:gd name="connsiteY6-50" fmla="*/ 828472 h 992894"/>
              <a:gd name="connsiteX7-51" fmla="*/ 9104431 w 9268853"/>
              <a:gd name="connsiteY7-52" fmla="*/ 992894 h 992894"/>
              <a:gd name="connsiteX8-53" fmla="*/ 164422 w 9268853"/>
              <a:gd name="connsiteY8-54" fmla="*/ 992894 h 992894"/>
              <a:gd name="connsiteX9-55" fmla="*/ 0 w 9268853"/>
              <a:gd name="connsiteY9-56" fmla="*/ 828472 h 992894"/>
              <a:gd name="connsiteX10" fmla="*/ 0 w 9268853"/>
              <a:gd name="connsiteY10" fmla="*/ 170805 h 992894"/>
              <a:gd name="connsiteX0-57" fmla="*/ 0 w 9366160"/>
              <a:gd name="connsiteY0-58" fmla="*/ 170805 h 992894"/>
              <a:gd name="connsiteX1-59" fmla="*/ 314548 w 9366160"/>
              <a:gd name="connsiteY1-60" fmla="*/ 88270 h 992894"/>
              <a:gd name="connsiteX2-61" fmla="*/ 1464106 w 9366160"/>
              <a:gd name="connsiteY2-62" fmla="*/ 0 h 992894"/>
              <a:gd name="connsiteX3-63" fmla="*/ 6923210 w 9366160"/>
              <a:gd name="connsiteY3-64" fmla="*/ 109182 h 992894"/>
              <a:gd name="connsiteX4-65" fmla="*/ 9104431 w 9366160"/>
              <a:gd name="connsiteY4-66" fmla="*/ 6383 h 992894"/>
              <a:gd name="connsiteX5-67" fmla="*/ 9268853 w 9366160"/>
              <a:gd name="connsiteY5-68" fmla="*/ 170805 h 992894"/>
              <a:gd name="connsiteX6-69" fmla="*/ 9366160 w 9366160"/>
              <a:gd name="connsiteY6-70" fmla="*/ 518615 h 992894"/>
              <a:gd name="connsiteX7-71" fmla="*/ 9268853 w 9366160"/>
              <a:gd name="connsiteY7-72" fmla="*/ 828472 h 992894"/>
              <a:gd name="connsiteX8-73" fmla="*/ 9104431 w 9366160"/>
              <a:gd name="connsiteY8-74" fmla="*/ 992894 h 992894"/>
              <a:gd name="connsiteX9-75" fmla="*/ 164422 w 9366160"/>
              <a:gd name="connsiteY9-76" fmla="*/ 992894 h 992894"/>
              <a:gd name="connsiteX10-77" fmla="*/ 0 w 9366160"/>
              <a:gd name="connsiteY10-78" fmla="*/ 828472 h 992894"/>
              <a:gd name="connsiteX11" fmla="*/ 0 w 9366160"/>
              <a:gd name="connsiteY11" fmla="*/ 170805 h 992894"/>
              <a:gd name="connsiteX0-79" fmla="*/ 0 w 9366160"/>
              <a:gd name="connsiteY0-80" fmla="*/ 170805 h 1009934"/>
              <a:gd name="connsiteX1-81" fmla="*/ 314548 w 9366160"/>
              <a:gd name="connsiteY1-82" fmla="*/ 88270 h 1009934"/>
              <a:gd name="connsiteX2-83" fmla="*/ 1464106 w 9366160"/>
              <a:gd name="connsiteY2-84" fmla="*/ 0 h 1009934"/>
              <a:gd name="connsiteX3-85" fmla="*/ 6923210 w 9366160"/>
              <a:gd name="connsiteY3-86" fmla="*/ 109182 h 1009934"/>
              <a:gd name="connsiteX4-87" fmla="*/ 9104431 w 9366160"/>
              <a:gd name="connsiteY4-88" fmla="*/ 6383 h 1009934"/>
              <a:gd name="connsiteX5-89" fmla="*/ 9268853 w 9366160"/>
              <a:gd name="connsiteY5-90" fmla="*/ 170805 h 1009934"/>
              <a:gd name="connsiteX6-91" fmla="*/ 9366160 w 9366160"/>
              <a:gd name="connsiteY6-92" fmla="*/ 518615 h 1009934"/>
              <a:gd name="connsiteX7-93" fmla="*/ 9268853 w 9366160"/>
              <a:gd name="connsiteY7-94" fmla="*/ 828472 h 1009934"/>
              <a:gd name="connsiteX8-95" fmla="*/ 9104431 w 9366160"/>
              <a:gd name="connsiteY8-96" fmla="*/ 992894 h 1009934"/>
              <a:gd name="connsiteX9-97" fmla="*/ 4985227 w 9366160"/>
              <a:gd name="connsiteY9-98" fmla="*/ 1009934 h 1009934"/>
              <a:gd name="connsiteX10-99" fmla="*/ 164422 w 9366160"/>
              <a:gd name="connsiteY10-100" fmla="*/ 992894 h 1009934"/>
              <a:gd name="connsiteX11-101" fmla="*/ 0 w 9366160"/>
              <a:gd name="connsiteY11-102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-101" y="connsiteY11-102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2225">
            <a:solidFill>
              <a:schemeClr val="accent5"/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B. Đánh dấu các ý liệt kê.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3" name="sao">
            <a:extLst>
              <a:ext uri="{FF2B5EF4-FFF2-40B4-BE49-F238E27FC236}">
                <a16:creationId xmlns:a16="http://schemas.microsoft.com/office/drawing/2014/main" xmlns="" id="{C5D10718-D566-5A74-A440-CAEA2FA0542B}"/>
              </a:ext>
            </a:extLst>
          </p:cNvPr>
          <p:cNvSpPr/>
          <p:nvPr/>
        </p:nvSpPr>
        <p:spPr>
          <a:xfrm>
            <a:off x="1537159" y="5254071"/>
            <a:ext cx="8765789" cy="673767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-1" fmla="*/ 0 w 9268853"/>
              <a:gd name="connsiteY0-2" fmla="*/ 164422 h 986511"/>
              <a:gd name="connsiteX1-3" fmla="*/ 314548 w 9268853"/>
              <a:gd name="connsiteY1-4" fmla="*/ 81887 h 986511"/>
              <a:gd name="connsiteX2-5" fmla="*/ 9104431 w 9268853"/>
              <a:gd name="connsiteY2-6" fmla="*/ 0 h 986511"/>
              <a:gd name="connsiteX3-7" fmla="*/ 9268853 w 9268853"/>
              <a:gd name="connsiteY3-8" fmla="*/ 164422 h 986511"/>
              <a:gd name="connsiteX4-9" fmla="*/ 9268853 w 9268853"/>
              <a:gd name="connsiteY4-10" fmla="*/ 822089 h 986511"/>
              <a:gd name="connsiteX5-11" fmla="*/ 9104431 w 9268853"/>
              <a:gd name="connsiteY5-12" fmla="*/ 986511 h 986511"/>
              <a:gd name="connsiteX6-13" fmla="*/ 164422 w 9268853"/>
              <a:gd name="connsiteY6-14" fmla="*/ 986511 h 986511"/>
              <a:gd name="connsiteX7-15" fmla="*/ 0 w 9268853"/>
              <a:gd name="connsiteY7-16" fmla="*/ 822089 h 986511"/>
              <a:gd name="connsiteX8-17" fmla="*/ 0 w 9268853"/>
              <a:gd name="connsiteY8-18" fmla="*/ 164422 h 986511"/>
              <a:gd name="connsiteX0-19" fmla="*/ 0 w 9268853"/>
              <a:gd name="connsiteY0-20" fmla="*/ 170805 h 992894"/>
              <a:gd name="connsiteX1-21" fmla="*/ 314548 w 9268853"/>
              <a:gd name="connsiteY1-22" fmla="*/ 88270 h 992894"/>
              <a:gd name="connsiteX2-23" fmla="*/ 1464106 w 9268853"/>
              <a:gd name="connsiteY2-24" fmla="*/ 0 h 992894"/>
              <a:gd name="connsiteX3-25" fmla="*/ 9104431 w 9268853"/>
              <a:gd name="connsiteY3-26" fmla="*/ 6383 h 992894"/>
              <a:gd name="connsiteX4-27" fmla="*/ 9268853 w 9268853"/>
              <a:gd name="connsiteY4-28" fmla="*/ 170805 h 992894"/>
              <a:gd name="connsiteX5-29" fmla="*/ 9268853 w 9268853"/>
              <a:gd name="connsiteY5-30" fmla="*/ 828472 h 992894"/>
              <a:gd name="connsiteX6-31" fmla="*/ 9104431 w 9268853"/>
              <a:gd name="connsiteY6-32" fmla="*/ 992894 h 992894"/>
              <a:gd name="connsiteX7-33" fmla="*/ 164422 w 9268853"/>
              <a:gd name="connsiteY7-34" fmla="*/ 992894 h 992894"/>
              <a:gd name="connsiteX8-35" fmla="*/ 0 w 9268853"/>
              <a:gd name="connsiteY8-36" fmla="*/ 828472 h 992894"/>
              <a:gd name="connsiteX9" fmla="*/ 0 w 9268853"/>
              <a:gd name="connsiteY9" fmla="*/ 170805 h 992894"/>
              <a:gd name="connsiteX0-37" fmla="*/ 0 w 9268853"/>
              <a:gd name="connsiteY0-38" fmla="*/ 170805 h 992894"/>
              <a:gd name="connsiteX1-39" fmla="*/ 314548 w 9268853"/>
              <a:gd name="connsiteY1-40" fmla="*/ 88270 h 992894"/>
              <a:gd name="connsiteX2-41" fmla="*/ 1464106 w 9268853"/>
              <a:gd name="connsiteY2-42" fmla="*/ 0 h 992894"/>
              <a:gd name="connsiteX3-43" fmla="*/ 6923210 w 9268853"/>
              <a:gd name="connsiteY3-44" fmla="*/ 109182 h 992894"/>
              <a:gd name="connsiteX4-45" fmla="*/ 9104431 w 9268853"/>
              <a:gd name="connsiteY4-46" fmla="*/ 6383 h 992894"/>
              <a:gd name="connsiteX5-47" fmla="*/ 9268853 w 9268853"/>
              <a:gd name="connsiteY5-48" fmla="*/ 170805 h 992894"/>
              <a:gd name="connsiteX6-49" fmla="*/ 9268853 w 9268853"/>
              <a:gd name="connsiteY6-50" fmla="*/ 828472 h 992894"/>
              <a:gd name="connsiteX7-51" fmla="*/ 9104431 w 9268853"/>
              <a:gd name="connsiteY7-52" fmla="*/ 992894 h 992894"/>
              <a:gd name="connsiteX8-53" fmla="*/ 164422 w 9268853"/>
              <a:gd name="connsiteY8-54" fmla="*/ 992894 h 992894"/>
              <a:gd name="connsiteX9-55" fmla="*/ 0 w 9268853"/>
              <a:gd name="connsiteY9-56" fmla="*/ 828472 h 992894"/>
              <a:gd name="connsiteX10" fmla="*/ 0 w 9268853"/>
              <a:gd name="connsiteY10" fmla="*/ 170805 h 992894"/>
              <a:gd name="connsiteX0-57" fmla="*/ 0 w 9366160"/>
              <a:gd name="connsiteY0-58" fmla="*/ 170805 h 992894"/>
              <a:gd name="connsiteX1-59" fmla="*/ 314548 w 9366160"/>
              <a:gd name="connsiteY1-60" fmla="*/ 88270 h 992894"/>
              <a:gd name="connsiteX2-61" fmla="*/ 1464106 w 9366160"/>
              <a:gd name="connsiteY2-62" fmla="*/ 0 h 992894"/>
              <a:gd name="connsiteX3-63" fmla="*/ 6923210 w 9366160"/>
              <a:gd name="connsiteY3-64" fmla="*/ 109182 h 992894"/>
              <a:gd name="connsiteX4-65" fmla="*/ 9104431 w 9366160"/>
              <a:gd name="connsiteY4-66" fmla="*/ 6383 h 992894"/>
              <a:gd name="connsiteX5-67" fmla="*/ 9268853 w 9366160"/>
              <a:gd name="connsiteY5-68" fmla="*/ 170805 h 992894"/>
              <a:gd name="connsiteX6-69" fmla="*/ 9366160 w 9366160"/>
              <a:gd name="connsiteY6-70" fmla="*/ 518615 h 992894"/>
              <a:gd name="connsiteX7-71" fmla="*/ 9268853 w 9366160"/>
              <a:gd name="connsiteY7-72" fmla="*/ 828472 h 992894"/>
              <a:gd name="connsiteX8-73" fmla="*/ 9104431 w 9366160"/>
              <a:gd name="connsiteY8-74" fmla="*/ 992894 h 992894"/>
              <a:gd name="connsiteX9-75" fmla="*/ 164422 w 9366160"/>
              <a:gd name="connsiteY9-76" fmla="*/ 992894 h 992894"/>
              <a:gd name="connsiteX10-77" fmla="*/ 0 w 9366160"/>
              <a:gd name="connsiteY10-78" fmla="*/ 828472 h 992894"/>
              <a:gd name="connsiteX11" fmla="*/ 0 w 9366160"/>
              <a:gd name="connsiteY11" fmla="*/ 170805 h 992894"/>
              <a:gd name="connsiteX0-79" fmla="*/ 0 w 9366160"/>
              <a:gd name="connsiteY0-80" fmla="*/ 170805 h 1009934"/>
              <a:gd name="connsiteX1-81" fmla="*/ 314548 w 9366160"/>
              <a:gd name="connsiteY1-82" fmla="*/ 88270 h 1009934"/>
              <a:gd name="connsiteX2-83" fmla="*/ 1464106 w 9366160"/>
              <a:gd name="connsiteY2-84" fmla="*/ 0 h 1009934"/>
              <a:gd name="connsiteX3-85" fmla="*/ 6923210 w 9366160"/>
              <a:gd name="connsiteY3-86" fmla="*/ 109182 h 1009934"/>
              <a:gd name="connsiteX4-87" fmla="*/ 9104431 w 9366160"/>
              <a:gd name="connsiteY4-88" fmla="*/ 6383 h 1009934"/>
              <a:gd name="connsiteX5-89" fmla="*/ 9268853 w 9366160"/>
              <a:gd name="connsiteY5-90" fmla="*/ 170805 h 1009934"/>
              <a:gd name="connsiteX6-91" fmla="*/ 9366160 w 9366160"/>
              <a:gd name="connsiteY6-92" fmla="*/ 518615 h 1009934"/>
              <a:gd name="connsiteX7-93" fmla="*/ 9268853 w 9366160"/>
              <a:gd name="connsiteY7-94" fmla="*/ 828472 h 1009934"/>
              <a:gd name="connsiteX8-95" fmla="*/ 9104431 w 9366160"/>
              <a:gd name="connsiteY8-96" fmla="*/ 992894 h 1009934"/>
              <a:gd name="connsiteX9-97" fmla="*/ 4985227 w 9366160"/>
              <a:gd name="connsiteY9-98" fmla="*/ 1009934 h 1009934"/>
              <a:gd name="connsiteX10-99" fmla="*/ 164422 w 9366160"/>
              <a:gd name="connsiteY10-100" fmla="*/ 992894 h 1009934"/>
              <a:gd name="connsiteX11-101" fmla="*/ 0 w 9366160"/>
              <a:gd name="connsiteY11-102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-101" y="connsiteY11-102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22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C. Nối các từ ngữ trong một liên danh.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4" name="ghi">
            <a:extLst>
              <a:ext uri="{FF2B5EF4-FFF2-40B4-BE49-F238E27FC236}">
                <a16:creationId xmlns:a16="http://schemas.microsoft.com/office/drawing/2014/main" xmlns="" id="{661D6261-898E-CD81-AD81-C46F126EAB0B}"/>
              </a:ext>
            </a:extLst>
          </p:cNvPr>
          <p:cNvSpPr/>
          <p:nvPr/>
        </p:nvSpPr>
        <p:spPr>
          <a:xfrm>
            <a:off x="1537160" y="5970285"/>
            <a:ext cx="8712626" cy="673767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-1" fmla="*/ 0 w 9268853"/>
              <a:gd name="connsiteY0-2" fmla="*/ 164422 h 986511"/>
              <a:gd name="connsiteX1-3" fmla="*/ 314548 w 9268853"/>
              <a:gd name="connsiteY1-4" fmla="*/ 81887 h 986511"/>
              <a:gd name="connsiteX2-5" fmla="*/ 9104431 w 9268853"/>
              <a:gd name="connsiteY2-6" fmla="*/ 0 h 986511"/>
              <a:gd name="connsiteX3-7" fmla="*/ 9268853 w 9268853"/>
              <a:gd name="connsiteY3-8" fmla="*/ 164422 h 986511"/>
              <a:gd name="connsiteX4-9" fmla="*/ 9268853 w 9268853"/>
              <a:gd name="connsiteY4-10" fmla="*/ 822089 h 986511"/>
              <a:gd name="connsiteX5-11" fmla="*/ 9104431 w 9268853"/>
              <a:gd name="connsiteY5-12" fmla="*/ 986511 h 986511"/>
              <a:gd name="connsiteX6-13" fmla="*/ 164422 w 9268853"/>
              <a:gd name="connsiteY6-14" fmla="*/ 986511 h 986511"/>
              <a:gd name="connsiteX7-15" fmla="*/ 0 w 9268853"/>
              <a:gd name="connsiteY7-16" fmla="*/ 822089 h 986511"/>
              <a:gd name="connsiteX8-17" fmla="*/ 0 w 9268853"/>
              <a:gd name="connsiteY8-18" fmla="*/ 164422 h 986511"/>
              <a:gd name="connsiteX0-19" fmla="*/ 0 w 9268853"/>
              <a:gd name="connsiteY0-20" fmla="*/ 170805 h 992894"/>
              <a:gd name="connsiteX1-21" fmla="*/ 314548 w 9268853"/>
              <a:gd name="connsiteY1-22" fmla="*/ 88270 h 992894"/>
              <a:gd name="connsiteX2-23" fmla="*/ 1464106 w 9268853"/>
              <a:gd name="connsiteY2-24" fmla="*/ 0 h 992894"/>
              <a:gd name="connsiteX3-25" fmla="*/ 9104431 w 9268853"/>
              <a:gd name="connsiteY3-26" fmla="*/ 6383 h 992894"/>
              <a:gd name="connsiteX4-27" fmla="*/ 9268853 w 9268853"/>
              <a:gd name="connsiteY4-28" fmla="*/ 170805 h 992894"/>
              <a:gd name="connsiteX5-29" fmla="*/ 9268853 w 9268853"/>
              <a:gd name="connsiteY5-30" fmla="*/ 828472 h 992894"/>
              <a:gd name="connsiteX6-31" fmla="*/ 9104431 w 9268853"/>
              <a:gd name="connsiteY6-32" fmla="*/ 992894 h 992894"/>
              <a:gd name="connsiteX7-33" fmla="*/ 164422 w 9268853"/>
              <a:gd name="connsiteY7-34" fmla="*/ 992894 h 992894"/>
              <a:gd name="connsiteX8-35" fmla="*/ 0 w 9268853"/>
              <a:gd name="connsiteY8-36" fmla="*/ 828472 h 992894"/>
              <a:gd name="connsiteX9" fmla="*/ 0 w 9268853"/>
              <a:gd name="connsiteY9" fmla="*/ 170805 h 992894"/>
              <a:gd name="connsiteX0-37" fmla="*/ 0 w 9268853"/>
              <a:gd name="connsiteY0-38" fmla="*/ 170805 h 992894"/>
              <a:gd name="connsiteX1-39" fmla="*/ 314548 w 9268853"/>
              <a:gd name="connsiteY1-40" fmla="*/ 88270 h 992894"/>
              <a:gd name="connsiteX2-41" fmla="*/ 1464106 w 9268853"/>
              <a:gd name="connsiteY2-42" fmla="*/ 0 h 992894"/>
              <a:gd name="connsiteX3-43" fmla="*/ 6923210 w 9268853"/>
              <a:gd name="connsiteY3-44" fmla="*/ 109182 h 992894"/>
              <a:gd name="connsiteX4-45" fmla="*/ 9104431 w 9268853"/>
              <a:gd name="connsiteY4-46" fmla="*/ 6383 h 992894"/>
              <a:gd name="connsiteX5-47" fmla="*/ 9268853 w 9268853"/>
              <a:gd name="connsiteY5-48" fmla="*/ 170805 h 992894"/>
              <a:gd name="connsiteX6-49" fmla="*/ 9268853 w 9268853"/>
              <a:gd name="connsiteY6-50" fmla="*/ 828472 h 992894"/>
              <a:gd name="connsiteX7-51" fmla="*/ 9104431 w 9268853"/>
              <a:gd name="connsiteY7-52" fmla="*/ 992894 h 992894"/>
              <a:gd name="connsiteX8-53" fmla="*/ 164422 w 9268853"/>
              <a:gd name="connsiteY8-54" fmla="*/ 992894 h 992894"/>
              <a:gd name="connsiteX9-55" fmla="*/ 0 w 9268853"/>
              <a:gd name="connsiteY9-56" fmla="*/ 828472 h 992894"/>
              <a:gd name="connsiteX10" fmla="*/ 0 w 9268853"/>
              <a:gd name="connsiteY10" fmla="*/ 170805 h 992894"/>
              <a:gd name="connsiteX0-57" fmla="*/ 0 w 9366160"/>
              <a:gd name="connsiteY0-58" fmla="*/ 170805 h 992894"/>
              <a:gd name="connsiteX1-59" fmla="*/ 314548 w 9366160"/>
              <a:gd name="connsiteY1-60" fmla="*/ 88270 h 992894"/>
              <a:gd name="connsiteX2-61" fmla="*/ 1464106 w 9366160"/>
              <a:gd name="connsiteY2-62" fmla="*/ 0 h 992894"/>
              <a:gd name="connsiteX3-63" fmla="*/ 6923210 w 9366160"/>
              <a:gd name="connsiteY3-64" fmla="*/ 109182 h 992894"/>
              <a:gd name="connsiteX4-65" fmla="*/ 9104431 w 9366160"/>
              <a:gd name="connsiteY4-66" fmla="*/ 6383 h 992894"/>
              <a:gd name="connsiteX5-67" fmla="*/ 9268853 w 9366160"/>
              <a:gd name="connsiteY5-68" fmla="*/ 170805 h 992894"/>
              <a:gd name="connsiteX6-69" fmla="*/ 9366160 w 9366160"/>
              <a:gd name="connsiteY6-70" fmla="*/ 518615 h 992894"/>
              <a:gd name="connsiteX7-71" fmla="*/ 9268853 w 9366160"/>
              <a:gd name="connsiteY7-72" fmla="*/ 828472 h 992894"/>
              <a:gd name="connsiteX8-73" fmla="*/ 9104431 w 9366160"/>
              <a:gd name="connsiteY8-74" fmla="*/ 992894 h 992894"/>
              <a:gd name="connsiteX9-75" fmla="*/ 164422 w 9366160"/>
              <a:gd name="connsiteY9-76" fmla="*/ 992894 h 992894"/>
              <a:gd name="connsiteX10-77" fmla="*/ 0 w 9366160"/>
              <a:gd name="connsiteY10-78" fmla="*/ 828472 h 992894"/>
              <a:gd name="connsiteX11" fmla="*/ 0 w 9366160"/>
              <a:gd name="connsiteY11" fmla="*/ 170805 h 992894"/>
              <a:gd name="connsiteX0-79" fmla="*/ 0 w 9366160"/>
              <a:gd name="connsiteY0-80" fmla="*/ 170805 h 1009934"/>
              <a:gd name="connsiteX1-81" fmla="*/ 314548 w 9366160"/>
              <a:gd name="connsiteY1-82" fmla="*/ 88270 h 1009934"/>
              <a:gd name="connsiteX2-83" fmla="*/ 1464106 w 9366160"/>
              <a:gd name="connsiteY2-84" fmla="*/ 0 h 1009934"/>
              <a:gd name="connsiteX3-85" fmla="*/ 6923210 w 9366160"/>
              <a:gd name="connsiteY3-86" fmla="*/ 109182 h 1009934"/>
              <a:gd name="connsiteX4-87" fmla="*/ 9104431 w 9366160"/>
              <a:gd name="connsiteY4-88" fmla="*/ 6383 h 1009934"/>
              <a:gd name="connsiteX5-89" fmla="*/ 9268853 w 9366160"/>
              <a:gd name="connsiteY5-90" fmla="*/ 170805 h 1009934"/>
              <a:gd name="connsiteX6-91" fmla="*/ 9366160 w 9366160"/>
              <a:gd name="connsiteY6-92" fmla="*/ 518615 h 1009934"/>
              <a:gd name="connsiteX7-93" fmla="*/ 9268853 w 9366160"/>
              <a:gd name="connsiteY7-94" fmla="*/ 828472 h 1009934"/>
              <a:gd name="connsiteX8-95" fmla="*/ 9104431 w 9366160"/>
              <a:gd name="connsiteY8-96" fmla="*/ 992894 h 1009934"/>
              <a:gd name="connsiteX9-97" fmla="*/ 4985227 w 9366160"/>
              <a:gd name="connsiteY9-98" fmla="*/ 1009934 h 1009934"/>
              <a:gd name="connsiteX10-99" fmla="*/ 164422 w 9366160"/>
              <a:gd name="connsiteY10-100" fmla="*/ 992894 h 1009934"/>
              <a:gd name="connsiteX11-101" fmla="*/ 0 w 9366160"/>
              <a:gd name="connsiteY11-102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-101" y="connsiteY11-102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2225">
            <a:solidFill>
              <a:schemeClr val="accent5"/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D. Đánh dấu bộ phận chú thích, giải thích.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5" name="Picture 2" descr="Vector cute cartoon tick and cross">
            <a:extLst>
              <a:ext uri="{FF2B5EF4-FFF2-40B4-BE49-F238E27FC236}">
                <a16:creationId xmlns:a16="http://schemas.microsoft.com/office/drawing/2014/main" xmlns="" id="{4FEE192E-8B47-8310-DEC5-AE4BF4CA4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89776" l="3355" r="98722">
                        <a14:foregroundMark x1="29073" y1="48243" x2="29073" y2="48243"/>
                        <a14:foregroundMark x1="20927" y1="54473" x2="20927" y2="54473"/>
                        <a14:foregroundMark x1="40415" y1="42492" x2="40415" y2="42492"/>
                        <a14:foregroundMark x1="20195" y1="63107" x2="23358" y2="65291"/>
                        <a14:foregroundMark x1="31873" y1="55097" x2="22384" y2="58981"/>
                        <a14:foregroundMark x1="38929" y1="49757" x2="39903" y2="33738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38" r="47797" b="26571"/>
          <a:stretch>
            <a:fillRect/>
          </a:stretch>
        </p:blipFill>
        <p:spPr bwMode="auto">
          <a:xfrm>
            <a:off x="9155175" y="5733950"/>
            <a:ext cx="893579" cy="79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92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/>
          <p:cNvSpPr/>
          <p:nvPr/>
        </p:nvSpPr>
        <p:spPr>
          <a:xfrm>
            <a:off x="485337" y="1414129"/>
            <a:ext cx="11177273" cy="5263117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Google Shape;276;p7"/>
          <p:cNvSpPr/>
          <p:nvPr/>
        </p:nvSpPr>
        <p:spPr>
          <a:xfrm>
            <a:off x="485337" y="1"/>
            <a:ext cx="11411488" cy="1169580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Google Shape;1483;p40"/>
          <p:cNvSpPr txBox="1"/>
          <p:nvPr/>
        </p:nvSpPr>
        <p:spPr>
          <a:xfrm>
            <a:off x="890554" y="-79063"/>
            <a:ext cx="10537258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 algn="ctr">
              <a:defRPr/>
            </a:pPr>
            <a:r>
              <a:rPr lang="en-US" sz="3600" b="1" kern="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600" b="1" kern="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Nêu đặc điểm về vị trí và </a:t>
            </a:r>
            <a:r>
              <a:rPr lang="en-US" sz="3600" b="1" kern="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vi-VN" sz="3600" b="1" kern="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kern="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dụng của dấu gạch ngang trong mỗi trường hợp dưới đây: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D0807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 panose="020B0604020202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ED657F-F89B-220E-2685-ADC35318A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87" y="1545022"/>
            <a:ext cx="10625958" cy="513222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781503" y="548071"/>
            <a:ext cx="663728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35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/>
          <p:cNvSpPr/>
          <p:nvPr/>
        </p:nvSpPr>
        <p:spPr>
          <a:xfrm>
            <a:off x="1" y="0"/>
            <a:ext cx="12192000" cy="68580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603761"/>
              </p:ext>
            </p:extLst>
          </p:nvPr>
        </p:nvGraphicFramePr>
        <p:xfrm>
          <a:off x="0" y="152401"/>
          <a:ext cx="12058649" cy="670559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6474762"/>
                <a:gridCol w="2807164"/>
                <a:gridCol w="2776723"/>
              </a:tblGrid>
              <a:tr h="60959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endParaRPr lang="en-US" sz="2800" b="1" dirty="0">
                        <a:solidFill>
                          <a:schemeClr val="accent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8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endParaRPr lang="en-US" sz="2800" b="1" dirty="0">
                        <a:solidFill>
                          <a:schemeClr val="accent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8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2800" b="1" dirty="0">
                        <a:solidFill>
                          <a:schemeClr val="accent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37645"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solidFill>
                          <a:schemeClr val="accent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solidFill>
                          <a:srgbClr val="0214B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solidFill>
                          <a:srgbClr val="FF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4355"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solidFill>
                          <a:schemeClr val="accent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solidFill>
                          <a:srgbClr val="0214B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0"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solidFill>
                          <a:schemeClr val="accent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solidFill>
                          <a:srgbClr val="0214B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3351" y="813316"/>
            <a:ext cx="63055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D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7051" y="1000526"/>
            <a:ext cx="2208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800" dirty="0">
              <a:solidFill>
                <a:srgbClr val="0214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9988" y="2255461"/>
            <a:ext cx="60574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Lát-xlô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Bi-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bi.</a:t>
            </a:r>
          </a:p>
          <a:p>
            <a:pPr algn="just"/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- Lu-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Brai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Đun-lốp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lốp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rỗng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lốp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D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06250" y="800472"/>
            <a:ext cx="275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62741" y="3117234"/>
            <a:ext cx="24394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7051" y="3332678"/>
            <a:ext cx="2208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endParaRPr lang="en-US" sz="2800" dirty="0">
              <a:solidFill>
                <a:srgbClr val="0214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3351" y="5402104"/>
            <a:ext cx="63055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lộng</a:t>
            </a:r>
            <a:r>
              <a:rPr lang="en-US" sz="2800" dirty="0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lẫy</a:t>
            </a:r>
            <a:r>
              <a:rPr lang="en-US" sz="2800" dirty="0">
                <a:solidFill>
                  <a:srgbClr val="0D0807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D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07051" y="5617547"/>
            <a:ext cx="2208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214BE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2800" dirty="0">
              <a:solidFill>
                <a:srgbClr val="0214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78275" y="5388946"/>
            <a:ext cx="22083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3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4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/>
          <p:cNvSpPr/>
          <p:nvPr/>
        </p:nvSpPr>
        <p:spPr>
          <a:xfrm>
            <a:off x="581991" y="1795079"/>
            <a:ext cx="11152809" cy="3327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6"/>
          <p:cNvSpPr/>
          <p:nvPr/>
        </p:nvSpPr>
        <p:spPr>
          <a:xfrm flipH="1">
            <a:off x="-314862" y="5227225"/>
            <a:ext cx="10800568" cy="2253665"/>
          </a:xfrm>
          <a:custGeom>
            <a:avLst/>
            <a:gdLst/>
            <a:ahLst/>
            <a:cxnLst/>
            <a:rect l="l" t="t" r="r" b="b"/>
            <a:pathLst>
              <a:path w="16200852" h="3380498">
                <a:moveTo>
                  <a:pt x="16200852" y="0"/>
                </a:moveTo>
                <a:lnTo>
                  <a:pt x="0" y="0"/>
                </a:lnTo>
                <a:lnTo>
                  <a:pt x="0" y="3380498"/>
                </a:lnTo>
                <a:lnTo>
                  <a:pt x="16200852" y="3380498"/>
                </a:lnTo>
                <a:lnTo>
                  <a:pt x="162008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858980" y="4511053"/>
            <a:ext cx="6984969" cy="2560865"/>
          </a:xfrm>
          <a:custGeom>
            <a:avLst/>
            <a:gdLst/>
            <a:ahLst/>
            <a:cxnLst/>
            <a:rect l="l" t="t" r="r" b="b"/>
            <a:pathLst>
              <a:path w="10477454" h="3841298">
                <a:moveTo>
                  <a:pt x="0" y="0"/>
                </a:moveTo>
                <a:lnTo>
                  <a:pt x="10477454" y="0"/>
                </a:lnTo>
                <a:lnTo>
                  <a:pt x="10477454" y="3841297"/>
                </a:lnTo>
                <a:lnTo>
                  <a:pt x="0" y="3841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75411" b="-4054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929100" y="6015242"/>
            <a:ext cx="862942" cy="404504"/>
          </a:xfrm>
          <a:custGeom>
            <a:avLst/>
            <a:gdLst/>
            <a:ahLst/>
            <a:cxnLst/>
            <a:rect l="l" t="t" r="r" b="b"/>
            <a:pathLst>
              <a:path w="1294413" h="606756">
                <a:moveTo>
                  <a:pt x="0" y="0"/>
                </a:moveTo>
                <a:lnTo>
                  <a:pt x="1294413" y="0"/>
                </a:lnTo>
                <a:lnTo>
                  <a:pt x="1294413" y="606756"/>
                </a:lnTo>
                <a:lnTo>
                  <a:pt x="0" y="606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565500" y="5416949"/>
            <a:ext cx="665033" cy="311734"/>
          </a:xfrm>
          <a:custGeom>
            <a:avLst/>
            <a:gdLst/>
            <a:ahLst/>
            <a:cxnLst/>
            <a:rect l="l" t="t" r="r" b="b"/>
            <a:pathLst>
              <a:path w="997549" h="467601">
                <a:moveTo>
                  <a:pt x="0" y="0"/>
                </a:moveTo>
                <a:lnTo>
                  <a:pt x="997549" y="0"/>
                </a:lnTo>
                <a:lnTo>
                  <a:pt x="997549" y="467601"/>
                </a:lnTo>
                <a:lnTo>
                  <a:pt x="0" y="4676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71201">
            <a:off x="1903073" y="479884"/>
            <a:ext cx="1230049" cy="908698"/>
          </a:xfrm>
          <a:custGeom>
            <a:avLst/>
            <a:gdLst/>
            <a:ahLst/>
            <a:cxnLst/>
            <a:rect l="l" t="t" r="r" b="b"/>
            <a:pathLst>
              <a:path w="1845073" h="1363047">
                <a:moveTo>
                  <a:pt x="0" y="0"/>
                </a:moveTo>
                <a:lnTo>
                  <a:pt x="1845072" y="0"/>
                </a:lnTo>
                <a:lnTo>
                  <a:pt x="1845072" y="1363047"/>
                </a:lnTo>
                <a:lnTo>
                  <a:pt x="0" y="13630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9297264" y="698463"/>
            <a:ext cx="1054201" cy="436176"/>
          </a:xfrm>
          <a:custGeom>
            <a:avLst/>
            <a:gdLst/>
            <a:ahLst/>
            <a:cxnLst/>
            <a:rect l="l" t="t" r="r" b="b"/>
            <a:pathLst>
              <a:path w="1581302" h="654264">
                <a:moveTo>
                  <a:pt x="1581302" y="0"/>
                </a:moveTo>
                <a:lnTo>
                  <a:pt x="0" y="0"/>
                </a:lnTo>
                <a:lnTo>
                  <a:pt x="0" y="654264"/>
                </a:lnTo>
                <a:lnTo>
                  <a:pt x="1581302" y="654264"/>
                </a:lnTo>
                <a:lnTo>
                  <a:pt x="15813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6309692" y="6043426"/>
            <a:ext cx="356225" cy="213289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8436903" flipH="1" flipV="1">
            <a:off x="10999127" y="4355081"/>
            <a:ext cx="413285" cy="247454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787426" flipH="1">
            <a:off x="1493042" y="5673553"/>
            <a:ext cx="694885" cy="1087883"/>
          </a:xfrm>
          <a:custGeom>
            <a:avLst/>
            <a:gdLst/>
            <a:ahLst/>
            <a:cxnLst/>
            <a:rect l="l" t="t" r="r" b="b"/>
            <a:pathLst>
              <a:path w="1042328" h="1631825">
                <a:moveTo>
                  <a:pt x="1042328" y="0"/>
                </a:moveTo>
                <a:lnTo>
                  <a:pt x="0" y="0"/>
                </a:lnTo>
                <a:lnTo>
                  <a:pt x="0" y="1631825"/>
                </a:lnTo>
                <a:lnTo>
                  <a:pt x="1042328" y="1631825"/>
                </a:lnTo>
                <a:lnTo>
                  <a:pt x="10423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787999">
            <a:off x="10004023" y="5673553"/>
            <a:ext cx="694885" cy="1087883"/>
          </a:xfrm>
          <a:custGeom>
            <a:avLst/>
            <a:gdLst/>
            <a:ahLst/>
            <a:cxnLst/>
            <a:rect l="l" t="t" r="r" b="b"/>
            <a:pathLst>
              <a:path w="1042328" h="1631825">
                <a:moveTo>
                  <a:pt x="0" y="0"/>
                </a:moveTo>
                <a:lnTo>
                  <a:pt x="1042328" y="0"/>
                </a:lnTo>
                <a:lnTo>
                  <a:pt x="1042328" y="1631825"/>
                </a:lnTo>
                <a:lnTo>
                  <a:pt x="0" y="1631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009316">
            <a:off x="460052" y="5494060"/>
            <a:ext cx="838053" cy="1312021"/>
          </a:xfrm>
          <a:custGeom>
            <a:avLst/>
            <a:gdLst/>
            <a:ahLst/>
            <a:cxnLst/>
            <a:rect l="l" t="t" r="r" b="b"/>
            <a:pathLst>
              <a:path w="1257080" h="1968032">
                <a:moveTo>
                  <a:pt x="0" y="0"/>
                </a:moveTo>
                <a:lnTo>
                  <a:pt x="1257081" y="0"/>
                </a:lnTo>
                <a:lnTo>
                  <a:pt x="1257081" y="1968032"/>
                </a:lnTo>
                <a:lnTo>
                  <a:pt x="0" y="19680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007999" flipH="1">
            <a:off x="10894089" y="5494060"/>
            <a:ext cx="838053" cy="1312021"/>
          </a:xfrm>
          <a:custGeom>
            <a:avLst/>
            <a:gdLst/>
            <a:ahLst/>
            <a:cxnLst/>
            <a:rect l="l" t="t" r="r" b="b"/>
            <a:pathLst>
              <a:path w="1257080" h="1968032">
                <a:moveTo>
                  <a:pt x="1257080" y="0"/>
                </a:moveTo>
                <a:lnTo>
                  <a:pt x="0" y="0"/>
                </a:lnTo>
                <a:lnTo>
                  <a:pt x="0" y="1968032"/>
                </a:lnTo>
                <a:lnTo>
                  <a:pt x="1257080" y="1968032"/>
                </a:lnTo>
                <a:lnTo>
                  <a:pt x="125708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-575186" y="6328466"/>
            <a:ext cx="2884150" cy="623697"/>
          </a:xfrm>
          <a:custGeom>
            <a:avLst/>
            <a:gdLst/>
            <a:ahLst/>
            <a:cxnLst/>
            <a:rect l="l" t="t" r="r" b="b"/>
            <a:pathLst>
              <a:path w="4326225" h="935546">
                <a:moveTo>
                  <a:pt x="0" y="0"/>
                </a:moveTo>
                <a:lnTo>
                  <a:pt x="4326225" y="0"/>
                </a:lnTo>
                <a:lnTo>
                  <a:pt x="4326225" y="935546"/>
                </a:lnTo>
                <a:lnTo>
                  <a:pt x="0" y="93554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>
            <a:off x="9883036" y="6328466"/>
            <a:ext cx="2884150" cy="623697"/>
          </a:xfrm>
          <a:custGeom>
            <a:avLst/>
            <a:gdLst/>
            <a:ahLst/>
            <a:cxnLst/>
            <a:rect l="l" t="t" r="r" b="b"/>
            <a:pathLst>
              <a:path w="4326225" h="935546">
                <a:moveTo>
                  <a:pt x="4326225" y="0"/>
                </a:moveTo>
                <a:lnTo>
                  <a:pt x="0" y="0"/>
                </a:lnTo>
                <a:lnTo>
                  <a:pt x="0" y="935546"/>
                </a:lnTo>
                <a:lnTo>
                  <a:pt x="4326225" y="935546"/>
                </a:lnTo>
                <a:lnTo>
                  <a:pt x="4326225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rot="165132" flipH="1">
            <a:off x="11283168" y="343844"/>
            <a:ext cx="597039" cy="537335"/>
          </a:xfrm>
          <a:custGeom>
            <a:avLst/>
            <a:gdLst/>
            <a:ahLst/>
            <a:cxnLst/>
            <a:rect l="l" t="t" r="r" b="b"/>
            <a:pathLst>
              <a:path w="895558" h="806002">
                <a:moveTo>
                  <a:pt x="895558" y="0"/>
                </a:moveTo>
                <a:lnTo>
                  <a:pt x="0" y="0"/>
                </a:lnTo>
                <a:lnTo>
                  <a:pt x="0" y="806002"/>
                </a:lnTo>
                <a:lnTo>
                  <a:pt x="895558" y="806002"/>
                </a:lnTo>
                <a:lnTo>
                  <a:pt x="89555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5077">
            <a:off x="126839" y="962668"/>
            <a:ext cx="1370065" cy="1319229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785344" y="1795080"/>
            <a:ext cx="10779941" cy="3170099"/>
            <a:chOff x="787721" y="2528799"/>
            <a:chExt cx="10779941" cy="2906400"/>
          </a:xfrm>
        </p:grpSpPr>
        <p:sp>
          <p:nvSpPr>
            <p:cNvPr id="48" name="Freeform 14"/>
            <p:cNvSpPr/>
            <p:nvPr/>
          </p:nvSpPr>
          <p:spPr>
            <a:xfrm rot="10706020" flipH="1" flipV="1">
              <a:off x="787721" y="2939893"/>
              <a:ext cx="413285" cy="247454"/>
            </a:xfrm>
            <a:custGeom>
              <a:avLst/>
              <a:gdLst/>
              <a:ahLst/>
              <a:cxnLst/>
              <a:rect l="l" t="t" r="r" b="b"/>
              <a:pathLst>
                <a:path w="619927" h="371181">
                  <a:moveTo>
                    <a:pt x="619926" y="371181"/>
                  </a:moveTo>
                  <a:lnTo>
                    <a:pt x="0" y="371181"/>
                  </a:lnTo>
                  <a:lnTo>
                    <a:pt x="0" y="0"/>
                  </a:lnTo>
                  <a:lnTo>
                    <a:pt x="619926" y="0"/>
                  </a:lnTo>
                  <a:lnTo>
                    <a:pt x="619926" y="371181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272029" y="2528799"/>
              <a:ext cx="10295633" cy="2906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4000" b="0" i="0" u="none" strike="noStrike" dirty="0" smtClean="0">
                  <a:solidFill>
                    <a:srgbClr val="FF0000"/>
                  </a:solidFill>
                  <a:effectLst/>
                  <a:latin typeface="+mj-lt"/>
                  <a:ea typeface="Cambria" panose="02040503050406030204" pitchFamily="18" charset="0"/>
                </a:rPr>
                <a:t>	</a:t>
              </a:r>
              <a:r>
                <a:rPr lang="vi-VN" sz="4000" b="0" i="0" u="none" strike="noStrike" dirty="0" smtClean="0">
                  <a:solidFill>
                    <a:srgbClr val="FF0000"/>
                  </a:solidFill>
                  <a:effectLst/>
                  <a:latin typeface="+mj-lt"/>
                  <a:ea typeface="Cambria" panose="02040503050406030204" pitchFamily="18" charset="0"/>
                </a:rPr>
                <a:t>Ngoài </a:t>
              </a:r>
              <a:r>
                <a:rPr lang="vi-VN" sz="4000" b="0" i="0" u="none" strike="noStrike" dirty="0">
                  <a:solidFill>
                    <a:srgbClr val="FF0000"/>
                  </a:solidFill>
                  <a:effectLst/>
                  <a:latin typeface="+mj-lt"/>
                  <a:ea typeface="Cambria" panose="02040503050406030204" pitchFamily="18" charset="0"/>
                </a:rPr>
                <a:t>việc dùng để đánh dấu lời nói trực tiếp của nhân vật, đánh dấu các ý liệt kê, nối các từ ngữ trong một liên danh, dấu gạch ngang có thể được đặt ở giữa câu để đánh dấu bộ phận chú thích, giải thích trong câu.</a:t>
              </a:r>
              <a:endParaRPr lang="vi-VN" sz="4000" b="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1E6DEFC-AD84-E621-9423-E9F1AF9D8F1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018610" y="453187"/>
            <a:ext cx="32616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6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D54F9F4-68EA-4BEB-8629-0F689B6991E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4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31630" y="1072531"/>
            <a:ext cx="11917496" cy="5746024"/>
          </a:xfrm>
          <a:prstGeom prst="roundRect">
            <a:avLst/>
          </a:prstGeom>
          <a:solidFill>
            <a:srgbClr val="B5EEA0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Freeform 42"/>
          <p:cNvSpPr/>
          <p:nvPr/>
        </p:nvSpPr>
        <p:spPr>
          <a:xfrm rot="229997">
            <a:off x="11117967" y="6368272"/>
            <a:ext cx="1181255" cy="553713"/>
          </a:xfrm>
          <a:custGeom>
            <a:avLst/>
            <a:gdLst/>
            <a:ahLst/>
            <a:cxnLst/>
            <a:rect l="l" t="t" r="r" b="b"/>
            <a:pathLst>
              <a:path w="1771883" h="830570">
                <a:moveTo>
                  <a:pt x="0" y="0"/>
                </a:moveTo>
                <a:lnTo>
                  <a:pt x="1771883" y="0"/>
                </a:lnTo>
                <a:lnTo>
                  <a:pt x="1771883" y="830571"/>
                </a:lnTo>
                <a:lnTo>
                  <a:pt x="0" y="8305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-368584" y="694323"/>
            <a:ext cx="1284906" cy="409564"/>
          </a:xfrm>
          <a:custGeom>
            <a:avLst/>
            <a:gdLst/>
            <a:ahLst/>
            <a:cxnLst/>
            <a:rect l="l" t="t" r="r" b="b"/>
            <a:pathLst>
              <a:path w="1927359" h="614346">
                <a:moveTo>
                  <a:pt x="0" y="0"/>
                </a:moveTo>
                <a:lnTo>
                  <a:pt x="1927359" y="0"/>
                </a:lnTo>
                <a:lnTo>
                  <a:pt x="1927359" y="614346"/>
                </a:lnTo>
                <a:lnTo>
                  <a:pt x="0" y="6143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10938133" y="1128862"/>
            <a:ext cx="1284906" cy="409564"/>
          </a:xfrm>
          <a:custGeom>
            <a:avLst/>
            <a:gdLst/>
            <a:ahLst/>
            <a:cxnLst/>
            <a:rect l="l" t="t" r="r" b="b"/>
            <a:pathLst>
              <a:path w="1927359" h="614346">
                <a:moveTo>
                  <a:pt x="0" y="0"/>
                </a:moveTo>
                <a:lnTo>
                  <a:pt x="1927360" y="0"/>
                </a:lnTo>
                <a:lnTo>
                  <a:pt x="1927360" y="614346"/>
                </a:lnTo>
                <a:lnTo>
                  <a:pt x="0" y="6143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3508" y="1061059"/>
            <a:ext cx="8713056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(1) Giuyn Véc-nơ – một trong những người được gọi là “cha đẻ của khoa học viễn tưởng” – rất thích du lịch tới các miền xa xôi. (2) Năm mười một tuổi, cậu định đi theo một chiếc thuyền Ấn Độ – chiếc thuyền mà cậu hi vọng sẽ căng buồm đi khắp đó đây. (3) Khi cha phản đối, cậu đã hứa:</a:t>
            </a:r>
          </a:p>
          <a:p>
            <a:pPr lvl="0">
              <a:lnSpc>
                <a:spcPct val="12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– Từ nay, con chỉ du lịch trong tưởng tượng thôi.</a:t>
            </a:r>
          </a:p>
          <a:p>
            <a:pPr lvl="0">
              <a:lnSpc>
                <a:spcPct val="12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(4) Nhờ những chuyến “du lịch” đó, Giuyn Véc-nơ đã viết nên nhiều truyện khoa học viễn tưởng:</a:t>
            </a:r>
          </a:p>
          <a:p>
            <a:pPr lvl="0">
              <a:lnSpc>
                <a:spcPct val="12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– Hai vạn dặm dưới biển,</a:t>
            </a:r>
          </a:p>
          <a:p>
            <a:pPr lvl="0">
              <a:lnSpc>
                <a:spcPct val="12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– Vòng quanh thế giới trong 80 ngày....</a:t>
            </a:r>
          </a:p>
          <a:p>
            <a:pPr lvl="0" algn="r">
              <a:lnSpc>
                <a:spcPct val="12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(Theo Bảo Ngọc)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6211" y="25533"/>
            <a:ext cx="116404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3.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Dấu gạch ngang trong câu nào dưới đây dùng để đánh dấu bộ phận chú thích, giải thích?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98B3A3-36F5-530E-F24E-BF7BF88226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6564" y="1837226"/>
            <a:ext cx="2802184" cy="379194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916322" y="533364"/>
            <a:ext cx="242596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598979" y="533364"/>
            <a:ext cx="42409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67559" y="962366"/>
            <a:ext cx="297968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76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ẨM DUYÊNCẨM DUYÊN">
            <a:extLst>
              <a:ext uri="{FF2B5EF4-FFF2-40B4-BE49-F238E27FC236}">
                <a16:creationId xmlns:a16="http://schemas.microsoft.com/office/drawing/2014/main" xmlns="" id="{1909F510-78F2-4FD7-B73A-EDDFAB8F8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328" y="2214873"/>
            <a:ext cx="7888908" cy="1896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4" y="1857006"/>
            <a:ext cx="4773127" cy="412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3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BCD6A7A-583C-0360-B06C-130EF58C8EC2}"/>
              </a:ext>
            </a:extLst>
          </p:cNvPr>
          <p:cNvGrpSpPr/>
          <p:nvPr/>
        </p:nvGrpSpPr>
        <p:grpSpPr>
          <a:xfrm>
            <a:off x="7989395" y="-1481956"/>
            <a:ext cx="4916286" cy="5166033"/>
            <a:chOff x="13028628" y="541537"/>
            <a:chExt cx="2154835" cy="19828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C00B2FE-5D7E-0867-CDFB-646EAC789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8628" y="541537"/>
              <a:ext cx="2154835" cy="198283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324A629-8B2C-55AE-C1DA-A98EA1C61E8F}"/>
                </a:ext>
              </a:extLst>
            </p:cNvPr>
            <p:cNvSpPr/>
            <p:nvPr/>
          </p:nvSpPr>
          <p:spPr>
            <a:xfrm>
              <a:off x="13419745" y="1233132"/>
              <a:ext cx="1383361" cy="6733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1" i="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Dấu</a:t>
              </a:r>
              <a:r>
                <a:rPr lang="en-US" sz="2700" b="1" i="0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700" b="1" i="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gạch</a:t>
              </a:r>
              <a:r>
                <a:rPr lang="en-US" sz="2700" b="1" i="0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700" b="1" i="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ngang</a:t>
              </a:r>
              <a:r>
                <a:rPr lang="en-US" sz="2700" b="1" i="0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700" b="1" i="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dùng</a:t>
              </a:r>
              <a:r>
                <a:rPr lang="en-US" sz="2700" b="1" i="0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700" b="1" i="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để</a:t>
              </a:r>
              <a:r>
                <a:rPr lang="en-US" sz="2700" b="1" i="0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700" b="1" i="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đánh</a:t>
              </a:r>
              <a:r>
                <a:rPr lang="en-US" sz="2700" b="1" i="0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700" b="1" i="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dấu</a:t>
              </a:r>
              <a:r>
                <a:rPr lang="en-US" sz="2700" b="1" i="0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700" b="1" i="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bộ</a:t>
              </a:r>
              <a:r>
                <a:rPr lang="en-US" sz="2700" b="1" i="0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700" b="1" i="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phận</a:t>
              </a:r>
              <a:r>
                <a:rPr lang="en-US" sz="2700" b="1" i="0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700" b="1" i="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chú</a:t>
              </a:r>
              <a:r>
                <a:rPr lang="en-US" sz="2700" b="1" i="0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700" b="1" i="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thích</a:t>
              </a:r>
              <a:r>
                <a:rPr lang="en-US" sz="2700" b="1" i="0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, </a:t>
              </a:r>
              <a:r>
                <a:rPr lang="en-US" sz="2700" b="1" i="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giải</a:t>
              </a:r>
              <a:r>
                <a:rPr lang="en-US" sz="2700" b="1" i="0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700" b="1" i="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thích</a:t>
              </a:r>
              <a:endParaRPr lang="en-GB" sz="27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B36841B-8B1F-AAF2-C03E-549B39E97C8E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7511872" y="821788"/>
            <a:ext cx="1063206" cy="13963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33">
            <a:extLst>
              <a:ext uri="{FF2B5EF4-FFF2-40B4-BE49-F238E27FC236}">
                <a16:creationId xmlns:a16="http://schemas.microsoft.com/office/drawing/2014/main" xmlns="" id="{5C8B802D-D958-49A1-F997-128FFB83E3EF}"/>
              </a:ext>
            </a:extLst>
          </p:cNvPr>
          <p:cNvSpPr/>
          <p:nvPr/>
        </p:nvSpPr>
        <p:spPr>
          <a:xfrm>
            <a:off x="254770" y="220951"/>
            <a:ext cx="7257102" cy="1201673"/>
          </a:xfrm>
          <a:prstGeom prst="roundRect">
            <a:avLst/>
          </a:prstGeom>
          <a:solidFill>
            <a:srgbClr val="FFE181"/>
          </a:solidFill>
          <a:ln>
            <a:solidFill>
              <a:srgbClr val="7F3A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700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(1) Giuyn Véc-nơ – một trong những người được gọi là “cha đẻ của khoa học viễn tưởng” – rất thích du lịch tới các miền xa xôi.</a:t>
            </a:r>
            <a:endParaRPr lang="en-GB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C2C93E0-BB1A-4FFD-4694-D920DDE3F901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7511871" y="1771650"/>
            <a:ext cx="1205635" cy="44741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xmlns="" id="{4FFB1582-0CCA-A72C-1867-DC6C48A1C773}"/>
              </a:ext>
            </a:extLst>
          </p:cNvPr>
          <p:cNvSpPr/>
          <p:nvPr/>
        </p:nvSpPr>
        <p:spPr>
          <a:xfrm>
            <a:off x="254769" y="1618230"/>
            <a:ext cx="7257102" cy="1201673"/>
          </a:xfrm>
          <a:prstGeom prst="roundRect">
            <a:avLst/>
          </a:prstGeom>
          <a:solidFill>
            <a:srgbClr val="FFE181"/>
          </a:solidFill>
          <a:ln>
            <a:solidFill>
              <a:srgbClr val="7F3A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700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(2) Năm mười một tuổi, cậu định đi theo một chiếc thuyền Ấn Độ – chiếc thuyền mà cậu hi vọng sẽ căng buồm đi khắp đó đây. </a:t>
            </a:r>
            <a:endParaRPr lang="en-GB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33">
            <a:extLst>
              <a:ext uri="{FF2B5EF4-FFF2-40B4-BE49-F238E27FC236}">
                <a16:creationId xmlns:a16="http://schemas.microsoft.com/office/drawing/2014/main" xmlns="" id="{5C8B802D-D958-49A1-F997-128FFB83E3EF}"/>
              </a:ext>
            </a:extLst>
          </p:cNvPr>
          <p:cNvSpPr/>
          <p:nvPr/>
        </p:nvSpPr>
        <p:spPr>
          <a:xfrm>
            <a:off x="185108" y="3006748"/>
            <a:ext cx="7257102" cy="977944"/>
          </a:xfrm>
          <a:prstGeom prst="roundRect">
            <a:avLst/>
          </a:prstGeom>
          <a:solidFill>
            <a:srgbClr val="FFE181"/>
          </a:solidFill>
          <a:ln>
            <a:solidFill>
              <a:srgbClr val="7F3A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700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(3) Khi cha phản đối, cậu đã hứa:</a:t>
            </a:r>
          </a:p>
          <a:p>
            <a:pPr lvl="0" algn="just"/>
            <a:r>
              <a:rPr lang="vi-VN" sz="2700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– Từ nay, con chỉ du lịch trong tưởng tượng thôi.</a:t>
            </a:r>
          </a:p>
        </p:txBody>
      </p:sp>
      <p:sp>
        <p:nvSpPr>
          <p:cNvPr id="11" name="Rounded Rectangle 33">
            <a:extLst>
              <a:ext uri="{FF2B5EF4-FFF2-40B4-BE49-F238E27FC236}">
                <a16:creationId xmlns:a16="http://schemas.microsoft.com/office/drawing/2014/main" xmlns="" id="{2E3C6F04-59BD-5BE8-4D08-82A9E13DBBB2}"/>
              </a:ext>
            </a:extLst>
          </p:cNvPr>
          <p:cNvSpPr/>
          <p:nvPr/>
        </p:nvSpPr>
        <p:spPr>
          <a:xfrm>
            <a:off x="254770" y="4191000"/>
            <a:ext cx="7257102" cy="2545431"/>
          </a:xfrm>
          <a:prstGeom prst="roundRect">
            <a:avLst/>
          </a:prstGeom>
          <a:solidFill>
            <a:srgbClr val="FFE181"/>
          </a:solidFill>
          <a:ln>
            <a:solidFill>
              <a:srgbClr val="7F3A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  <a:defRPr/>
            </a:pPr>
            <a:r>
              <a:rPr lang="vi-VN" sz="2700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(4) Nhờ những chuyến “du lịch” đó, Giuyn Véc-nơ đã viết nên nhiều truyện khoa học viễn tưởng:</a:t>
            </a:r>
          </a:p>
          <a:p>
            <a:pPr lvl="0">
              <a:lnSpc>
                <a:spcPct val="120000"/>
              </a:lnSpc>
              <a:defRPr/>
            </a:pPr>
            <a:r>
              <a:rPr lang="vi-VN" sz="2700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– Hai vạn dặm dưới biển,</a:t>
            </a:r>
          </a:p>
          <a:p>
            <a:pPr lvl="0">
              <a:lnSpc>
                <a:spcPct val="120000"/>
              </a:lnSpc>
              <a:defRPr/>
            </a:pPr>
            <a:r>
              <a:rPr lang="vi-VN" sz="2700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– Vòng quanh thế giới trong 80 ngày....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257166" y="1346718"/>
            <a:ext cx="4246179" cy="4274187"/>
            <a:chOff x="7912570" y="1189176"/>
            <a:chExt cx="4246179" cy="427418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3C00B2FE-5D7E-0867-CDFB-646EAC789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2570" y="1189176"/>
              <a:ext cx="4246179" cy="427418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3324A629-8B2C-55AE-C1DA-A98EA1C61E8F}"/>
                </a:ext>
              </a:extLst>
            </p:cNvPr>
            <p:cNvSpPr/>
            <p:nvPr/>
          </p:nvSpPr>
          <p:spPr>
            <a:xfrm>
              <a:off x="8874270" y="2944456"/>
              <a:ext cx="242578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7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7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7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7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7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27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endPara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257166" y="3402549"/>
            <a:ext cx="4411084" cy="4275254"/>
            <a:chOff x="219240" y="1989826"/>
            <a:chExt cx="3778602" cy="510209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36249803-AC38-C043-EDD9-C1C8D37F8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40" y="1989826"/>
              <a:ext cx="3778602" cy="510209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54D710F7-960B-FFA1-25F6-782716DBD4AA}"/>
                </a:ext>
              </a:extLst>
            </p:cNvPr>
            <p:cNvSpPr/>
            <p:nvPr/>
          </p:nvSpPr>
          <p:spPr>
            <a:xfrm>
              <a:off x="844742" y="4047409"/>
              <a:ext cx="2425787" cy="11019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7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7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7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7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7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AC2C93E0-BB1A-4FFD-4694-D920DDE3F901}"/>
              </a:ext>
            </a:extLst>
          </p:cNvPr>
          <p:cNvCxnSpPr>
            <a:cxnSpLocks/>
          </p:cNvCxnSpPr>
          <p:nvPr/>
        </p:nvCxnSpPr>
        <p:spPr>
          <a:xfrm>
            <a:off x="7511871" y="3483797"/>
            <a:ext cx="1205635" cy="1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AC2C93E0-BB1A-4FFD-4694-D920DDE3F901}"/>
              </a:ext>
            </a:extLst>
          </p:cNvPr>
          <p:cNvCxnSpPr>
            <a:cxnSpLocks/>
          </p:cNvCxnSpPr>
          <p:nvPr/>
        </p:nvCxnSpPr>
        <p:spPr>
          <a:xfrm>
            <a:off x="7524383" y="5540176"/>
            <a:ext cx="127408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01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52649" y="443466"/>
            <a:ext cx="8483946" cy="2204484"/>
          </a:xfrm>
          <a:prstGeom prst="roundRect">
            <a:avLst/>
          </a:prstGeom>
          <a:solidFill>
            <a:schemeClr val="accent6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rgbClr val="BA96F0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srgbClr val="BA96F0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4. </a:t>
            </a:r>
            <a:r>
              <a:rPr lang="vi-VN" sz="4000" dirty="0">
                <a:solidFill>
                  <a:srgbClr val="BA96F0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Viết 2 – 3 câu về một danh nhân, trong đó có dùng dấu gạch ngang để đánh dấu bộ phận chú thích, giải thích.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BA96F0">
                  <a:lumMod val="50000"/>
                </a:srgbClr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50" b="90000" l="27167" r="7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3" r="23602"/>
          <a:stretch>
            <a:fillRect/>
          </a:stretch>
        </p:blipFill>
        <p:spPr>
          <a:xfrm>
            <a:off x="1133281" y="1857678"/>
            <a:ext cx="2838735" cy="5663333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>
            <a:off x="3810000" y="1221858"/>
            <a:ext cx="6934200" cy="190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857750" y="1857678"/>
            <a:ext cx="58864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971800" y="2476500"/>
            <a:ext cx="75819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13" y="2732077"/>
            <a:ext cx="4773127" cy="4125923"/>
          </a:xfrm>
          <a:prstGeom prst="rect">
            <a:avLst/>
          </a:prstGeom>
        </p:spPr>
      </p:pic>
      <p:pic>
        <p:nvPicPr>
          <p:cNvPr id="5" name="Picture 4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xmlns="" id="{7C95BC74-4ABC-E947-B029-FB6A23270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61" y="1562987"/>
            <a:ext cx="8895657" cy="295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6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3091289" y="449339"/>
            <a:ext cx="5017079" cy="1138773"/>
          </a:xfrm>
          <a:prstGeom prst="rect">
            <a:avLst/>
          </a:prstGeom>
          <a:ln/>
        </p:spPr>
        <p:style>
          <a:lnRef idx="2">
            <a:schemeClr val="accent2"/>
          </a:lnRef>
          <a:fillRef idx="1003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3400" b="1" kern="0" dirty="0" smtClean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vi-VN" altLang="en-US" sz="3400" b="1" kern="0" dirty="0" smtClean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Dùng </a:t>
            </a:r>
            <a:r>
              <a:rPr lang="vi-VN" altLang="en-US" sz="3400" b="1" kern="0" dirty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để đánh dấu các </a:t>
            </a:r>
            <a:r>
              <a:rPr lang="vi-VN" altLang="en-US" sz="3400" b="1" kern="0" dirty="0" smtClean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ý</a:t>
            </a:r>
            <a:r>
              <a:rPr lang="en-US" altLang="en-US" sz="3400" b="1" kern="0" dirty="0" smtClean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vi-VN" altLang="en-US" sz="3400" b="1" kern="0" dirty="0" smtClean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 </a:t>
            </a:r>
            <a:r>
              <a:rPr lang="vi-VN" altLang="en-US" sz="3400" b="1" kern="0" dirty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 đoạn</a:t>
            </a:r>
            <a:r>
              <a:rPr lang="en-US" altLang="en-US" sz="3400" b="1" kern="0" dirty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vi-VN" altLang="en-US" sz="3400" b="1" kern="0" dirty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liệt kê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8219" y="1994115"/>
            <a:ext cx="5017080" cy="11387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US" sz="34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Nối</a:t>
            </a:r>
            <a:r>
              <a:rPr lang="en-US" altLang="en-US" sz="34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4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các</a:t>
            </a:r>
            <a:r>
              <a:rPr lang="en-US" altLang="en-US" sz="34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4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từ</a:t>
            </a:r>
            <a:r>
              <a:rPr lang="en-US" altLang="en-US" sz="34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4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ngữ</a:t>
            </a:r>
            <a:r>
              <a:rPr lang="en-US" altLang="en-US" sz="34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4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altLang="en-US" sz="34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4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altLang="en-US" sz="34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4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liên</a:t>
            </a:r>
            <a:r>
              <a:rPr lang="en-US" altLang="en-US" sz="34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4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danh</a:t>
            </a:r>
            <a:endParaRPr lang="en-US" altLang="en-US" sz="3400" b="1" kern="0" dirty="0">
              <a:solidFill>
                <a:srgbClr val="00206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12519" y="3600484"/>
            <a:ext cx="5017080" cy="113877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US" sz="34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Đánh</a:t>
            </a:r>
            <a:r>
              <a:rPr lang="en-US" altLang="en-US" sz="34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4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dấu</a:t>
            </a:r>
            <a:r>
              <a:rPr lang="en-US" altLang="en-US" sz="34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4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lời</a:t>
            </a:r>
            <a:r>
              <a:rPr lang="en-US" altLang="en-US" sz="34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4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nói</a:t>
            </a:r>
            <a:r>
              <a:rPr lang="en-US" altLang="en-US" sz="34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4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trực</a:t>
            </a:r>
            <a:r>
              <a:rPr lang="en-US" altLang="en-US" sz="34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4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tiếp</a:t>
            </a:r>
            <a:r>
              <a:rPr lang="en-US" altLang="en-US" sz="34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4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altLang="en-US" sz="34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4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nhân</a:t>
            </a:r>
            <a:r>
              <a:rPr lang="en-US" altLang="en-US" sz="34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4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vật</a:t>
            </a:r>
            <a:endParaRPr lang="en-US" altLang="en-US" sz="3400" b="1" kern="0" dirty="0">
              <a:solidFill>
                <a:srgbClr val="00206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12651" y="5182902"/>
            <a:ext cx="5016948" cy="11387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US" sz="34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Đánh</a:t>
            </a:r>
            <a:r>
              <a:rPr lang="en-US" altLang="en-US" sz="34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4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dấu</a:t>
            </a:r>
            <a:r>
              <a:rPr lang="en-US" altLang="en-US" sz="34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400" b="1" kern="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phần</a:t>
            </a:r>
            <a:r>
              <a:rPr lang="en-US" altLang="en-US" sz="3400" b="1" kern="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400" b="1" kern="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chú</a:t>
            </a:r>
            <a:r>
              <a:rPr lang="en-US" altLang="en-US" sz="3400" b="1" kern="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400" b="1" kern="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thích</a:t>
            </a:r>
            <a:r>
              <a:rPr lang="en-US" altLang="en-US" sz="3400" b="1" kern="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, </a:t>
            </a:r>
            <a:r>
              <a:rPr lang="en-US" altLang="en-US" sz="3400" b="1" kern="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giải</a:t>
            </a:r>
            <a:r>
              <a:rPr lang="en-US" altLang="en-US" sz="3400" b="1" kern="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400" b="1" kern="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thích</a:t>
            </a:r>
            <a:endParaRPr lang="en-US" altLang="en-US" sz="3400" b="1" kern="0" dirty="0">
              <a:solidFill>
                <a:srgbClr val="00206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" name="AutoShape 9" descr="5%"/>
          <p:cNvSpPr>
            <a:spLocks noChangeArrowheads="1"/>
          </p:cNvSpPr>
          <p:nvPr/>
        </p:nvSpPr>
        <p:spPr bwMode="auto">
          <a:xfrm>
            <a:off x="9020174" y="449339"/>
            <a:ext cx="2905125" cy="113877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003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3400" b="1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Đặt</a:t>
            </a:r>
            <a:r>
              <a:rPr lang="en-US" sz="34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ở </a:t>
            </a:r>
            <a:r>
              <a:rPr lang="en-US" sz="3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đầu</a:t>
            </a:r>
            <a:r>
              <a:rPr lang="en-US" sz="3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endParaRPr lang="en-US" sz="3400" b="1" dirty="0" smtClean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defTabSz="1219170">
              <a:buClr>
                <a:srgbClr val="000000"/>
              </a:buClr>
            </a:pPr>
            <a:r>
              <a:rPr lang="en-US" sz="3400" b="1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34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ý </a:t>
            </a:r>
            <a:r>
              <a:rPr lang="en-US" sz="3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liệt</a:t>
            </a:r>
            <a:r>
              <a:rPr lang="en-US" sz="3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kê</a:t>
            </a:r>
            <a:endParaRPr lang="en-US" altLang="en-US" sz="3400" b="1" kern="0" dirty="0"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172449" y="987947"/>
            <a:ext cx="78105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AutoShape 9" descr="5%"/>
          <p:cNvSpPr>
            <a:spLocks noChangeArrowheads="1"/>
          </p:cNvSpPr>
          <p:nvPr/>
        </p:nvSpPr>
        <p:spPr bwMode="auto">
          <a:xfrm>
            <a:off x="9020175" y="2019514"/>
            <a:ext cx="2838450" cy="113877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3400" b="1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Đặt</a:t>
            </a:r>
            <a:r>
              <a:rPr lang="en-US" sz="34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ở </a:t>
            </a:r>
            <a:r>
              <a:rPr lang="en-US" sz="3400" b="1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giữa</a:t>
            </a:r>
            <a:r>
              <a:rPr lang="en-US" sz="34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endParaRPr lang="en-US" sz="3400" b="1" dirty="0" smtClean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defTabSz="1219170">
              <a:buClr>
                <a:srgbClr val="000000"/>
              </a:buClr>
            </a:pPr>
            <a:r>
              <a:rPr lang="en-US" altLang="en-US" sz="3400" b="1" kern="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từ</a:t>
            </a:r>
            <a:r>
              <a:rPr lang="en-US" altLang="en-US" sz="3400" b="1" kern="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400" b="1" kern="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ngữ</a:t>
            </a:r>
            <a:endParaRPr lang="en-US" altLang="en-US" sz="3400" b="1" kern="0" dirty="0"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8172449" y="2563501"/>
            <a:ext cx="78105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AutoShape 9" descr="5%"/>
          <p:cNvSpPr>
            <a:spLocks noChangeArrowheads="1"/>
          </p:cNvSpPr>
          <p:nvPr/>
        </p:nvSpPr>
        <p:spPr bwMode="auto">
          <a:xfrm>
            <a:off x="9020175" y="3706889"/>
            <a:ext cx="2914650" cy="113877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3400" b="1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Đặt</a:t>
            </a:r>
            <a:r>
              <a:rPr lang="en-US" sz="34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ở </a:t>
            </a:r>
            <a:r>
              <a:rPr lang="en-US" sz="3400" b="1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đầu</a:t>
            </a:r>
            <a:r>
              <a:rPr lang="en-US" sz="34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lang="en-US" sz="34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  <a:p>
            <a:pPr defTabSz="1219170">
              <a:buClr>
                <a:srgbClr val="000000"/>
              </a:buClr>
            </a:pPr>
            <a:r>
              <a:rPr lang="en-US" sz="3400" b="1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đối</a:t>
            </a:r>
            <a:r>
              <a:rPr lang="en-US" sz="34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thoại</a:t>
            </a:r>
            <a:endParaRPr lang="en-US" altLang="en-US" sz="3400" b="1" kern="0" dirty="0"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8229599" y="4245497"/>
            <a:ext cx="78105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AutoShape 9" descr="5%"/>
          <p:cNvSpPr>
            <a:spLocks noChangeArrowheads="1"/>
          </p:cNvSpPr>
          <p:nvPr/>
        </p:nvSpPr>
        <p:spPr bwMode="auto">
          <a:xfrm>
            <a:off x="9020175" y="5230889"/>
            <a:ext cx="3000375" cy="113877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3400" b="1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Đặt</a:t>
            </a:r>
            <a:r>
              <a:rPr lang="en-US" sz="34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ở </a:t>
            </a:r>
            <a:r>
              <a:rPr lang="en-US" sz="3400" b="1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giữa</a:t>
            </a:r>
            <a:r>
              <a:rPr lang="en-US" sz="34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endParaRPr lang="en-US" altLang="en-US" sz="3400" b="1" kern="0" dirty="0"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8229599" y="5769497"/>
            <a:ext cx="78105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2" idx="6"/>
            <a:endCxn id="8195" idx="1"/>
          </p:cNvCxnSpPr>
          <p:nvPr/>
        </p:nvCxnSpPr>
        <p:spPr>
          <a:xfrm flipV="1">
            <a:off x="2209801" y="1018726"/>
            <a:ext cx="881488" cy="22962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2" idx="6"/>
            <a:endCxn id="2" idx="1"/>
          </p:cNvCxnSpPr>
          <p:nvPr/>
        </p:nvCxnSpPr>
        <p:spPr>
          <a:xfrm flipV="1">
            <a:off x="2209801" y="2563502"/>
            <a:ext cx="888418" cy="7514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114301" y="932823"/>
            <a:ext cx="2095500" cy="476434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9868" y="2070316"/>
            <a:ext cx="1764363" cy="248197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Dấu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gạch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ngang</a:t>
            </a:r>
            <a:endParaRPr lang="en-US" altLang="en-US" sz="4400" b="1" dirty="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cxnSp>
        <p:nvCxnSpPr>
          <p:cNvPr id="39" name="Straight Arrow Connector 38"/>
          <p:cNvCxnSpPr>
            <a:stCxn id="32" idx="6"/>
            <a:endCxn id="3" idx="1"/>
          </p:cNvCxnSpPr>
          <p:nvPr/>
        </p:nvCxnSpPr>
        <p:spPr>
          <a:xfrm>
            <a:off x="2209801" y="3314994"/>
            <a:ext cx="1002718" cy="8548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2" idx="6"/>
            <a:endCxn id="22" idx="1"/>
          </p:cNvCxnSpPr>
          <p:nvPr/>
        </p:nvCxnSpPr>
        <p:spPr>
          <a:xfrm>
            <a:off x="2209801" y="3314994"/>
            <a:ext cx="1002850" cy="24372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63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  <p:bldP spid="2" grpId="0" animBg="1"/>
      <p:bldP spid="3" grpId="0" animBg="1"/>
      <p:bldP spid="22" grpId="0" animBg="1"/>
      <p:bldP spid="23" grpId="0" animBg="1"/>
      <p:bldP spid="25" grpId="0" animBg="1"/>
      <p:bldP spid="27" grpId="0" animBg="1"/>
      <p:bldP spid="29" grpId="0" animBg="1"/>
      <p:bldP spid="32" grpId="0" animBg="1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5;p7"/>
          <p:cNvSpPr/>
          <p:nvPr/>
        </p:nvSpPr>
        <p:spPr>
          <a:xfrm>
            <a:off x="598035" y="730050"/>
            <a:ext cx="11020925" cy="4761846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peech Bubble: Rectangle with Corners Rounded 5"/>
          <p:cNvSpPr/>
          <p:nvPr/>
        </p:nvSpPr>
        <p:spPr>
          <a:xfrm>
            <a:off x="4172404" y="1456938"/>
            <a:ext cx="7180742" cy="2949287"/>
          </a:xfrm>
          <a:prstGeom prst="wedgeRoundRectCallout">
            <a:avLst>
              <a:gd name="adj1" fmla="val -65403"/>
              <a:gd name="adj2" fmla="val 14808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4000" b="1" dirty="0">
                <a:solidFill>
                  <a:srgbClr val="F7A9BD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Tìm 1 - 2 câu trong sách, truyện, báo chí,….có sử dụng dấu gạch ngang để đánh dấu bộ phận chú thích, giải thích.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7A9BD">
                  <a:lumMod val="1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190" y="1931529"/>
            <a:ext cx="6842560" cy="5473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37671" y="5310905"/>
            <a:ext cx="21502491" cy="2616796"/>
            <a:chOff x="0" y="0"/>
            <a:chExt cx="8494811" cy="1033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94812" cy="1033796"/>
            </a:xfrm>
            <a:custGeom>
              <a:avLst/>
              <a:gdLst/>
              <a:ahLst/>
              <a:cxnLst/>
              <a:rect l="l" t="t" r="r" b="b"/>
              <a:pathLst>
                <a:path w="8494812" h="1033796">
                  <a:moveTo>
                    <a:pt x="0" y="0"/>
                  </a:moveTo>
                  <a:lnTo>
                    <a:pt x="8494812" y="0"/>
                  </a:lnTo>
                  <a:lnTo>
                    <a:pt x="8494812" y="1033796"/>
                  </a:lnTo>
                  <a:lnTo>
                    <a:pt x="0" y="1033796"/>
                  </a:lnTo>
                  <a:close/>
                </a:path>
              </a:pathLst>
            </a:custGeom>
            <a:solidFill>
              <a:srgbClr val="34674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494811" cy="10623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92400" y="1592972"/>
            <a:ext cx="8992403" cy="4288286"/>
            <a:chOff x="0" y="0"/>
            <a:chExt cx="3306146" cy="15766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6145" cy="1576631"/>
            </a:xfrm>
            <a:custGeom>
              <a:avLst/>
              <a:gdLst/>
              <a:ahLst/>
              <a:cxnLst/>
              <a:rect l="l" t="t" r="r" b="b"/>
              <a:pathLst>
                <a:path w="3306145" h="1576631">
                  <a:moveTo>
                    <a:pt x="17793" y="0"/>
                  </a:moveTo>
                  <a:lnTo>
                    <a:pt x="3288353" y="0"/>
                  </a:lnTo>
                  <a:cubicBezTo>
                    <a:pt x="3293071" y="0"/>
                    <a:pt x="3297597" y="1875"/>
                    <a:pt x="3300934" y="5211"/>
                  </a:cubicBezTo>
                  <a:cubicBezTo>
                    <a:pt x="3304271" y="8548"/>
                    <a:pt x="3306145" y="13074"/>
                    <a:pt x="3306145" y="17793"/>
                  </a:cubicBezTo>
                  <a:lnTo>
                    <a:pt x="3306145" y="1558838"/>
                  </a:lnTo>
                  <a:cubicBezTo>
                    <a:pt x="3306145" y="1568665"/>
                    <a:pt x="3298179" y="1576631"/>
                    <a:pt x="3288353" y="1576631"/>
                  </a:cubicBezTo>
                  <a:lnTo>
                    <a:pt x="17793" y="1576631"/>
                  </a:lnTo>
                  <a:cubicBezTo>
                    <a:pt x="7966" y="1576631"/>
                    <a:pt x="0" y="1568665"/>
                    <a:pt x="0" y="1558838"/>
                  </a:cubicBezTo>
                  <a:lnTo>
                    <a:pt x="0" y="17793"/>
                  </a:lnTo>
                  <a:cubicBezTo>
                    <a:pt x="0" y="7966"/>
                    <a:pt x="7966" y="0"/>
                    <a:pt x="1779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06146" cy="16147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276629" y="2260331"/>
            <a:ext cx="2222521" cy="2494879"/>
          </a:xfrm>
          <a:custGeom>
            <a:avLst/>
            <a:gdLst/>
            <a:ahLst/>
            <a:cxnLst/>
            <a:rect l="l" t="t" r="r" b="b"/>
            <a:pathLst>
              <a:path w="3333782" h="3742318">
                <a:moveTo>
                  <a:pt x="3333782" y="0"/>
                </a:moveTo>
                <a:lnTo>
                  <a:pt x="0" y="0"/>
                </a:lnTo>
                <a:lnTo>
                  <a:pt x="0" y="3742318"/>
                </a:lnTo>
                <a:lnTo>
                  <a:pt x="3333782" y="3742318"/>
                </a:lnTo>
                <a:lnTo>
                  <a:pt x="333378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556812" y="4167244"/>
            <a:ext cx="2597241" cy="685022"/>
          </a:xfrm>
          <a:custGeom>
            <a:avLst/>
            <a:gdLst/>
            <a:ahLst/>
            <a:cxnLst/>
            <a:rect l="l" t="t" r="r" b="b"/>
            <a:pathLst>
              <a:path w="3895861" h="1027533">
                <a:moveTo>
                  <a:pt x="0" y="0"/>
                </a:moveTo>
                <a:lnTo>
                  <a:pt x="3895861" y="0"/>
                </a:lnTo>
                <a:lnTo>
                  <a:pt x="3895861" y="1027533"/>
                </a:lnTo>
                <a:lnTo>
                  <a:pt x="0" y="10275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19034" flipH="1">
            <a:off x="-2673563" y="4499507"/>
            <a:ext cx="10338331" cy="2157215"/>
          </a:xfrm>
          <a:custGeom>
            <a:avLst/>
            <a:gdLst/>
            <a:ahLst/>
            <a:cxnLst/>
            <a:rect l="l" t="t" r="r" b="b"/>
            <a:pathLst>
              <a:path w="15507497" h="3235822">
                <a:moveTo>
                  <a:pt x="15507497" y="0"/>
                </a:moveTo>
                <a:lnTo>
                  <a:pt x="0" y="0"/>
                </a:lnTo>
                <a:lnTo>
                  <a:pt x="0" y="3235821"/>
                </a:lnTo>
                <a:lnTo>
                  <a:pt x="15507497" y="3235821"/>
                </a:lnTo>
                <a:lnTo>
                  <a:pt x="1550749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01622" y="2411228"/>
            <a:ext cx="1625145" cy="2513110"/>
          </a:xfrm>
          <a:custGeom>
            <a:avLst/>
            <a:gdLst/>
            <a:ahLst/>
            <a:cxnLst/>
            <a:rect l="l" t="t" r="r" b="b"/>
            <a:pathLst>
              <a:path w="2437717" h="3769665">
                <a:moveTo>
                  <a:pt x="0" y="0"/>
                </a:moveTo>
                <a:lnTo>
                  <a:pt x="2437717" y="0"/>
                </a:lnTo>
                <a:lnTo>
                  <a:pt x="2437717" y="3769665"/>
                </a:lnTo>
                <a:lnTo>
                  <a:pt x="0" y="37696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501316" y="4605263"/>
            <a:ext cx="9385534" cy="1958402"/>
          </a:xfrm>
          <a:custGeom>
            <a:avLst/>
            <a:gdLst/>
            <a:ahLst/>
            <a:cxnLst/>
            <a:rect l="l" t="t" r="r" b="b"/>
            <a:pathLst>
              <a:path w="14078301" h="2937603">
                <a:moveTo>
                  <a:pt x="0" y="0"/>
                </a:moveTo>
                <a:lnTo>
                  <a:pt x="14078302" y="0"/>
                </a:lnTo>
                <a:lnTo>
                  <a:pt x="14078302" y="2937603"/>
                </a:lnTo>
                <a:lnTo>
                  <a:pt x="0" y="2937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322812">
            <a:off x="4135098" y="632299"/>
            <a:ext cx="851829" cy="327723"/>
          </a:xfrm>
          <a:custGeom>
            <a:avLst/>
            <a:gdLst/>
            <a:ahLst/>
            <a:cxnLst/>
            <a:rect l="l" t="t" r="r" b="b"/>
            <a:pathLst>
              <a:path w="1277744" h="491585">
                <a:moveTo>
                  <a:pt x="0" y="0"/>
                </a:moveTo>
                <a:lnTo>
                  <a:pt x="1277744" y="0"/>
                </a:lnTo>
                <a:lnTo>
                  <a:pt x="1277744" y="491585"/>
                </a:lnTo>
                <a:lnTo>
                  <a:pt x="0" y="4915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t="-386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259417" flipH="1">
            <a:off x="710164" y="4427638"/>
            <a:ext cx="1669066" cy="709353"/>
          </a:xfrm>
          <a:custGeom>
            <a:avLst/>
            <a:gdLst/>
            <a:ahLst/>
            <a:cxnLst/>
            <a:rect l="l" t="t" r="r" b="b"/>
            <a:pathLst>
              <a:path w="2503599" h="1064030">
                <a:moveTo>
                  <a:pt x="2503599" y="0"/>
                </a:moveTo>
                <a:lnTo>
                  <a:pt x="0" y="0"/>
                </a:lnTo>
                <a:lnTo>
                  <a:pt x="0" y="1064030"/>
                </a:lnTo>
                <a:lnTo>
                  <a:pt x="2503599" y="1064030"/>
                </a:lnTo>
                <a:lnTo>
                  <a:pt x="2503599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952777" y="4450671"/>
            <a:ext cx="1290378" cy="638151"/>
          </a:xfrm>
          <a:custGeom>
            <a:avLst/>
            <a:gdLst/>
            <a:ahLst/>
            <a:cxnLst/>
            <a:rect l="l" t="t" r="r" b="b"/>
            <a:pathLst>
              <a:path w="1935567" h="957226">
                <a:moveTo>
                  <a:pt x="0" y="0"/>
                </a:moveTo>
                <a:lnTo>
                  <a:pt x="1935566" y="0"/>
                </a:lnTo>
                <a:lnTo>
                  <a:pt x="1935566" y="957226"/>
                </a:lnTo>
                <a:lnTo>
                  <a:pt x="0" y="95722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32446" flipH="1">
            <a:off x="8294346" y="-350105"/>
            <a:ext cx="2963520" cy="2593080"/>
          </a:xfrm>
          <a:custGeom>
            <a:avLst/>
            <a:gdLst/>
            <a:ahLst/>
            <a:cxnLst/>
            <a:rect l="l" t="t" r="r" b="b"/>
            <a:pathLst>
              <a:path w="4445280" h="3889620">
                <a:moveTo>
                  <a:pt x="4445280" y="0"/>
                </a:moveTo>
                <a:lnTo>
                  <a:pt x="0" y="0"/>
                </a:lnTo>
                <a:lnTo>
                  <a:pt x="0" y="3889620"/>
                </a:lnTo>
                <a:lnTo>
                  <a:pt x="4445280" y="3889620"/>
                </a:lnTo>
                <a:lnTo>
                  <a:pt x="444528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3389858" y="5836388"/>
            <a:ext cx="517906" cy="310096"/>
          </a:xfrm>
          <a:custGeom>
            <a:avLst/>
            <a:gdLst/>
            <a:ahLst/>
            <a:cxnLst/>
            <a:rect l="l" t="t" r="r" b="b"/>
            <a:pathLst>
              <a:path w="776859" h="465144">
                <a:moveTo>
                  <a:pt x="776859" y="0"/>
                </a:moveTo>
                <a:lnTo>
                  <a:pt x="0" y="0"/>
                </a:lnTo>
                <a:lnTo>
                  <a:pt x="0" y="465144"/>
                </a:lnTo>
                <a:lnTo>
                  <a:pt x="776859" y="465144"/>
                </a:lnTo>
                <a:lnTo>
                  <a:pt x="77685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619610" y="5732496"/>
            <a:ext cx="432469" cy="258941"/>
          </a:xfrm>
          <a:custGeom>
            <a:avLst/>
            <a:gdLst/>
            <a:ahLst/>
            <a:cxnLst/>
            <a:rect l="l" t="t" r="r" b="b"/>
            <a:pathLst>
              <a:path w="648703" h="388411">
                <a:moveTo>
                  <a:pt x="0" y="0"/>
                </a:moveTo>
                <a:lnTo>
                  <a:pt x="648703" y="0"/>
                </a:lnTo>
                <a:lnTo>
                  <a:pt x="648703" y="388411"/>
                </a:lnTo>
                <a:lnTo>
                  <a:pt x="0" y="38841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489540" y="5991436"/>
            <a:ext cx="661539" cy="310096"/>
          </a:xfrm>
          <a:custGeom>
            <a:avLst/>
            <a:gdLst/>
            <a:ahLst/>
            <a:cxnLst/>
            <a:rect l="l" t="t" r="r" b="b"/>
            <a:pathLst>
              <a:path w="992308" h="465144">
                <a:moveTo>
                  <a:pt x="0" y="0"/>
                </a:moveTo>
                <a:lnTo>
                  <a:pt x="992307" y="0"/>
                </a:lnTo>
                <a:lnTo>
                  <a:pt x="992307" y="465144"/>
                </a:lnTo>
                <a:lnTo>
                  <a:pt x="0" y="46514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06935" y="4945623"/>
            <a:ext cx="580108" cy="271925"/>
          </a:xfrm>
          <a:custGeom>
            <a:avLst/>
            <a:gdLst/>
            <a:ahLst/>
            <a:cxnLst/>
            <a:rect l="l" t="t" r="r" b="b"/>
            <a:pathLst>
              <a:path w="870162" h="407888">
                <a:moveTo>
                  <a:pt x="0" y="0"/>
                </a:moveTo>
                <a:lnTo>
                  <a:pt x="870162" y="0"/>
                </a:lnTo>
                <a:lnTo>
                  <a:pt x="870162" y="407888"/>
                </a:lnTo>
                <a:lnTo>
                  <a:pt x="0" y="4078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>
            <a:off x="11169085" y="816080"/>
            <a:ext cx="1504409" cy="622449"/>
          </a:xfrm>
          <a:custGeom>
            <a:avLst/>
            <a:gdLst/>
            <a:ahLst/>
            <a:cxnLst/>
            <a:rect l="l" t="t" r="r" b="b"/>
            <a:pathLst>
              <a:path w="2256613" h="933674">
                <a:moveTo>
                  <a:pt x="2256613" y="0"/>
                </a:moveTo>
                <a:lnTo>
                  <a:pt x="0" y="0"/>
                </a:lnTo>
                <a:lnTo>
                  <a:pt x="0" y="933673"/>
                </a:lnTo>
                <a:lnTo>
                  <a:pt x="2256613" y="933673"/>
                </a:lnTo>
                <a:lnTo>
                  <a:pt x="2256613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577368" y="328846"/>
            <a:ext cx="842833" cy="848134"/>
          </a:xfrm>
          <a:custGeom>
            <a:avLst/>
            <a:gdLst/>
            <a:ahLst/>
            <a:cxnLst/>
            <a:rect l="l" t="t" r="r" b="b"/>
            <a:pathLst>
              <a:path w="1264250" h="1272201">
                <a:moveTo>
                  <a:pt x="0" y="0"/>
                </a:moveTo>
                <a:lnTo>
                  <a:pt x="1264250" y="0"/>
                </a:lnTo>
                <a:lnTo>
                  <a:pt x="1264250" y="1272201"/>
                </a:lnTo>
                <a:lnTo>
                  <a:pt x="0" y="127220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409738" y="506010"/>
            <a:ext cx="1906727" cy="788908"/>
          </a:xfrm>
          <a:custGeom>
            <a:avLst/>
            <a:gdLst/>
            <a:ahLst/>
            <a:cxnLst/>
            <a:rect l="l" t="t" r="r" b="b"/>
            <a:pathLst>
              <a:path w="2860090" h="1183362">
                <a:moveTo>
                  <a:pt x="0" y="0"/>
                </a:moveTo>
                <a:lnTo>
                  <a:pt x="2860090" y="0"/>
                </a:lnTo>
                <a:lnTo>
                  <a:pt x="2860090" y="1183363"/>
                </a:lnTo>
                <a:lnTo>
                  <a:pt x="0" y="11833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99228">
            <a:off x="-3535464" y="5634020"/>
            <a:ext cx="4603650" cy="1264085"/>
          </a:xfrm>
          <a:custGeom>
            <a:avLst/>
            <a:gdLst/>
            <a:ahLst/>
            <a:cxnLst/>
            <a:rect l="l" t="t" r="r" b="b"/>
            <a:pathLst>
              <a:path w="6905475" h="1896128">
                <a:moveTo>
                  <a:pt x="0" y="0"/>
                </a:moveTo>
                <a:lnTo>
                  <a:pt x="6905475" y="0"/>
                </a:lnTo>
                <a:lnTo>
                  <a:pt x="6905475" y="1896128"/>
                </a:lnTo>
                <a:lnTo>
                  <a:pt x="0" y="189612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258472" y="2200592"/>
            <a:ext cx="538641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Tạm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biệt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các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em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</a:p>
          <a:p>
            <a:pPr algn="ctr"/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và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hẹn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gặp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lại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9"/>
          <a:srcRect l="52480" t="-2980" r="-52480" b="2980"/>
          <a:stretch/>
        </p:blipFill>
        <p:spPr>
          <a:xfrm>
            <a:off x="8491313" y="3193538"/>
            <a:ext cx="4922927" cy="34093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9"/>
          <a:srcRect l="-48057" t="-5534" r="48057" b="5534"/>
          <a:stretch/>
        </p:blipFill>
        <p:spPr>
          <a:xfrm>
            <a:off x="-1114350" y="3262931"/>
            <a:ext cx="4922927" cy="340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9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03707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5614675" y="2875963"/>
            <a:ext cx="1523403" cy="1916539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089107" y="3714595"/>
            <a:ext cx="1578523" cy="1958168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447446" y="3034539"/>
            <a:ext cx="1904975" cy="23316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941ACC-6B42-C5B3-9151-7FA5D133ED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9042" y="915319"/>
            <a:ext cx="9912955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7103707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447446" y="3034539"/>
            <a:ext cx="1904975" cy="2331691"/>
          </a:xfrm>
          <a:prstGeom prst="rect">
            <a:avLst/>
          </a:prstGeom>
        </p:spPr>
      </p:pic>
      <p:pic>
        <p:nvPicPr>
          <p:cNvPr id="3" name="Picture 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5" y="3440063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20" y="2413675"/>
            <a:ext cx="2329107" cy="271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4334940" y="1900508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211744" y="259412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410759" y="1143531"/>
            <a:ext cx="1588232" cy="2579055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487400" y="-371563"/>
            <a:ext cx="1028700" cy="1028700"/>
          </a:xfrm>
          <a:prstGeom prst="rect">
            <a:avLst/>
          </a:prstGeom>
        </p:spPr>
      </p:pic>
      <p:sp>
        <p:nvSpPr>
          <p:cNvPr id="17" name="Left Arrow 16">
            <a:hlinkClick r:id="rId25" action="ppaction://hlinksldjump"/>
          </p:cNvPr>
          <p:cNvSpPr/>
          <p:nvPr/>
        </p:nvSpPr>
        <p:spPr>
          <a:xfrm flipH="1">
            <a:off x="10508506" y="6107852"/>
            <a:ext cx="1463040" cy="838200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800" kern="0" dirty="0">
              <a:solidFill>
                <a:srgbClr val="00B050"/>
              </a:solidFill>
              <a:latin typeface="Baloo 2" pitchFamily="2" charset="0"/>
              <a:cs typeface="Baloo 2" pitchFamily="2" charset="0"/>
              <a:sym typeface="Arial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507747" y="65600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6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6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5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130"/>
            <a:ext cx="12192000" cy="6843871"/>
          </a:xfrm>
          <a:prstGeom prst="rect">
            <a:avLst/>
          </a:prstGeom>
        </p:spPr>
      </p:pic>
      <p:sp>
        <p:nvSpPr>
          <p:cNvPr id="6" name="Left Arrow 5">
            <a:hlinkClick r:id="rId8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B05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Trở</a:t>
            </a:r>
            <a:r>
              <a:rPr lang="en-US" sz="2800" kern="0" dirty="0">
                <a:solidFill>
                  <a:srgbClr val="00B05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B05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về</a:t>
            </a:r>
            <a:endParaRPr lang="en-US" sz="2800" kern="0" dirty="0">
              <a:solidFill>
                <a:srgbClr val="00B05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2000" y="-1428751"/>
            <a:ext cx="1085851" cy="1085851"/>
          </a:xfrm>
          <a:prstGeom prst="rect">
            <a:avLst/>
          </a:prstGeom>
        </p:spPr>
      </p:pic>
      <p:sp>
        <p:nvSpPr>
          <p:cNvPr id="9" name="AutoShape 9" descr="5%"/>
          <p:cNvSpPr>
            <a:spLocks noChangeArrowheads="1"/>
          </p:cNvSpPr>
          <p:nvPr/>
        </p:nvSpPr>
        <p:spPr bwMode="auto">
          <a:xfrm>
            <a:off x="1636166" y="2701223"/>
            <a:ext cx="9165184" cy="8533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A.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lời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nói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trực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tiếp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nhân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vật</a:t>
            </a:r>
            <a:endParaRPr lang="en-US" altLang="en-US" sz="3733" b="1" kern="0" dirty="0">
              <a:solidFill>
                <a:srgbClr val="00206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0" name="AutoShape 8" descr="5%"/>
          <p:cNvSpPr>
            <a:spLocks noChangeArrowheads="1"/>
          </p:cNvSpPr>
          <p:nvPr/>
        </p:nvSpPr>
        <p:spPr bwMode="auto">
          <a:xfrm>
            <a:off x="1636166" y="3825960"/>
            <a:ext cx="8919668" cy="85065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phần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chú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thích</a:t>
            </a:r>
            <a:endParaRPr lang="en-US" altLang="en-US" sz="3733" b="1" kern="0" dirty="0">
              <a:solidFill>
                <a:srgbClr val="00206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1" name="AutoShape 10" descr="5%"/>
          <p:cNvSpPr>
            <a:spLocks noChangeArrowheads="1"/>
          </p:cNvSpPr>
          <p:nvPr/>
        </p:nvSpPr>
        <p:spPr bwMode="auto">
          <a:xfrm>
            <a:off x="1636166" y="4989627"/>
            <a:ext cx="8919668" cy="8533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các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ý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đoạn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liệt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kê</a:t>
            </a:r>
            <a:endParaRPr lang="en-US" altLang="en-US" sz="3733" b="1" kern="0" dirty="0">
              <a:solidFill>
                <a:srgbClr val="00206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1066800" y="506607"/>
            <a:ext cx="10642600" cy="185280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 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gạch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ngang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câu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sau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có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tác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dụng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gì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</a:p>
          <a:p>
            <a:pPr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       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Bác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nông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dân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đáp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:</a:t>
            </a:r>
          </a:p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          -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Trí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khôn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tôi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để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ở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nhà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0429891" y="1085489"/>
            <a:ext cx="1578523" cy="1958168"/>
          </a:xfrm>
          <a:prstGeom prst="rect">
            <a:avLst/>
          </a:prstGeom>
        </p:spPr>
      </p:pic>
      <p:sp>
        <p:nvSpPr>
          <p:cNvPr id="14" name="Oval 25"/>
          <p:cNvSpPr>
            <a:spLocks noChangeArrowheads="1"/>
          </p:cNvSpPr>
          <p:nvPr/>
        </p:nvSpPr>
        <p:spPr bwMode="auto">
          <a:xfrm>
            <a:off x="10564199" y="5951061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4000" b="1">
                <a:cs typeface="+mn-cs"/>
              </a:rPr>
              <a:t>0</a:t>
            </a:r>
          </a:p>
        </p:txBody>
      </p:sp>
      <p:sp>
        <p:nvSpPr>
          <p:cNvPr id="15" name="Oval 26"/>
          <p:cNvSpPr>
            <a:spLocks noChangeArrowheads="1"/>
          </p:cNvSpPr>
          <p:nvPr/>
        </p:nvSpPr>
        <p:spPr bwMode="auto">
          <a:xfrm>
            <a:off x="10564199" y="5951061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4000" b="1">
                <a:cs typeface="+mn-cs"/>
              </a:rPr>
              <a:t>1</a:t>
            </a:r>
          </a:p>
        </p:txBody>
      </p:sp>
      <p:sp>
        <p:nvSpPr>
          <p:cNvPr id="16" name="Oval 35"/>
          <p:cNvSpPr>
            <a:spLocks noChangeArrowheads="1"/>
          </p:cNvSpPr>
          <p:nvPr/>
        </p:nvSpPr>
        <p:spPr bwMode="auto">
          <a:xfrm>
            <a:off x="10564199" y="5951061"/>
            <a:ext cx="1381125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4000" b="1">
                <a:cs typeface="+mn-cs"/>
              </a:rPr>
              <a:t>2</a:t>
            </a:r>
          </a:p>
        </p:txBody>
      </p:sp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10564199" y="5951061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4000" b="1">
                <a:cs typeface="+mn-cs"/>
              </a:rPr>
              <a:t>3</a:t>
            </a:r>
          </a:p>
        </p:txBody>
      </p:sp>
      <p:sp>
        <p:nvSpPr>
          <p:cNvPr id="18" name="Oval 37"/>
          <p:cNvSpPr>
            <a:spLocks noChangeArrowheads="1"/>
          </p:cNvSpPr>
          <p:nvPr/>
        </p:nvSpPr>
        <p:spPr bwMode="auto">
          <a:xfrm>
            <a:off x="10564199" y="5951061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4000" b="1">
                <a:cs typeface="+mn-cs"/>
              </a:rPr>
              <a:t>4</a:t>
            </a:r>
          </a:p>
        </p:txBody>
      </p:sp>
      <p:sp>
        <p:nvSpPr>
          <p:cNvPr id="19" name="Oval 38"/>
          <p:cNvSpPr>
            <a:spLocks noChangeArrowheads="1"/>
          </p:cNvSpPr>
          <p:nvPr/>
        </p:nvSpPr>
        <p:spPr bwMode="auto">
          <a:xfrm>
            <a:off x="10564199" y="5951061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4000" b="1">
                <a:cs typeface="+mn-cs"/>
              </a:rPr>
              <a:t>5</a:t>
            </a:r>
          </a:p>
        </p:txBody>
      </p:sp>
      <p:sp>
        <p:nvSpPr>
          <p:cNvPr id="20" name="Oval 39"/>
          <p:cNvSpPr>
            <a:spLocks noChangeArrowheads="1"/>
          </p:cNvSpPr>
          <p:nvPr/>
        </p:nvSpPr>
        <p:spPr bwMode="auto">
          <a:xfrm>
            <a:off x="10564199" y="5951061"/>
            <a:ext cx="1341437" cy="731838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algn="ctr"/>
            <a:r>
              <a:rPr lang="en-US" sz="4000" b="1"/>
              <a:t>6</a:t>
            </a:r>
          </a:p>
        </p:txBody>
      </p:sp>
      <p:sp>
        <p:nvSpPr>
          <p:cNvPr id="21" name="Oval 40"/>
          <p:cNvSpPr>
            <a:spLocks noChangeArrowheads="1"/>
          </p:cNvSpPr>
          <p:nvPr/>
        </p:nvSpPr>
        <p:spPr bwMode="auto">
          <a:xfrm>
            <a:off x="10564199" y="5951061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4000" b="1">
                <a:cs typeface="+mn-cs"/>
              </a:rPr>
              <a:t>7</a:t>
            </a:r>
          </a:p>
        </p:txBody>
      </p:sp>
      <p:sp>
        <p:nvSpPr>
          <p:cNvPr id="22" name="Oval 41"/>
          <p:cNvSpPr>
            <a:spLocks noChangeArrowheads="1"/>
          </p:cNvSpPr>
          <p:nvPr/>
        </p:nvSpPr>
        <p:spPr bwMode="auto">
          <a:xfrm>
            <a:off x="10564199" y="5951061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4000" b="1">
                <a:cs typeface="+mn-cs"/>
              </a:rPr>
              <a:t>8</a:t>
            </a:r>
          </a:p>
        </p:txBody>
      </p:sp>
      <p:sp>
        <p:nvSpPr>
          <p:cNvPr id="23" name="Oval 42"/>
          <p:cNvSpPr>
            <a:spLocks noChangeArrowheads="1"/>
          </p:cNvSpPr>
          <p:nvPr/>
        </p:nvSpPr>
        <p:spPr bwMode="auto">
          <a:xfrm>
            <a:off x="10564199" y="5951061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4000" b="1">
                <a:cs typeface="+mn-cs"/>
              </a:rPr>
              <a:t>9</a:t>
            </a:r>
          </a:p>
        </p:txBody>
      </p:sp>
      <p:sp>
        <p:nvSpPr>
          <p:cNvPr id="24" name="Oval 43"/>
          <p:cNvSpPr>
            <a:spLocks noChangeArrowheads="1"/>
          </p:cNvSpPr>
          <p:nvPr/>
        </p:nvSpPr>
        <p:spPr bwMode="auto">
          <a:xfrm>
            <a:off x="10564199" y="5951061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4000" b="1"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8677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86D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7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130"/>
            <a:ext cx="12192000" cy="6843871"/>
          </a:xfrm>
          <a:prstGeom prst="rect">
            <a:avLst/>
          </a:prstGeom>
        </p:spPr>
      </p:pic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1"/>
            <a:ext cx="1085851" cy="1085851"/>
          </a:xfrm>
          <a:prstGeom prst="rect">
            <a:avLst/>
          </a:prstGeom>
        </p:spPr>
      </p:pic>
      <p:sp>
        <p:nvSpPr>
          <p:cNvPr id="9" name="AutoShape 9" descr="5%"/>
          <p:cNvSpPr>
            <a:spLocks noChangeArrowheads="1"/>
          </p:cNvSpPr>
          <p:nvPr/>
        </p:nvSpPr>
        <p:spPr bwMode="auto">
          <a:xfrm>
            <a:off x="1906828" y="2813110"/>
            <a:ext cx="9237422" cy="8533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A.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lời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nói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trực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tiếp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nhân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vật</a:t>
            </a:r>
            <a:endParaRPr lang="en-US" altLang="en-US" sz="3733" b="1" kern="0" dirty="0">
              <a:solidFill>
                <a:srgbClr val="00206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0" name="AutoShape 8" descr="5%"/>
          <p:cNvSpPr>
            <a:spLocks noChangeArrowheads="1"/>
          </p:cNvSpPr>
          <p:nvPr/>
        </p:nvSpPr>
        <p:spPr bwMode="auto">
          <a:xfrm>
            <a:off x="1906828" y="4014601"/>
            <a:ext cx="8861147" cy="85065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phần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chú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thích</a:t>
            </a:r>
            <a:endParaRPr lang="en-US" altLang="en-US" sz="3733" b="1" kern="0" dirty="0">
              <a:solidFill>
                <a:srgbClr val="00206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1" name="AutoShape 10" descr="5%"/>
          <p:cNvSpPr>
            <a:spLocks noChangeArrowheads="1"/>
          </p:cNvSpPr>
          <p:nvPr/>
        </p:nvSpPr>
        <p:spPr bwMode="auto">
          <a:xfrm>
            <a:off x="1906828" y="5213410"/>
            <a:ext cx="10163252" cy="8533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5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C. </a:t>
            </a:r>
            <a:r>
              <a:rPr lang="en-US" altLang="en-US" sz="35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Dùng</a:t>
            </a:r>
            <a:r>
              <a:rPr lang="en-US" altLang="en-US" sz="35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5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để</a:t>
            </a:r>
            <a:r>
              <a:rPr lang="en-US" altLang="en-US" sz="35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5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đánh</a:t>
            </a:r>
            <a:r>
              <a:rPr lang="en-US" altLang="en-US" sz="35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5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dấu</a:t>
            </a:r>
            <a:r>
              <a:rPr lang="en-US" altLang="en-US" sz="35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5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các</a:t>
            </a:r>
            <a:r>
              <a:rPr lang="en-US" altLang="en-US" sz="35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ý </a:t>
            </a:r>
            <a:r>
              <a:rPr lang="en-US" altLang="en-US" sz="35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altLang="en-US" sz="35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5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altLang="en-US" sz="35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5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đoạn</a:t>
            </a:r>
            <a:r>
              <a:rPr lang="en-US" altLang="en-US" sz="35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5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liệt</a:t>
            </a:r>
            <a:r>
              <a:rPr lang="en-US" altLang="en-US" sz="35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5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kê</a:t>
            </a:r>
            <a:r>
              <a:rPr lang="en-US" altLang="en-US" sz="35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1066800" y="177801"/>
            <a:ext cx="10642600" cy="23259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FFFF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gạch</a:t>
            </a:r>
            <a:r>
              <a:rPr lang="en-US" altLang="en-US" sz="3733" b="1" kern="0" dirty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ngang</a:t>
            </a:r>
            <a:r>
              <a:rPr lang="en-US" altLang="en-US" sz="3733" b="1" kern="0" dirty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altLang="en-US" sz="3733" b="1" kern="0" dirty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câu</a:t>
            </a:r>
            <a:r>
              <a:rPr lang="en-US" altLang="en-US" sz="3733" b="1" kern="0" dirty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sau</a:t>
            </a:r>
            <a:r>
              <a:rPr lang="en-US" altLang="en-US" sz="3733" b="1" kern="0" dirty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có</a:t>
            </a:r>
            <a:r>
              <a:rPr lang="en-US" altLang="en-US" sz="3733" b="1" kern="0" dirty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tác</a:t>
            </a:r>
            <a:r>
              <a:rPr lang="en-US" altLang="en-US" sz="3733" b="1" kern="0" dirty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dụng</a:t>
            </a:r>
            <a:r>
              <a:rPr lang="en-US" altLang="en-US" sz="3733" b="1" kern="0" dirty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gì</a:t>
            </a:r>
            <a:r>
              <a:rPr lang="en-US" altLang="en-US" sz="3733" b="1" kern="0" dirty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</a:p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FFC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       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Lớp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trưởng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phân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công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:</a:t>
            </a:r>
          </a:p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        -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Tổ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1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và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tổ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2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lau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cửa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kính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        -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Tổ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3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và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tổ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4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quét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lớp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và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kê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lại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bàn</a:t>
            </a:r>
            <a:r>
              <a:rPr lang="en-US" altLang="en-US" sz="3733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ghế</a:t>
            </a:r>
            <a:r>
              <a:rPr lang="en-US" altLang="en-US" sz="3733" kern="0" dirty="0">
                <a:solidFill>
                  <a:srgbClr val="FFC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13" name="Left Arrow 12">
            <a:hlinkClick r:id="rId9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B05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Trở</a:t>
            </a:r>
            <a:r>
              <a:rPr lang="en-US" sz="2800" kern="0" dirty="0">
                <a:solidFill>
                  <a:srgbClr val="00B05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B05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về</a:t>
            </a:r>
            <a:endParaRPr lang="en-US" sz="2800" kern="0" dirty="0">
              <a:solidFill>
                <a:srgbClr val="00B05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4" name="Picture 1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10641780" y="944479"/>
            <a:ext cx="1523403" cy="1916539"/>
          </a:xfrm>
          <a:prstGeom prst="rect">
            <a:avLst/>
          </a:prstGeom>
        </p:spPr>
      </p:pic>
      <p:sp>
        <p:nvSpPr>
          <p:cNvPr id="15" name="Oval 25"/>
          <p:cNvSpPr>
            <a:spLocks noChangeArrowheads="1"/>
          </p:cNvSpPr>
          <p:nvPr/>
        </p:nvSpPr>
        <p:spPr bwMode="auto">
          <a:xfrm>
            <a:off x="10728643" y="6126162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4000" b="1">
                <a:cs typeface="+mn-cs"/>
              </a:rPr>
              <a:t>0</a:t>
            </a:r>
          </a:p>
        </p:txBody>
      </p:sp>
      <p:sp>
        <p:nvSpPr>
          <p:cNvPr id="16" name="Oval 26"/>
          <p:cNvSpPr>
            <a:spLocks noChangeArrowheads="1"/>
          </p:cNvSpPr>
          <p:nvPr/>
        </p:nvSpPr>
        <p:spPr bwMode="auto">
          <a:xfrm>
            <a:off x="10728643" y="6126162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4000" b="1">
                <a:cs typeface="+mn-cs"/>
              </a:rPr>
              <a:t>1</a:t>
            </a:r>
          </a:p>
        </p:txBody>
      </p:sp>
      <p:sp>
        <p:nvSpPr>
          <p:cNvPr id="17" name="Oval 35"/>
          <p:cNvSpPr>
            <a:spLocks noChangeArrowheads="1"/>
          </p:cNvSpPr>
          <p:nvPr/>
        </p:nvSpPr>
        <p:spPr bwMode="auto">
          <a:xfrm>
            <a:off x="10728643" y="6126162"/>
            <a:ext cx="1381125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4000" b="1">
                <a:cs typeface="+mn-cs"/>
              </a:rPr>
              <a:t>2</a:t>
            </a:r>
          </a:p>
        </p:txBody>
      </p:sp>
      <p:sp>
        <p:nvSpPr>
          <p:cNvPr id="18" name="Oval 36"/>
          <p:cNvSpPr>
            <a:spLocks noChangeArrowheads="1"/>
          </p:cNvSpPr>
          <p:nvPr/>
        </p:nvSpPr>
        <p:spPr bwMode="auto">
          <a:xfrm>
            <a:off x="10728643" y="6126162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4000" b="1">
                <a:cs typeface="+mn-cs"/>
              </a:rPr>
              <a:t>3</a:t>
            </a:r>
          </a:p>
        </p:txBody>
      </p:sp>
      <p:sp>
        <p:nvSpPr>
          <p:cNvPr id="19" name="Oval 37"/>
          <p:cNvSpPr>
            <a:spLocks noChangeArrowheads="1"/>
          </p:cNvSpPr>
          <p:nvPr/>
        </p:nvSpPr>
        <p:spPr bwMode="auto">
          <a:xfrm>
            <a:off x="10728643" y="6126162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4000" b="1">
                <a:cs typeface="+mn-cs"/>
              </a:rPr>
              <a:t>4</a:t>
            </a:r>
          </a:p>
        </p:txBody>
      </p:sp>
      <p:sp>
        <p:nvSpPr>
          <p:cNvPr id="20" name="Oval 38"/>
          <p:cNvSpPr>
            <a:spLocks noChangeArrowheads="1"/>
          </p:cNvSpPr>
          <p:nvPr/>
        </p:nvSpPr>
        <p:spPr bwMode="auto">
          <a:xfrm>
            <a:off x="10728643" y="6126162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4000" b="1">
                <a:cs typeface="+mn-cs"/>
              </a:rPr>
              <a:t>5</a:t>
            </a:r>
          </a:p>
        </p:txBody>
      </p:sp>
      <p:sp>
        <p:nvSpPr>
          <p:cNvPr id="21" name="Oval 39"/>
          <p:cNvSpPr>
            <a:spLocks noChangeArrowheads="1"/>
          </p:cNvSpPr>
          <p:nvPr/>
        </p:nvSpPr>
        <p:spPr bwMode="auto">
          <a:xfrm>
            <a:off x="10728643" y="6126162"/>
            <a:ext cx="1341437" cy="731838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algn="ctr"/>
            <a:r>
              <a:rPr lang="en-US" sz="4000" b="1"/>
              <a:t>6</a:t>
            </a:r>
          </a:p>
        </p:txBody>
      </p:sp>
      <p:sp>
        <p:nvSpPr>
          <p:cNvPr id="22" name="Oval 40"/>
          <p:cNvSpPr>
            <a:spLocks noChangeArrowheads="1"/>
          </p:cNvSpPr>
          <p:nvPr/>
        </p:nvSpPr>
        <p:spPr bwMode="auto">
          <a:xfrm>
            <a:off x="10728643" y="6126162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4000" b="1">
                <a:cs typeface="+mn-cs"/>
              </a:rPr>
              <a:t>7</a:t>
            </a:r>
          </a:p>
        </p:txBody>
      </p:sp>
      <p:sp>
        <p:nvSpPr>
          <p:cNvPr id="23" name="Oval 41"/>
          <p:cNvSpPr>
            <a:spLocks noChangeArrowheads="1"/>
          </p:cNvSpPr>
          <p:nvPr/>
        </p:nvSpPr>
        <p:spPr bwMode="auto">
          <a:xfrm>
            <a:off x="10728643" y="6126162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4000" b="1">
                <a:cs typeface="+mn-cs"/>
              </a:rPr>
              <a:t>8</a:t>
            </a:r>
          </a:p>
        </p:txBody>
      </p:sp>
      <p:sp>
        <p:nvSpPr>
          <p:cNvPr id="24" name="Oval 42"/>
          <p:cNvSpPr>
            <a:spLocks noChangeArrowheads="1"/>
          </p:cNvSpPr>
          <p:nvPr/>
        </p:nvSpPr>
        <p:spPr bwMode="auto">
          <a:xfrm>
            <a:off x="10728643" y="6126162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4000" b="1">
                <a:cs typeface="+mn-cs"/>
              </a:rPr>
              <a:t>9</a:t>
            </a:r>
          </a:p>
        </p:txBody>
      </p:sp>
      <p:sp>
        <p:nvSpPr>
          <p:cNvPr id="25" name="Oval 43"/>
          <p:cNvSpPr>
            <a:spLocks noChangeArrowheads="1"/>
          </p:cNvSpPr>
          <p:nvPr/>
        </p:nvSpPr>
        <p:spPr bwMode="auto">
          <a:xfrm>
            <a:off x="10728643" y="6126162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4000" b="1"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7446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7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130"/>
            <a:ext cx="12192000" cy="6843871"/>
          </a:xfrm>
          <a:prstGeom prst="rect">
            <a:avLst/>
          </a:prstGeom>
        </p:spPr>
      </p:pic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1"/>
            <a:ext cx="1085851" cy="1085851"/>
          </a:xfrm>
          <a:prstGeom prst="rect">
            <a:avLst/>
          </a:prstGeom>
        </p:spPr>
      </p:pic>
      <p:sp>
        <p:nvSpPr>
          <p:cNvPr id="9" name="AutoShape 9" descr="5%"/>
          <p:cNvSpPr>
            <a:spLocks noChangeArrowheads="1"/>
          </p:cNvSpPr>
          <p:nvPr/>
        </p:nvSpPr>
        <p:spPr bwMode="auto">
          <a:xfrm>
            <a:off x="1333805" y="2418069"/>
            <a:ext cx="9147505" cy="8533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A.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Đánh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dấu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lời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nói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trực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tiếp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nhân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vật</a:t>
            </a:r>
            <a:endParaRPr lang="en-US" altLang="en-US" sz="3600" b="1" kern="0" dirty="0">
              <a:solidFill>
                <a:srgbClr val="00206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0" name="AutoShape 8" descr="5%"/>
          <p:cNvSpPr>
            <a:spLocks noChangeArrowheads="1"/>
          </p:cNvSpPr>
          <p:nvPr/>
        </p:nvSpPr>
        <p:spPr bwMode="auto">
          <a:xfrm>
            <a:off x="1333805" y="3498875"/>
            <a:ext cx="8900161" cy="85065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B.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Nối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các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từ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ngữ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liên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danh</a:t>
            </a:r>
            <a:endParaRPr lang="en-US" altLang="en-US" sz="3600" b="1" kern="0" dirty="0">
              <a:solidFill>
                <a:srgbClr val="00206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1" name="AutoShape 10" descr="5%"/>
          <p:cNvSpPr>
            <a:spLocks noChangeArrowheads="1"/>
          </p:cNvSpPr>
          <p:nvPr/>
        </p:nvSpPr>
        <p:spPr bwMode="auto">
          <a:xfrm>
            <a:off x="1333805" y="4682282"/>
            <a:ext cx="10667695" cy="8533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C.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Dùng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để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đánh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dấu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các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ý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đoạn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liệt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kê</a:t>
            </a: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335280" y="277095"/>
            <a:ext cx="11361420" cy="185280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3600" b="1" kern="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  </a:t>
            </a:r>
            <a:r>
              <a:rPr lang="en-US" altLang="en-US" sz="3600" b="1" kern="0" dirty="0">
                <a:solidFill>
                  <a:srgbClr val="FFFF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Dấu</a:t>
            </a:r>
            <a:r>
              <a:rPr lang="en-US" altLang="en-US" sz="3600" b="1" kern="0" dirty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gạch</a:t>
            </a:r>
            <a:r>
              <a:rPr lang="en-US" altLang="en-US" sz="3600" b="1" kern="0" dirty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ngang</a:t>
            </a:r>
            <a:r>
              <a:rPr lang="en-US" altLang="en-US" sz="3600" b="1" kern="0" dirty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altLang="en-US" sz="3600" b="1" kern="0" dirty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câu</a:t>
            </a:r>
            <a:r>
              <a:rPr lang="en-US" altLang="en-US" sz="3600" b="1" kern="0" dirty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 smtClean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sau</a:t>
            </a:r>
            <a:r>
              <a:rPr lang="en-US" altLang="en-US" sz="3600" b="1" kern="0" dirty="0" smtClean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 smtClean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có</a:t>
            </a:r>
            <a:r>
              <a:rPr lang="en-US" altLang="en-US" sz="3600" b="1" kern="0" dirty="0" smtClean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tác</a:t>
            </a:r>
            <a:r>
              <a:rPr lang="en-US" altLang="en-US" sz="3600" b="1" kern="0" dirty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dụng</a:t>
            </a:r>
            <a:r>
              <a:rPr lang="en-US" altLang="en-US" sz="3600" b="1" kern="0" dirty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gì</a:t>
            </a:r>
            <a:r>
              <a:rPr lang="en-US" altLang="en-US" sz="3600" b="1" kern="0" dirty="0">
                <a:solidFill>
                  <a:srgbClr val="2D1B6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en-US" sz="3600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Sài</a:t>
            </a:r>
            <a:r>
              <a:rPr lang="en-US" altLang="en-US" sz="3600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Gòn</a:t>
            </a:r>
            <a:r>
              <a:rPr lang="en-US" altLang="en-US" sz="3600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– Gia </a:t>
            </a:r>
            <a:r>
              <a:rPr lang="en-US" altLang="en-US" sz="3600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Định</a:t>
            </a:r>
            <a:r>
              <a:rPr lang="en-US" altLang="en-US" sz="3600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altLang="en-US" sz="3600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đổi</a:t>
            </a:r>
            <a:r>
              <a:rPr lang="en-US" altLang="en-US" sz="3600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tên</a:t>
            </a:r>
            <a:r>
              <a:rPr lang="en-US" altLang="en-US" sz="3600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là</a:t>
            </a:r>
            <a:r>
              <a:rPr lang="en-US" altLang="en-US" sz="3600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thành</a:t>
            </a:r>
            <a:r>
              <a:rPr lang="en-US" altLang="en-US" sz="3600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phố</a:t>
            </a:r>
            <a:r>
              <a:rPr lang="en-US" altLang="en-US" sz="3600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Hồ</a:t>
            </a:r>
            <a:r>
              <a:rPr lang="en-US" altLang="en-US" sz="3600" kern="0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Chí Minh</a:t>
            </a:r>
          </a:p>
        </p:txBody>
      </p:sp>
      <p:sp>
        <p:nvSpPr>
          <p:cNvPr id="13" name="Left Arrow 12">
            <a:hlinkClick r:id="rId9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B05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Trở</a:t>
            </a:r>
            <a:r>
              <a:rPr lang="en-US" sz="3600" kern="0" dirty="0">
                <a:solidFill>
                  <a:srgbClr val="00B05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về</a:t>
            </a:r>
            <a:endParaRPr lang="en-US" sz="3600" kern="0" dirty="0">
              <a:solidFill>
                <a:srgbClr val="00B05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4" name="Picture 1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 rot="1728870">
            <a:off x="10558290" y="1668070"/>
            <a:ext cx="1718021" cy="2102860"/>
          </a:xfrm>
          <a:prstGeom prst="rect">
            <a:avLst/>
          </a:prstGeom>
        </p:spPr>
      </p:pic>
      <p:sp>
        <p:nvSpPr>
          <p:cNvPr id="15" name="Oval 25"/>
          <p:cNvSpPr>
            <a:spLocks noChangeArrowheads="1"/>
          </p:cNvSpPr>
          <p:nvPr/>
        </p:nvSpPr>
        <p:spPr bwMode="auto">
          <a:xfrm>
            <a:off x="10746581" y="5916930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rPr>
              <a:t>0</a:t>
            </a:r>
          </a:p>
        </p:txBody>
      </p:sp>
      <p:sp>
        <p:nvSpPr>
          <p:cNvPr id="16" name="Oval 26"/>
          <p:cNvSpPr>
            <a:spLocks noChangeArrowheads="1"/>
          </p:cNvSpPr>
          <p:nvPr/>
        </p:nvSpPr>
        <p:spPr bwMode="auto">
          <a:xfrm>
            <a:off x="10746581" y="5916930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rPr>
              <a:t>1</a:t>
            </a:r>
          </a:p>
        </p:txBody>
      </p:sp>
      <p:sp>
        <p:nvSpPr>
          <p:cNvPr id="17" name="Oval 35"/>
          <p:cNvSpPr>
            <a:spLocks noChangeArrowheads="1"/>
          </p:cNvSpPr>
          <p:nvPr/>
        </p:nvSpPr>
        <p:spPr bwMode="auto">
          <a:xfrm>
            <a:off x="10746581" y="5916930"/>
            <a:ext cx="1381125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rPr>
              <a:t>2</a:t>
            </a:r>
          </a:p>
        </p:txBody>
      </p:sp>
      <p:sp>
        <p:nvSpPr>
          <p:cNvPr id="18" name="Oval 36"/>
          <p:cNvSpPr>
            <a:spLocks noChangeArrowheads="1"/>
          </p:cNvSpPr>
          <p:nvPr/>
        </p:nvSpPr>
        <p:spPr bwMode="auto">
          <a:xfrm>
            <a:off x="10746581" y="5916930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rPr>
              <a:t>3</a:t>
            </a:r>
          </a:p>
        </p:txBody>
      </p:sp>
      <p:sp>
        <p:nvSpPr>
          <p:cNvPr id="19" name="Oval 37"/>
          <p:cNvSpPr>
            <a:spLocks noChangeArrowheads="1"/>
          </p:cNvSpPr>
          <p:nvPr/>
        </p:nvSpPr>
        <p:spPr bwMode="auto">
          <a:xfrm>
            <a:off x="10746581" y="5916930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rPr>
              <a:t>4</a:t>
            </a:r>
          </a:p>
        </p:txBody>
      </p:sp>
      <p:sp>
        <p:nvSpPr>
          <p:cNvPr id="20" name="Oval 38"/>
          <p:cNvSpPr>
            <a:spLocks noChangeArrowheads="1"/>
          </p:cNvSpPr>
          <p:nvPr/>
        </p:nvSpPr>
        <p:spPr bwMode="auto">
          <a:xfrm>
            <a:off x="10746581" y="5916930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rPr>
              <a:t>5</a:t>
            </a:r>
          </a:p>
        </p:txBody>
      </p:sp>
      <p:sp>
        <p:nvSpPr>
          <p:cNvPr id="21" name="Oval 39"/>
          <p:cNvSpPr>
            <a:spLocks noChangeArrowheads="1"/>
          </p:cNvSpPr>
          <p:nvPr/>
        </p:nvSpPr>
        <p:spPr bwMode="auto">
          <a:xfrm>
            <a:off x="10746581" y="5916930"/>
            <a:ext cx="1341437" cy="731838"/>
          </a:xfrm>
          <a:prstGeom prst="ellipse">
            <a:avLst/>
          </a:prstGeom>
          <a:gradFill rotWithShape="1">
            <a:gsLst>
              <a:gs pos="0">
                <a:srgbClr val="BBE0E3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22" name="Oval 40"/>
          <p:cNvSpPr>
            <a:spLocks noChangeArrowheads="1"/>
          </p:cNvSpPr>
          <p:nvPr/>
        </p:nvSpPr>
        <p:spPr bwMode="auto">
          <a:xfrm>
            <a:off x="10746581" y="5916930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rPr>
              <a:t>7</a:t>
            </a:r>
          </a:p>
        </p:txBody>
      </p:sp>
      <p:sp>
        <p:nvSpPr>
          <p:cNvPr id="23" name="Oval 41"/>
          <p:cNvSpPr>
            <a:spLocks noChangeArrowheads="1"/>
          </p:cNvSpPr>
          <p:nvPr/>
        </p:nvSpPr>
        <p:spPr bwMode="auto">
          <a:xfrm>
            <a:off x="10746581" y="5916930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rPr>
              <a:t>8</a:t>
            </a:r>
          </a:p>
        </p:txBody>
      </p:sp>
      <p:sp>
        <p:nvSpPr>
          <p:cNvPr id="24" name="Oval 42"/>
          <p:cNvSpPr>
            <a:spLocks noChangeArrowheads="1"/>
          </p:cNvSpPr>
          <p:nvPr/>
        </p:nvSpPr>
        <p:spPr bwMode="auto">
          <a:xfrm>
            <a:off x="10746581" y="5916930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rPr>
              <a:t>9</a:t>
            </a:r>
          </a:p>
        </p:txBody>
      </p:sp>
      <p:sp>
        <p:nvSpPr>
          <p:cNvPr id="25" name="Oval 43"/>
          <p:cNvSpPr>
            <a:spLocks noChangeArrowheads="1"/>
          </p:cNvSpPr>
          <p:nvPr/>
        </p:nvSpPr>
        <p:spPr bwMode="auto">
          <a:xfrm>
            <a:off x="10746581" y="5916930"/>
            <a:ext cx="1341437" cy="73183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22" tIns="65311" rIns="130622" bIns="6531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1891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7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994"/>
            <a:ext cx="12192000" cy="710370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871586" y="2653048"/>
            <a:ext cx="7023810" cy="1543456"/>
            <a:chOff x="4973749" y="295304"/>
            <a:chExt cx="7023810" cy="1543456"/>
          </a:xfrm>
        </p:grpSpPr>
        <p:sp>
          <p:nvSpPr>
            <p:cNvPr id="11" name="AutoShape 9" descr="5%"/>
            <p:cNvSpPr>
              <a:spLocks noChangeArrowheads="1"/>
            </p:cNvSpPr>
            <p:nvPr/>
          </p:nvSpPr>
          <p:spPr bwMode="auto">
            <a:xfrm>
              <a:off x="4973749" y="295304"/>
              <a:ext cx="7023810" cy="154345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altLang="en-US" sz="3733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 </a:t>
              </a:r>
              <a:endPara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endParaRPr>
            </a:p>
          </p:txBody>
        </p:sp>
        <p:sp>
          <p:nvSpPr>
            <p:cNvPr id="8195" name="Text Box 7"/>
            <p:cNvSpPr txBox="1">
              <a:spLocks noChangeArrowheads="1"/>
            </p:cNvSpPr>
            <p:nvPr/>
          </p:nvSpPr>
          <p:spPr bwMode="auto">
            <a:xfrm>
              <a:off x="5202621" y="326229"/>
              <a:ext cx="667684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altLang="en-US" sz="4000" b="1" kern="0" dirty="0" smtClean="0">
                  <a:solidFill>
                    <a:srgbClr val="2D1B6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anose="020B0604020202020204" charset="0"/>
                  <a:sym typeface="Arial"/>
                </a:rPr>
                <a:t> </a:t>
              </a:r>
              <a:r>
                <a:rPr lang="vi-VN" altLang="en-US" sz="4000" b="1" kern="0" dirty="0" smtClean="0">
                  <a:solidFill>
                    <a:srgbClr val="2D1B6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anose="020B0604020202020204" charset="0"/>
                  <a:sym typeface="Arial"/>
                </a:rPr>
                <a:t>Dùng </a:t>
              </a:r>
              <a:r>
                <a:rPr lang="vi-VN" altLang="en-US" sz="4000" b="1" kern="0" dirty="0">
                  <a:solidFill>
                    <a:srgbClr val="2D1B6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anose="020B0604020202020204" charset="0"/>
                  <a:sym typeface="Arial"/>
                </a:rPr>
                <a:t>để đánh dấu các </a:t>
              </a:r>
              <a:r>
                <a:rPr lang="vi-VN" altLang="en-US" sz="4000" b="1" kern="0" dirty="0" smtClean="0">
                  <a:solidFill>
                    <a:srgbClr val="2D1B6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anose="020B0604020202020204" charset="0"/>
                  <a:sym typeface="Arial"/>
                </a:rPr>
                <a:t>ý</a:t>
              </a:r>
              <a:r>
                <a:rPr lang="en-US" altLang="en-US" sz="4000" b="1" kern="0" dirty="0" smtClean="0">
                  <a:solidFill>
                    <a:srgbClr val="2D1B6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anose="020B0604020202020204" charset="0"/>
                  <a:sym typeface="Arial"/>
                </a:rPr>
                <a:t> </a:t>
              </a:r>
              <a:r>
                <a:rPr lang="vi-VN" altLang="en-US" sz="4000" b="1" kern="0" dirty="0" smtClean="0">
                  <a:solidFill>
                    <a:srgbClr val="2D1B6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anose="020B0604020202020204" charset="0"/>
                  <a:sym typeface="Arial"/>
                </a:rPr>
                <a:t>trong </a:t>
              </a:r>
              <a:r>
                <a:rPr lang="vi-VN" altLang="en-US" sz="4000" b="1" kern="0" dirty="0">
                  <a:solidFill>
                    <a:srgbClr val="2D1B6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anose="020B0604020202020204" charset="0"/>
                  <a:sym typeface="Arial"/>
                </a:rPr>
                <a:t>một đoạn</a:t>
              </a:r>
              <a:r>
                <a:rPr lang="en-US" altLang="en-US" sz="4000" b="1" kern="0" dirty="0">
                  <a:solidFill>
                    <a:srgbClr val="2D1B6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anose="020B0604020202020204" charset="0"/>
                  <a:sym typeface="Arial"/>
                </a:rPr>
                <a:t> </a:t>
              </a:r>
              <a:r>
                <a:rPr lang="vi-VN" altLang="en-US" sz="4000" b="1" kern="0" dirty="0">
                  <a:solidFill>
                    <a:srgbClr val="2D1B6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anose="020B0604020202020204" charset="0"/>
                  <a:sym typeface="Arial"/>
                </a:rPr>
                <a:t>liệt kê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71586" y="4571281"/>
            <a:ext cx="7023810" cy="1588939"/>
            <a:chOff x="4973749" y="2673265"/>
            <a:chExt cx="7023810" cy="1588939"/>
          </a:xfrm>
        </p:grpSpPr>
        <p:sp>
          <p:nvSpPr>
            <p:cNvPr id="13" name="AutoShape 9" descr="5%"/>
            <p:cNvSpPr>
              <a:spLocks noChangeArrowheads="1"/>
            </p:cNvSpPr>
            <p:nvPr/>
          </p:nvSpPr>
          <p:spPr bwMode="auto">
            <a:xfrm>
              <a:off x="4973749" y="2673265"/>
              <a:ext cx="7023810" cy="158893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altLang="en-US" sz="3733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 </a:t>
              </a:r>
              <a:endPara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5202621" y="2764915"/>
              <a:ext cx="6676842" cy="14056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Nối</a:t>
              </a:r>
              <a:r>
                <a:rPr lang="en-US" alt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 </a:t>
              </a:r>
              <a:r>
                <a:rPr lang="en-US" alt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các</a:t>
              </a:r>
              <a:r>
                <a:rPr lang="en-US" alt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 </a:t>
              </a:r>
              <a:r>
                <a:rPr lang="en-US" alt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từ</a:t>
              </a:r>
              <a:r>
                <a:rPr lang="en-US" alt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 </a:t>
              </a:r>
              <a:r>
                <a:rPr lang="en-US" alt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ngữ</a:t>
              </a:r>
              <a:r>
                <a:rPr lang="en-US" alt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 </a:t>
              </a:r>
              <a:r>
                <a:rPr lang="en-US" alt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trong</a:t>
              </a:r>
              <a:r>
                <a:rPr lang="en-US" alt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 </a:t>
              </a:r>
              <a:r>
                <a:rPr lang="en-US" alt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một</a:t>
              </a:r>
              <a:r>
                <a:rPr lang="en-US" alt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 </a:t>
              </a:r>
              <a:r>
                <a:rPr lang="en-US" alt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liên</a:t>
              </a:r>
              <a:r>
                <a:rPr lang="en-US" alt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 </a:t>
              </a:r>
              <a:r>
                <a:rPr lang="en-US" alt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danh</a:t>
              </a:r>
              <a:endParaRPr lang="en-US" altLang="en-US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71586" y="565307"/>
            <a:ext cx="7023810" cy="1669836"/>
            <a:chOff x="4973749" y="5009705"/>
            <a:chExt cx="7023810" cy="1669836"/>
          </a:xfrm>
        </p:grpSpPr>
        <p:sp>
          <p:nvSpPr>
            <p:cNvPr id="14" name="AutoShape 9" descr="5%"/>
            <p:cNvSpPr>
              <a:spLocks noChangeArrowheads="1"/>
            </p:cNvSpPr>
            <p:nvPr/>
          </p:nvSpPr>
          <p:spPr bwMode="auto">
            <a:xfrm>
              <a:off x="4973749" y="5009705"/>
              <a:ext cx="7023810" cy="166983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altLang="en-US" sz="3733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 </a:t>
              </a:r>
              <a:endPara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5202621" y="5222086"/>
              <a:ext cx="6676842" cy="14056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Đánh</a:t>
              </a:r>
              <a:r>
                <a:rPr lang="en-US" alt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 </a:t>
              </a:r>
              <a:r>
                <a:rPr lang="en-US" alt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dấu</a:t>
              </a:r>
              <a:r>
                <a:rPr lang="en-US" alt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 </a:t>
              </a:r>
              <a:r>
                <a:rPr lang="en-US" alt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lời</a:t>
              </a:r>
              <a:r>
                <a:rPr lang="en-US" alt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 </a:t>
              </a:r>
              <a:r>
                <a:rPr lang="en-US" alt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nói</a:t>
              </a:r>
              <a:r>
                <a:rPr lang="en-US" alt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 </a:t>
              </a:r>
              <a:r>
                <a:rPr lang="en-US" alt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trực</a:t>
              </a:r>
              <a:r>
                <a:rPr lang="en-US" alt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 </a:t>
              </a:r>
              <a:r>
                <a:rPr lang="en-US" alt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tiếp</a:t>
              </a:r>
              <a:r>
                <a:rPr lang="en-US" alt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 </a:t>
              </a:r>
              <a:r>
                <a:rPr lang="en-US" alt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của</a:t>
              </a:r>
              <a:r>
                <a:rPr lang="en-US" alt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 </a:t>
              </a:r>
              <a:r>
                <a:rPr lang="en-US" alt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nhân</a:t>
              </a:r>
              <a:r>
                <a:rPr lang="en-US" alt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 </a:t>
              </a:r>
              <a:r>
                <a:rPr lang="en-US" alt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vật</a:t>
              </a:r>
              <a:endParaRPr lang="en-US" altLang="en-US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endParaRPr>
            </a:p>
          </p:txBody>
        </p:sp>
      </p:grpSp>
      <p:pic>
        <p:nvPicPr>
          <p:cNvPr id="8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461" y="654708"/>
            <a:ext cx="898694" cy="130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4083006" y="4664074"/>
            <a:ext cx="939414" cy="1260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183731" y="2736121"/>
            <a:ext cx="922096" cy="127129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9198" y="705410"/>
            <a:ext cx="3175228" cy="5454810"/>
            <a:chOff x="-2696188" y="663020"/>
            <a:chExt cx="3175228" cy="5454810"/>
          </a:xfrm>
        </p:grpSpPr>
        <p:sp>
          <p:nvSpPr>
            <p:cNvPr id="16" name="AutoShape 9" descr="5%"/>
            <p:cNvSpPr>
              <a:spLocks noChangeArrowheads="1"/>
            </p:cNvSpPr>
            <p:nvPr/>
          </p:nvSpPr>
          <p:spPr bwMode="auto">
            <a:xfrm>
              <a:off x="-2696188" y="1177041"/>
              <a:ext cx="3175228" cy="4940789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9050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altLang="en-US" sz="3733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 </a:t>
              </a:r>
              <a:endParaRPr lang="en-US" altLang="en-US" sz="373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endParaRPr>
            </a:p>
          </p:txBody>
        </p:sp>
        <p:sp>
          <p:nvSpPr>
            <p:cNvPr id="15" name="AutoShape 9" descr="5%"/>
            <p:cNvSpPr>
              <a:spLocks noChangeArrowheads="1"/>
            </p:cNvSpPr>
            <p:nvPr/>
          </p:nvSpPr>
          <p:spPr bwMode="auto">
            <a:xfrm>
              <a:off x="-2696188" y="663020"/>
              <a:ext cx="3175228" cy="494078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altLang="en-US" sz="3733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 </a:t>
              </a:r>
              <a:endParaRPr lang="en-US" altLang="en-US" sz="373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endParaRPr>
            </a:p>
          </p:txBody>
        </p:sp>
      </p:grpSp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337" y="980388"/>
            <a:ext cx="2598950" cy="4390831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en-US" sz="540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Công</a:t>
            </a:r>
            <a:r>
              <a:rPr lang="en-US" altLang="en-US" sz="540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dụng</a:t>
            </a:r>
            <a:r>
              <a:rPr lang="en-US" altLang="en-US" sz="5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altLang="en-US" sz="5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dấu</a:t>
            </a:r>
            <a:r>
              <a:rPr lang="en-US" altLang="en-US" sz="5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gạch</a:t>
            </a:r>
            <a:r>
              <a:rPr lang="en-US" altLang="en-US" sz="5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ngang</a:t>
            </a:r>
            <a:endParaRPr lang="en-US" altLang="en-US" sz="5400" dirty="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2075739">
            <a:off x="3253357" y="4526509"/>
            <a:ext cx="1062940" cy="3564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3288720" y="3317895"/>
            <a:ext cx="957374" cy="3719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9902939">
            <a:off x="3264033" y="2020248"/>
            <a:ext cx="968076" cy="302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5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17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"/>
          <p:cNvSpPr/>
          <p:nvPr/>
        </p:nvSpPr>
        <p:spPr>
          <a:xfrm flipH="1">
            <a:off x="-317619" y="3238689"/>
            <a:ext cx="2044403" cy="2957725"/>
          </a:xfrm>
          <a:custGeom>
            <a:avLst/>
            <a:gdLst/>
            <a:ahLst/>
            <a:cxnLst/>
            <a:rect l="l" t="t" r="r" b="b"/>
            <a:pathLst>
              <a:path w="2839595" h="4391126">
                <a:moveTo>
                  <a:pt x="2839595" y="0"/>
                </a:moveTo>
                <a:lnTo>
                  <a:pt x="0" y="0"/>
                </a:lnTo>
                <a:lnTo>
                  <a:pt x="0" y="4391126"/>
                </a:lnTo>
                <a:lnTo>
                  <a:pt x="2839595" y="4391126"/>
                </a:lnTo>
                <a:lnTo>
                  <a:pt x="283959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18819">
            <a:off x="11431376" y="6628253"/>
            <a:ext cx="555969" cy="260611"/>
          </a:xfrm>
          <a:custGeom>
            <a:avLst/>
            <a:gdLst/>
            <a:ahLst/>
            <a:cxnLst/>
            <a:rect l="l" t="t" r="r" b="b"/>
            <a:pathLst>
              <a:path w="833954" h="390916">
                <a:moveTo>
                  <a:pt x="0" y="0"/>
                </a:moveTo>
                <a:lnTo>
                  <a:pt x="833954" y="0"/>
                </a:lnTo>
                <a:lnTo>
                  <a:pt x="833954" y="390916"/>
                </a:lnTo>
                <a:lnTo>
                  <a:pt x="0" y="390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710867" y="685800"/>
            <a:ext cx="907808" cy="913517"/>
          </a:xfrm>
          <a:custGeom>
            <a:avLst/>
            <a:gdLst/>
            <a:ahLst/>
            <a:cxnLst/>
            <a:rect l="l" t="t" r="r" b="b"/>
            <a:pathLst>
              <a:path w="1361712" h="1370276">
                <a:moveTo>
                  <a:pt x="0" y="0"/>
                </a:moveTo>
                <a:lnTo>
                  <a:pt x="1361712" y="0"/>
                </a:lnTo>
                <a:lnTo>
                  <a:pt x="1361712" y="1370276"/>
                </a:lnTo>
                <a:lnTo>
                  <a:pt x="0" y="1370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801213" y="1010939"/>
            <a:ext cx="1819308" cy="752739"/>
          </a:xfrm>
          <a:custGeom>
            <a:avLst/>
            <a:gdLst/>
            <a:ahLst/>
            <a:cxnLst/>
            <a:rect l="l" t="t" r="r" b="b"/>
            <a:pathLst>
              <a:path w="2728962" h="1129108">
                <a:moveTo>
                  <a:pt x="0" y="0"/>
                </a:moveTo>
                <a:lnTo>
                  <a:pt x="2728962" y="0"/>
                </a:lnTo>
                <a:lnTo>
                  <a:pt x="2728962" y="1129108"/>
                </a:lnTo>
                <a:lnTo>
                  <a:pt x="0" y="11291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-423246" y="1599318"/>
            <a:ext cx="1529546" cy="632850"/>
          </a:xfrm>
          <a:custGeom>
            <a:avLst/>
            <a:gdLst/>
            <a:ahLst/>
            <a:cxnLst/>
            <a:rect l="l" t="t" r="r" b="b"/>
            <a:pathLst>
              <a:path w="2294319" h="949275">
                <a:moveTo>
                  <a:pt x="2294320" y="0"/>
                </a:moveTo>
                <a:lnTo>
                  <a:pt x="0" y="0"/>
                </a:lnTo>
                <a:lnTo>
                  <a:pt x="0" y="949275"/>
                </a:lnTo>
                <a:lnTo>
                  <a:pt x="2294320" y="949275"/>
                </a:lnTo>
                <a:lnTo>
                  <a:pt x="229432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970721" flipH="1">
            <a:off x="1415874" y="3386182"/>
            <a:ext cx="628864" cy="565716"/>
          </a:xfrm>
          <a:custGeom>
            <a:avLst/>
            <a:gdLst/>
            <a:ahLst/>
            <a:cxnLst/>
            <a:rect l="l" t="t" r="r" b="b"/>
            <a:pathLst>
              <a:path w="943296" h="848574">
                <a:moveTo>
                  <a:pt x="943296" y="0"/>
                </a:moveTo>
                <a:lnTo>
                  <a:pt x="0" y="0"/>
                </a:lnTo>
                <a:lnTo>
                  <a:pt x="0" y="848574"/>
                </a:lnTo>
                <a:lnTo>
                  <a:pt x="943296" y="848574"/>
                </a:lnTo>
                <a:lnTo>
                  <a:pt x="94329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84510">
            <a:off x="3497760" y="5713018"/>
            <a:ext cx="9452430" cy="1972361"/>
          </a:xfrm>
          <a:custGeom>
            <a:avLst/>
            <a:gdLst/>
            <a:ahLst/>
            <a:cxnLst/>
            <a:rect l="l" t="t" r="r" b="b"/>
            <a:pathLst>
              <a:path w="14178645" h="2958541">
                <a:moveTo>
                  <a:pt x="0" y="0"/>
                </a:moveTo>
                <a:lnTo>
                  <a:pt x="14178645" y="0"/>
                </a:lnTo>
                <a:lnTo>
                  <a:pt x="14178645" y="2958541"/>
                </a:lnTo>
                <a:lnTo>
                  <a:pt x="0" y="29585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49455">
            <a:off x="-1287516" y="5591512"/>
            <a:ext cx="9452430" cy="1972361"/>
          </a:xfrm>
          <a:custGeom>
            <a:avLst/>
            <a:gdLst/>
            <a:ahLst/>
            <a:cxnLst/>
            <a:rect l="l" t="t" r="r" b="b"/>
            <a:pathLst>
              <a:path w="14178645" h="2958541">
                <a:moveTo>
                  <a:pt x="0" y="0"/>
                </a:moveTo>
                <a:lnTo>
                  <a:pt x="14178646" y="0"/>
                </a:lnTo>
                <a:lnTo>
                  <a:pt x="14178646" y="2958541"/>
                </a:lnTo>
                <a:lnTo>
                  <a:pt x="0" y="29585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3913920" y="5610212"/>
            <a:ext cx="5263763" cy="1445342"/>
          </a:xfrm>
          <a:custGeom>
            <a:avLst/>
            <a:gdLst/>
            <a:ahLst/>
            <a:cxnLst/>
            <a:rect l="l" t="t" r="r" b="b"/>
            <a:pathLst>
              <a:path w="7895645" h="2168013">
                <a:moveTo>
                  <a:pt x="0" y="0"/>
                </a:moveTo>
                <a:lnTo>
                  <a:pt x="7895646" y="0"/>
                </a:lnTo>
                <a:lnTo>
                  <a:pt x="7895646" y="2168013"/>
                </a:lnTo>
                <a:lnTo>
                  <a:pt x="0" y="216801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50174">
            <a:off x="4367020" y="5953998"/>
            <a:ext cx="482025" cy="225949"/>
          </a:xfrm>
          <a:custGeom>
            <a:avLst/>
            <a:gdLst/>
            <a:ahLst/>
            <a:cxnLst/>
            <a:rect l="l" t="t" r="r" b="b"/>
            <a:pathLst>
              <a:path w="723038" h="338924">
                <a:moveTo>
                  <a:pt x="0" y="0"/>
                </a:moveTo>
                <a:lnTo>
                  <a:pt x="723038" y="0"/>
                </a:lnTo>
                <a:lnTo>
                  <a:pt x="723038" y="338924"/>
                </a:lnTo>
                <a:lnTo>
                  <a:pt x="0" y="3389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50174">
            <a:off x="7634852" y="6465970"/>
            <a:ext cx="407059" cy="190809"/>
          </a:xfrm>
          <a:custGeom>
            <a:avLst/>
            <a:gdLst/>
            <a:ahLst/>
            <a:cxnLst/>
            <a:rect l="l" t="t" r="r" b="b"/>
            <a:pathLst>
              <a:path w="610589" h="286214">
                <a:moveTo>
                  <a:pt x="0" y="0"/>
                </a:moveTo>
                <a:lnTo>
                  <a:pt x="610589" y="0"/>
                </a:lnTo>
                <a:lnTo>
                  <a:pt x="610589" y="286214"/>
                </a:lnTo>
                <a:lnTo>
                  <a:pt x="0" y="2862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97780" flipH="1">
            <a:off x="7475016" y="5605693"/>
            <a:ext cx="615001" cy="963449"/>
          </a:xfrm>
          <a:custGeom>
            <a:avLst/>
            <a:gdLst/>
            <a:ahLst/>
            <a:cxnLst/>
            <a:rect l="l" t="t" r="r" b="b"/>
            <a:pathLst>
              <a:path w="922502" h="1445173">
                <a:moveTo>
                  <a:pt x="922502" y="0"/>
                </a:moveTo>
                <a:lnTo>
                  <a:pt x="0" y="0"/>
                </a:lnTo>
                <a:lnTo>
                  <a:pt x="0" y="1445173"/>
                </a:lnTo>
                <a:lnTo>
                  <a:pt x="922502" y="1445173"/>
                </a:lnTo>
                <a:lnTo>
                  <a:pt x="922502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250174">
            <a:off x="8477964" y="4106802"/>
            <a:ext cx="407059" cy="190809"/>
          </a:xfrm>
          <a:custGeom>
            <a:avLst/>
            <a:gdLst/>
            <a:ahLst/>
            <a:cxnLst/>
            <a:rect l="l" t="t" r="r" b="b"/>
            <a:pathLst>
              <a:path w="610589" h="286214">
                <a:moveTo>
                  <a:pt x="0" y="0"/>
                </a:moveTo>
                <a:lnTo>
                  <a:pt x="610589" y="0"/>
                </a:lnTo>
                <a:lnTo>
                  <a:pt x="610589" y="286214"/>
                </a:lnTo>
                <a:lnTo>
                  <a:pt x="0" y="2862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13"/>
          <p:cNvSpPr/>
          <p:nvPr/>
        </p:nvSpPr>
        <p:spPr>
          <a:xfrm rot="-2970721" flipH="1">
            <a:off x="7683959" y="952349"/>
            <a:ext cx="628864" cy="565716"/>
          </a:xfrm>
          <a:custGeom>
            <a:avLst/>
            <a:gdLst/>
            <a:ahLst/>
            <a:cxnLst/>
            <a:rect l="l" t="t" r="r" b="b"/>
            <a:pathLst>
              <a:path w="943296" h="848574">
                <a:moveTo>
                  <a:pt x="943296" y="0"/>
                </a:moveTo>
                <a:lnTo>
                  <a:pt x="0" y="0"/>
                </a:lnTo>
                <a:lnTo>
                  <a:pt x="0" y="848574"/>
                </a:lnTo>
                <a:lnTo>
                  <a:pt x="943296" y="848574"/>
                </a:lnTo>
                <a:lnTo>
                  <a:pt x="94329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13"/>
          <p:cNvSpPr/>
          <p:nvPr/>
        </p:nvSpPr>
        <p:spPr>
          <a:xfrm rot="18629279" flipH="1">
            <a:off x="3247937" y="1810289"/>
            <a:ext cx="351866" cy="349331"/>
          </a:xfrm>
          <a:custGeom>
            <a:avLst/>
            <a:gdLst/>
            <a:ahLst/>
            <a:cxnLst/>
            <a:rect l="l" t="t" r="r" b="b"/>
            <a:pathLst>
              <a:path w="943296" h="848574">
                <a:moveTo>
                  <a:pt x="943296" y="0"/>
                </a:moveTo>
                <a:lnTo>
                  <a:pt x="0" y="0"/>
                </a:lnTo>
                <a:lnTo>
                  <a:pt x="0" y="848574"/>
                </a:lnTo>
                <a:lnTo>
                  <a:pt x="943296" y="848574"/>
                </a:lnTo>
                <a:lnTo>
                  <a:pt x="94329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0"/>
          <a:stretch/>
        </p:blipFill>
        <p:spPr>
          <a:xfrm>
            <a:off x="8664486" y="2109364"/>
            <a:ext cx="6225018" cy="5342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488F32-21CA-9A62-8AFC-E7ACD724558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9589" y="2404372"/>
            <a:ext cx="8644877" cy="1450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84AAC5F-F7B0-E7B8-FCB1-6B80AEF57E4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814672" y="25371"/>
            <a:ext cx="4409303" cy="1036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5AD146D-0D3B-7A20-7118-48F0D92A36A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6931" y="246328"/>
            <a:ext cx="3849473" cy="191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0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8673</TotalTime>
  <Words>1285</Words>
  <Application>Microsoft Office PowerPoint</Application>
  <PresentationFormat>Custom</PresentationFormat>
  <Paragraphs>147</Paragraphs>
  <Slides>25</Slides>
  <Notes>8</Notes>
  <HiddenSlides>0</HiddenSlides>
  <MMClips>9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Office Theme</vt:lpstr>
      <vt:lpstr>1_Office Theme</vt:lpstr>
      <vt:lpstr>Cute Instagram Business Plan by Slidesgo</vt:lpstr>
      <vt:lpstr>Grammar Subject for Pre-K: Adjectives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Công dụng của dấu gạch ngang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Dấu gạch ngang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ADMIN</cp:lastModifiedBy>
  <cp:revision>283</cp:revision>
  <dcterms:created xsi:type="dcterms:W3CDTF">2024-06-19T08:15:46Z</dcterms:created>
  <dcterms:modified xsi:type="dcterms:W3CDTF">2024-11-25T14:14:11Z</dcterms:modified>
</cp:coreProperties>
</file>