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BD7B-82D3-4E9B-A054-C29A7816433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63A0-FBC2-4C10-9350-384BE668D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7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8F24B-0E14-46F3-AD69-CB55947AC61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8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5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5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4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6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0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4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2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2222-B8AB-442F-918A-4F82DF8BB6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C9B9-7232-472A-BF78-B77C7396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8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7.wdp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17" Type="http://schemas.microsoft.com/office/2007/relationships/hdphoto" Target="../media/hdphoto9.wdp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19.png"/><Relationship Id="rId18" Type="http://schemas.microsoft.com/office/2007/relationships/hdphoto" Target="../media/hdphoto15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21.png"/><Relationship Id="rId2" Type="http://schemas.openxmlformats.org/officeDocument/2006/relationships/audio" Target="../media/media3.mp3"/><Relationship Id="rId16" Type="http://schemas.microsoft.com/office/2007/relationships/hdphoto" Target="../media/hdphoto14.wdp"/><Relationship Id="rId20" Type="http://schemas.microsoft.com/office/2007/relationships/hdphoto" Target="../media/hdphoto8.wdp"/><Relationship Id="rId1" Type="http://schemas.microsoft.com/office/2007/relationships/media" Target="../media/media3.mp3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microsoft.com/office/2007/relationships/hdphoto" Target="../media/hdphoto12.wdp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Relationship Id="rId1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0.png"/><Relationship Id="rId18" Type="http://schemas.microsoft.com/office/2007/relationships/hdphoto" Target="../media/hdphoto18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6.wdp"/><Relationship Id="rId17" Type="http://schemas.openxmlformats.org/officeDocument/2006/relationships/image" Target="../media/image25.png"/><Relationship Id="rId2" Type="http://schemas.openxmlformats.org/officeDocument/2006/relationships/audio" Target="../media/media3.mp3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1" Type="http://schemas.microsoft.com/office/2007/relationships/media" Target="../media/media3.mp3"/><Relationship Id="rId6" Type="http://schemas.microsoft.com/office/2007/relationships/hdphoto" Target="../media/hdphoto8.wdp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microsoft.com/office/2007/relationships/hdphoto" Target="../media/hdphoto3.wdp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gif"/><Relationship Id="rId5" Type="http://schemas.openxmlformats.org/officeDocument/2006/relationships/image" Target="../media/image5.png"/><Relationship Id="rId10" Type="http://schemas.microsoft.com/office/2007/relationships/hdphoto" Target="../media/hdphoto20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1215008" y="-3771800"/>
            <a:ext cx="6858000" cy="144016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2" y="2356913"/>
            <a:ext cx="5937457" cy="135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8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KHỞI ĐỘNG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-27809"/>
            <a:ext cx="10668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9145882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86098" y="3429001"/>
            <a:ext cx="1697471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5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32399" y="10758"/>
            <a:ext cx="91763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92175" y="263830"/>
            <a:ext cx="73152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28900" y="2966085"/>
            <a:ext cx="5933123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405195" y="3158148"/>
            <a:ext cx="1312759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1644788" y="3261098"/>
            <a:ext cx="943507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111848" y="2822866"/>
            <a:ext cx="1034105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91678" y="2872105"/>
            <a:ext cx="115443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9882" y="3089910"/>
            <a:ext cx="5382578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</p:spTree>
    <p:extLst>
      <p:ext uri="{BB962C8B-B14F-4D97-AF65-F5344CB8AC3E}">
        <p14:creationId xmlns:p14="http://schemas.microsoft.com/office/powerpoint/2010/main" val="4094874445"/>
      </p:ext>
    </p:extLst>
  </p:cSld>
  <p:clrMapOvr>
    <a:masterClrMapping/>
  </p:clrMapOvr>
  <p:transition advClick="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150745" y="1442086"/>
            <a:ext cx="4842510" cy="2875220"/>
            <a:chOff x="2118480" y="1316166"/>
            <a:chExt cx="1512168" cy="215652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91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314909" y="-4095836"/>
            <a:ext cx="6858000" cy="15049672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1907704" y="2356913"/>
            <a:ext cx="5777026" cy="135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8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KHÁM PHÁ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-27809"/>
            <a:ext cx="10668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9145882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86098" y="3429001"/>
            <a:ext cx="1697471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5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016" y="156845"/>
            <a:ext cx="110871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60359" y="1694180"/>
            <a:ext cx="5847347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3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211" y="882316"/>
            <a:ext cx="3597442" cy="462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47" y="1090864"/>
            <a:ext cx="3046395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9087" y="1417956"/>
            <a:ext cx="4070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122420" y="1417956"/>
            <a:ext cx="41432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335442832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9087" y="1417956"/>
            <a:ext cx="4070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122421" y="1417956"/>
            <a:ext cx="4010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56886" y="1927225"/>
            <a:ext cx="532448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14600" y="2438400"/>
            <a:ext cx="950495" cy="16042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45469" y="4848726"/>
            <a:ext cx="532448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06716" y="2438401"/>
            <a:ext cx="673769" cy="16043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41332" y="3400927"/>
            <a:ext cx="866173" cy="20051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63916" y="4407569"/>
            <a:ext cx="532448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221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1"/>
            <a:ext cx="1164431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164431" y="1508581"/>
            <a:ext cx="100013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264444" y="1628775"/>
            <a:ext cx="1078706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182737" y="3170658"/>
            <a:ext cx="1114425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191332" y="4695754"/>
            <a:ext cx="2178005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082725" y="4566035"/>
            <a:ext cx="100013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199141" y="-76199"/>
            <a:ext cx="843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1" y="166606"/>
            <a:ext cx="3263297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452437" y="396876"/>
            <a:ext cx="1142524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42398" y="-125095"/>
            <a:ext cx="1347311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7523286" y="4756299"/>
            <a:ext cx="1797368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7626" y="1993082"/>
            <a:ext cx="1581764" cy="2558991"/>
            <a:chOff x="156834" y="1993081"/>
            <a:chExt cx="2109019" cy="2558991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2568891" y="716099"/>
            <a:ext cx="601492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820353" y="1045210"/>
            <a:ext cx="5187315" cy="1470182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 thẳm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 sâu</a:t>
              </a: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915" y="95250"/>
            <a:ext cx="680085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74633" y="2700020"/>
            <a:ext cx="5187315" cy="2161235"/>
            <a:chOff x="172324" y="1157225"/>
            <a:chExt cx="2109019" cy="2068037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808630" cy="185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 hán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 trạng thiếu nước do nắng lâu, không mưa gây ra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11793" y="4657090"/>
            <a:ext cx="5187315" cy="1968194"/>
            <a:chOff x="172324" y="1157225"/>
            <a:chExt cx="2109019" cy="1883320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85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lang thang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 hết chỗ này đến chỗ khác, không dừng lại ở nơi nào.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569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9087" y="1417956"/>
            <a:ext cx="4070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122420" y="1417956"/>
            <a:ext cx="39748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880112488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9087" y="1417955"/>
            <a:ext cx="40700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122420" y="1417956"/>
            <a:ext cx="41432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89236996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72" l="0" r="100000">
                        <a14:foregroundMark x1="22813" y1="9763" x2="22813" y2="9763"/>
                        <a14:foregroundMark x1="27813" y1="14248" x2="27813" y2="14248"/>
                        <a14:foregroundMark x1="19844" y1="10818" x2="19844" y2="10818"/>
                        <a14:foregroundMark x1="18281" y1="12929" x2="18281" y2="12929"/>
                        <a14:foregroundMark x1="20313" y1="14776" x2="20313" y2="14776"/>
                        <a14:foregroundMark x1="18438" y1="8179" x2="18438" y2="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2"/>
            <a:ext cx="4572000" cy="3609975"/>
          </a:xfrm>
          <a:prstGeom prst="rect">
            <a:avLst/>
          </a:prstGeom>
        </p:spPr>
      </p:pic>
      <p:pic>
        <p:nvPicPr>
          <p:cNvPr id="4" name="TaydukyNhacchuong-Dangcapnhat_48bf (mp3cut.net) (5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58350" y="533400"/>
            <a:ext cx="4572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428750" y="1"/>
            <a:ext cx="5486400" cy="2514601"/>
          </a:xfrm>
          <a:prstGeom prst="wedgeEllipseCallout">
            <a:avLst>
              <a:gd name="adj1" fmla="val -55681"/>
              <a:gd name="adj2" fmla="val 740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mình ơi chúng ta hãy giúp thầy trò đường tăng trả lời tốt các câu hỏi vượt qua các thử thách để đến Tây Trúc thỉnh kinh nhé.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590800"/>
            <a:ext cx="1768117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9087" y="1417956"/>
            <a:ext cx="407003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122420" y="1417956"/>
            <a:ext cx="41432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54090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9087" y="1417956"/>
            <a:ext cx="407003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122420" y="1417956"/>
            <a:ext cx="41432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,/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858576999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5209" y="565756"/>
            <a:ext cx="8788791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48472" y="1"/>
            <a:ext cx="2457407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306" y="1044575"/>
            <a:ext cx="7919461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4979" y="1508124"/>
            <a:ext cx="8910111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Diễn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ra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từ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thuở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xa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xưa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rừng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xanh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sâu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thẳm</a:t>
            </a:r>
            <a:endParaRPr lang="en-US" altLang="zh-CN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2369" y="2346960"/>
            <a:ext cx="8045893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2.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Chuyện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gì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xảy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ra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khiến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Bê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Vàng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phải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lang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thang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tìm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cỏ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0969" y="2810511"/>
            <a:ext cx="7817293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Trời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hạn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hán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cỏ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héo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khô</a:t>
            </a:r>
            <a:endParaRPr lang="zh-CN" altLang="en-US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2" name="矩形 10"/>
          <p:cNvSpPr/>
          <p:nvPr/>
        </p:nvSpPr>
        <p:spPr>
          <a:xfrm>
            <a:off x="986590" y="3502025"/>
            <a:ext cx="8071685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3.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Khi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Bê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Vàng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quên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đường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DêTrắng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đã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làm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gì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1022684" y="4225926"/>
            <a:ext cx="7775082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DêTrắng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chạy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khắp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nẻo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gọi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endParaRPr lang="zh-CN" altLang="en-US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1046748" y="4984750"/>
            <a:ext cx="7983905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4.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Nêu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cảm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nghĩ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của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Bê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Vàng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DêTrắng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503948" y="5780644"/>
            <a:ext cx="6384403" cy="156969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2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đẹp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đáng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quý</a:t>
            </a:r>
            <a:endParaRPr lang="zh-CN" altLang="en-US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25859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9087" y="1167765"/>
            <a:ext cx="4070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122420" y="1167766"/>
            <a:ext cx="39748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6738" y="5703571"/>
            <a:ext cx="629793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tâm trạng của dê trắng khi không thấy bạn trở về?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564305" y="2747847"/>
            <a:ext cx="1678706" cy="11396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039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70022" y="1989221"/>
            <a:ext cx="6930189" cy="340092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62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638945" y="-2979712"/>
            <a:ext cx="6858000" cy="12817424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123728" y="2356913"/>
            <a:ext cx="5411221" cy="135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8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LUYỆN TẬP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-27809"/>
            <a:ext cx="10668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9145882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86098" y="3429001"/>
            <a:ext cx="1697471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5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3856729"/>
            <a:ext cx="1235593" cy="177165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4163548"/>
            <a:ext cx="1127819" cy="1828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88" y="1752600"/>
            <a:ext cx="2272811" cy="2138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4198384" y="4140004"/>
            <a:ext cx="1081568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63" b="100000" l="0" r="90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66" y="3997590"/>
            <a:ext cx="1066385" cy="2322350"/>
          </a:xfrm>
          <a:prstGeom prst="rect">
            <a:avLst/>
          </a:prstGeom>
        </p:spPr>
      </p:pic>
      <p:sp>
        <p:nvSpPr>
          <p:cNvPr id="3" name="Flowchart: Connector 2">
            <a:hlinkClick r:id="" action="ppaction://noaction"/>
          </p:cNvPr>
          <p:cNvSpPr/>
          <p:nvPr/>
        </p:nvSpPr>
        <p:spPr>
          <a:xfrm>
            <a:off x="4198384" y="6319940"/>
            <a:ext cx="40005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05" y="32827"/>
            <a:ext cx="2343150" cy="261651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64" b="96433" l="1077" r="98077">
                        <a14:foregroundMark x1="81769" y1="39911" x2="82615" y2="4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1" y="5828611"/>
            <a:ext cx="1031012" cy="948531"/>
          </a:xfrm>
          <a:prstGeom prst="rect">
            <a:avLst/>
          </a:prstGeom>
        </p:spPr>
      </p:pic>
      <p:sp>
        <p:nvSpPr>
          <p:cNvPr id="4" name="Pentagon 3">
            <a:hlinkClick r:id="" action="ppaction://noaction"/>
          </p:cNvPr>
          <p:cNvSpPr/>
          <p:nvPr/>
        </p:nvSpPr>
        <p:spPr>
          <a:xfrm>
            <a:off x="8458200" y="6449506"/>
            <a:ext cx="685800" cy="3276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TaydukyNhacchuong-Dangcapnhat_48bf (mp3cut.net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-1257300" y="1711283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939E-6 L 0.00069 -0.35338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7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3.33333E-6 2.53469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985E-6 L 0.43316 -0.00786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90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08090" y="787365"/>
            <a:ext cx="370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1" y="1602562"/>
            <a:ext cx="3696242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cái tivi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2684" y="1579116"/>
            <a:ext cx="4217016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cái đồng hồ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100" y="2787340"/>
            <a:ext cx="3679182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cái máy tính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9450" y="2755685"/>
            <a:ext cx="4180250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cái quạt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41" y="1577027"/>
            <a:ext cx="487819" cy="571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768391"/>
            <a:ext cx="487226" cy="570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78" y="1577028"/>
            <a:ext cx="487226" cy="519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56" y="2734903"/>
            <a:ext cx="487226" cy="570890"/>
          </a:xfrm>
          <a:prstGeom prst="rect">
            <a:avLst/>
          </a:prstGeom>
        </p:spPr>
      </p:pic>
      <p:sp>
        <p:nvSpPr>
          <p:cNvPr id="18" name="Arrow: Right 13">
            <a:hlinkClick r:id="" action="ppaction://noaction"/>
          </p:cNvPr>
          <p:cNvSpPr/>
          <p:nvPr/>
        </p:nvSpPr>
        <p:spPr>
          <a:xfrm rot="10605222" flipH="1">
            <a:off x="8455334" y="6092987"/>
            <a:ext cx="673062" cy="7602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0100" y="220626"/>
            <a:ext cx="805815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 gì nằm ở trong nhà, Nhìn lên mặt nó biết ngay giờ nào - Là cái gì?</a:t>
            </a: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871777"/>
            <a:ext cx="5657850" cy="2986224"/>
          </a:xfrm>
        </p:spPr>
      </p:pic>
    </p:spTree>
    <p:extLst>
      <p:ext uri="{BB962C8B-B14F-4D97-AF65-F5344CB8AC3E}">
        <p14:creationId xmlns:p14="http://schemas.microsoft.com/office/powerpoint/2010/main" val="3883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2096"/>
            <a:ext cx="1657350" cy="282406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554634" y="4185691"/>
            <a:ext cx="1069733" cy="1839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40" y="4110576"/>
            <a:ext cx="1010213" cy="197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3371850" y="3915449"/>
            <a:ext cx="910118" cy="249649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70971"/>
            <a:ext cx="2144820" cy="274097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1625" y1="34625" x2="41125" y2="38750"/>
                        <a14:foregroundMark x1="38250" y1="36125" x2="38750" y2="39750"/>
                        <a14:foregroundMark x1="52250" y1="28500" x2="53500" y2="32375"/>
                        <a14:foregroundMark x1="50250" y1="47750" x2="67875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6" y="4892626"/>
            <a:ext cx="1504364" cy="2005818"/>
          </a:xfrm>
          <a:prstGeom prst="rect">
            <a:avLst/>
          </a:prstGeom>
        </p:spPr>
      </p:pic>
      <p:sp>
        <p:nvSpPr>
          <p:cNvPr id="2" name="Flowchart: Connector 1">
            <a:hlinkClick r:id="" action="ppaction://noaction"/>
          </p:cNvPr>
          <p:cNvSpPr/>
          <p:nvPr/>
        </p:nvSpPr>
        <p:spPr>
          <a:xfrm>
            <a:off x="2034969" y="6048647"/>
            <a:ext cx="308182" cy="3632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65" y="627244"/>
            <a:ext cx="1568688" cy="2004703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121814" y="920683"/>
            <a:ext cx="1069733" cy="183986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3371851" y="-53218"/>
            <a:ext cx="1517378" cy="1834662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8401050" y="6172200"/>
            <a:ext cx="742950" cy="613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9715500" y="559313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7895 L 0.125 0.21601 L -0.125 0.21601 L 3.33333E-6 -0.47895 Z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832E-6 L 0.33698 -0.510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0611E-6 L -0.00799 -0.5189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5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022E-7 L 0.31892 0.4620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3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4783E-6 L 0.55764 0.00716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7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51" y="1371600"/>
            <a:ext cx="3183237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 cây đỗ</a:t>
            </a:r>
            <a:endParaRPr lang="vi-VN" sz="36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3451" y="1371600"/>
            <a:ext cx="382904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 bó đũa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3451" y="3010758"/>
            <a:ext cx="382904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 đỗ con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251" y="2982339"/>
            <a:ext cx="3194486" cy="10947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cây đỗ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17" y="1633211"/>
            <a:ext cx="453219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48" y="3335937"/>
            <a:ext cx="45255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4" y="2982340"/>
            <a:ext cx="452668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89" y="1357744"/>
            <a:ext cx="412083" cy="643793"/>
          </a:xfrm>
          <a:prstGeom prst="rect">
            <a:avLst/>
          </a:prstGeom>
        </p:spPr>
      </p:pic>
      <p:sp>
        <p:nvSpPr>
          <p:cNvPr id="14" name="Arrow: Right 13">
            <a:hlinkClick r:id="" action="ppaction://hlinkshowjump?jump=nextslide"/>
          </p:cNvPr>
          <p:cNvSpPr/>
          <p:nvPr/>
        </p:nvSpPr>
        <p:spPr>
          <a:xfrm rot="10605222" flipH="1">
            <a:off x="8459792" y="6302473"/>
            <a:ext cx="647034" cy="5517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53" y="4077093"/>
            <a:ext cx="5553497" cy="2964259"/>
          </a:xfrm>
        </p:spPr>
      </p:pic>
      <p:sp>
        <p:nvSpPr>
          <p:cNvPr id="16" name="Rounded Rectangle 15"/>
          <p:cNvSpPr/>
          <p:nvPr/>
        </p:nvSpPr>
        <p:spPr>
          <a:xfrm>
            <a:off x="1704553" y="167614"/>
            <a:ext cx="5728463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 là hình ảnh của câu chuyện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309" y="4260850"/>
            <a:ext cx="2497931" cy="26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5600701" y="-381000"/>
            <a:ext cx="1517378" cy="18346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4" y="3598704"/>
            <a:ext cx="1560577" cy="259140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121866" y="5086350"/>
            <a:ext cx="1235593" cy="177165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1" y="3962402"/>
            <a:ext cx="1127819" cy="220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2971800" y="4114802"/>
            <a:ext cx="746861" cy="2048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250" b="98000" l="3750" r="99250">
                        <a14:foregroundMark x1="58500" y1="47417" x2="58500" y2="47417"/>
                        <a14:foregroundMark x1="60833" y1="50167" x2="60833" y2="50167"/>
                        <a14:foregroundMark x1="36167" y1="45833" x2="38083" y2="4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" t="29803" r="11761" b="26010"/>
          <a:stretch>
            <a:fillRect/>
          </a:stretch>
        </p:blipFill>
        <p:spPr>
          <a:xfrm>
            <a:off x="3881919" y="4894406"/>
            <a:ext cx="1229561" cy="826782"/>
          </a:xfrm>
          <a:prstGeom prst="rect">
            <a:avLst/>
          </a:prstGeom>
        </p:spPr>
      </p:pic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1608029" y="2781300"/>
            <a:ext cx="463796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1" y="3324078"/>
            <a:ext cx="3182216" cy="1866900"/>
          </a:xfrm>
          <a:prstGeom prst="rect">
            <a:avLst/>
          </a:prstGeom>
        </p:spPr>
      </p:pic>
      <p:pic>
        <p:nvPicPr>
          <p:cNvPr id="13" name="Picture 2" descr="https://pic.pikbest.com/01/09/84/24j888piCdgZ.jpg!bw800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0374" b="83707" l="25500" r="4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53044" r="57649" b="13746"/>
          <a:stretch>
            <a:fillRect/>
          </a:stretch>
        </p:blipFill>
        <p:spPr bwMode="auto">
          <a:xfrm>
            <a:off x="6915150" y="2372816"/>
            <a:ext cx="687329" cy="19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43900" y="6163473"/>
            <a:ext cx="744479" cy="591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028700" y="83820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991E-6 L -0.31667 -0.31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5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21E-6 L 0.33889 -0.546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27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555 L 0.35868 -0.538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-0.29996 L -0.35 0.19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-0.07216 L 0.19218 0.05111 C 0.22552 0.0777 0.27517 0.09435 0.32708 0.09435 C 0.38628 0.09435 0.4335 0.0777 0.46684 0.05111 L 0.62569 -0.07216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7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23">
            <a:hlinkClick r:id="" action="ppaction://hlinkshowjump?jump=nextslide"/>
          </p:cNvPr>
          <p:cNvSpPr/>
          <p:nvPr/>
        </p:nvSpPr>
        <p:spPr>
          <a:xfrm rot="10605222" flipH="1">
            <a:off x="8404595" y="6273612"/>
            <a:ext cx="727586" cy="5841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75" y="5256928"/>
            <a:ext cx="4262153" cy="18669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5" y="4267200"/>
            <a:ext cx="3131259" cy="2228874"/>
          </a:xfrm>
        </p:spPr>
      </p:pic>
      <p:sp>
        <p:nvSpPr>
          <p:cNvPr id="18" name="Rounded Rectangle 17"/>
          <p:cNvSpPr/>
          <p:nvPr/>
        </p:nvSpPr>
        <p:spPr>
          <a:xfrm>
            <a:off x="782053" y="76201"/>
            <a:ext cx="7760369" cy="1357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câu chuyện Câu chuyện bó đũa, gia đình đó có mấy anh em?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251" y="3048000"/>
            <a:ext cx="2391275" cy="9946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B.3</a:t>
            </a:r>
            <a:endParaRPr lang="vi-VN" sz="36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3874" y="1780674"/>
            <a:ext cx="2526632" cy="89835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C.4</a:t>
            </a:r>
            <a:endParaRPr lang="vi-VN" sz="36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314" y="1636295"/>
            <a:ext cx="2270960" cy="10748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vi-VN" sz="36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2819" y="3042841"/>
            <a:ext cx="2631907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7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ydukyNhacchuong-Dangcapnhat_48bf (mp3cut.net)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085850" y="1458503"/>
            <a:ext cx="4572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850" y="152401"/>
            <a:ext cx="4057650" cy="3494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06" y="3810000"/>
            <a:ext cx="4914899" cy="279546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156613" y="152401"/>
            <a:ext cx="2971800" cy="3494497"/>
          </a:xfrm>
          <a:prstGeom prst="wedgeEllipseCallout">
            <a:avLst>
              <a:gd name="adj1" fmla="val -71532"/>
              <a:gd name="adj2" fmla="val 268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 MỪNG THẦY TRÒ ĐƯỜNG TĂNG ĐÃ VƯỢT QUA THỬ THÁCH LẤY CHÂN KINH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2" b="98182" l="0" r="100000">
                        <a14:foregroundMark x1="40385" y1="17045" x2="43462" y2="88864"/>
                        <a14:foregroundMark x1="35385" y1="24318" x2="30000" y2="46591"/>
                        <a14:foregroundMark x1="72308" y1="18409" x2="61154" y2="81136"/>
                        <a14:foregroundMark x1="67308" y1="69318" x2="82308" y2="81136"/>
                        <a14:foregroundMark x1="72308" y1="74318" x2="70000" y2="87273"/>
                        <a14:foregroundMark x1="18846" y1="75682" x2="52308" y2="90909"/>
                        <a14:foregroundMark x1="16538" y1="82273" x2="26538" y2="82500"/>
                        <a14:foregroundMark x1="45000" y1="73864" x2="61923" y2="73864"/>
                        <a14:foregroundMark x1="31923" y1="52045" x2="25769" y2="5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282535"/>
            <a:ext cx="18573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1078</Words>
  <Application>Microsoft Office PowerPoint</Application>
  <PresentationFormat>On-screen Show (4:3)</PresentationFormat>
  <Paragraphs>181</Paragraphs>
  <Slides>25</Slides>
  <Notes>15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Times New Roman</vt:lpstr>
      <vt:lpstr>汉仪黑荔枝体简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Nói về một người bạn của em.</vt:lpstr>
      <vt:lpstr>PowerPoint Presentation</vt:lpstr>
      <vt:lpstr>Gọi bạn</vt:lpstr>
      <vt:lpstr>Gọi bạn</vt:lpstr>
      <vt:lpstr>PowerPoint Presentation</vt:lpstr>
      <vt:lpstr>Gọi bạn</vt:lpstr>
      <vt:lpstr>Gọi bạn</vt:lpstr>
      <vt:lpstr>Gọi bạn</vt:lpstr>
      <vt:lpstr>Gọi bạn</vt:lpstr>
      <vt:lpstr>PowerPoint Presentation</vt:lpstr>
      <vt:lpstr>Gọi bạn</vt:lpstr>
      <vt:lpstr>2. Đóng vai 1 người bạn trong rừng nói lời an ủi dê trắng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ADMIN</cp:lastModifiedBy>
  <cp:revision>1</cp:revision>
  <dcterms:created xsi:type="dcterms:W3CDTF">2024-11-22T14:28:24Z</dcterms:created>
  <dcterms:modified xsi:type="dcterms:W3CDTF">2024-12-18T00:42:08Z</dcterms:modified>
</cp:coreProperties>
</file>