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8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txH+x+tEi+mLAKjCesY6qNT7C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82335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fld id="{AAC27C5D-AB80-42A6-83D0-8C4D996CFB3E}" type="slidenum">
              <a:rPr lang="en-US" altLang="en-US" sz="1200"/>
              <a:pPr/>
              <a:t>1</a:t>
            </a:fld>
            <a:endParaRPr lang="en-US" altLang="en-US" sz="1200"/>
          </a:p>
        </p:txBody>
      </p:sp>
    </p:spTree>
    <p:extLst>
      <p:ext uri="{BB962C8B-B14F-4D97-AF65-F5344CB8AC3E}">
        <p14:creationId xmlns:p14="http://schemas.microsoft.com/office/powerpoint/2010/main" val="367834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18" name="Google Shape;3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8814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0" name="Google Shape;350;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6028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2" name="Google Shape;38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7061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16" name="Google Shape;41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4469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9" name="Google Shape;449;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49438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83" name="Google Shape;48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6613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16" name="Google Shape;51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18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50" name="Google Shape;55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69601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05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67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8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62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88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727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585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15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852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027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28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2" name="Google Shape;88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883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84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77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89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18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12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50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38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97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8"/>
          <p:cNvSpPr>
            <a:spLocks noGrp="1"/>
          </p:cNvSpPr>
          <p:nvPr>
            <p:ph type="pic" idx="2"/>
          </p:nvPr>
        </p:nvSpPr>
        <p:spPr>
          <a:xfrm>
            <a:off x="5183188" y="987425"/>
            <a:ext cx="6172200" cy="4873625"/>
          </a:xfrm>
          <a:prstGeom prst="rect">
            <a:avLst/>
          </a:prstGeom>
          <a:noFill/>
          <a:ln>
            <a:noFill/>
          </a:ln>
        </p:spPr>
      </p:sp>
      <p:sp>
        <p:nvSpPr>
          <p:cNvPr id="63" name="Google Shape;63;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223283" y="159487"/>
            <a:ext cx="11770242" cy="6530089"/>
          </a:xfrm>
          <a:prstGeom prst="roundRect">
            <a:avLst>
              <a:gd name="adj" fmla="val 6219"/>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INTEL\Downloads\DieuDanVuRuaTay-V.A-3056945%20(mp3cut.net)%20(1).mp3" TargetMode="Externa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984312" y="1685132"/>
            <a:ext cx="10151938" cy="5265737"/>
          </a:xfrm>
          <a:prstGeom prst="rect">
            <a:avLst/>
          </a:prstGeom>
        </p:spPr>
        <p:txBody>
          <a:bodyPr spcFirstLastPara="1" wrap="none" lIns="108852" tIns="54426" rIns="108852" bIns="54426" numCol="1" fromWordArt="1">
            <a:prstTxWarp prst="textArchUp">
              <a:avLst>
                <a:gd name="adj" fmla="val 11150645"/>
              </a:avLst>
            </a:prstTxWarp>
          </a:bodyPr>
          <a:lstStyle/>
          <a:p>
            <a:pPr algn="ctr" defTabSz="1088473">
              <a:defRPr/>
            </a:pPr>
            <a:r>
              <a:rPr lang="en-US" sz="3333" b="1" kern="10" dirty="0" err="1">
                <a:ln w="9525">
                  <a:solidFill>
                    <a:srgbClr val="FF3300"/>
                  </a:solidFill>
                  <a:round/>
                  <a:headEnd/>
                  <a:tailEnd/>
                </a:ln>
                <a:solidFill>
                  <a:srgbClr val="FF0000"/>
                </a:solidFill>
                <a:latin typeface="Times New Roman"/>
                <a:cs typeface="Times New Roman"/>
              </a:rPr>
              <a:t>Chào</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mừng</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quý</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thầy</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cô</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về</a:t>
            </a:r>
            <a:r>
              <a:rPr lang="en-US" sz="3333" b="1" kern="10" dirty="0">
                <a:ln w="9525">
                  <a:solidFill>
                    <a:srgbClr val="FF3300"/>
                  </a:solidFill>
                  <a:round/>
                  <a:headEnd/>
                  <a:tailEnd/>
                </a:ln>
                <a:solidFill>
                  <a:srgbClr val="FF0000"/>
                </a:solidFill>
                <a:latin typeface="Times New Roman"/>
                <a:cs typeface="Times New Roman"/>
              </a:rPr>
              <a:t> </a:t>
            </a:r>
            <a:r>
              <a:rPr lang="en-US" sz="3333" b="1" kern="10" err="1">
                <a:ln w="9525">
                  <a:solidFill>
                    <a:srgbClr val="FF3300"/>
                  </a:solidFill>
                  <a:round/>
                  <a:headEnd/>
                  <a:tailEnd/>
                </a:ln>
                <a:solidFill>
                  <a:srgbClr val="FF0000"/>
                </a:solidFill>
                <a:latin typeface="Times New Roman"/>
                <a:cs typeface="Times New Roman"/>
              </a:rPr>
              <a:t>dự</a:t>
            </a:r>
            <a:r>
              <a:rPr lang="en-US" sz="3333" b="1" kern="10">
                <a:ln w="9525">
                  <a:solidFill>
                    <a:srgbClr val="FF3300"/>
                  </a:solidFill>
                  <a:round/>
                  <a:headEnd/>
                  <a:tailEnd/>
                </a:ln>
                <a:solidFill>
                  <a:srgbClr val="FF0000"/>
                </a:solidFill>
                <a:latin typeface="Times New Roman"/>
                <a:cs typeface="Times New Roman"/>
              </a:rPr>
              <a:t> giờ lớp </a:t>
            </a:r>
            <a:r>
              <a:rPr lang="en-US" sz="3333" b="1" kern="10" dirty="0" err="1">
                <a:ln w="9525">
                  <a:solidFill>
                    <a:srgbClr val="FF3300"/>
                  </a:solidFill>
                  <a:round/>
                  <a:headEnd/>
                  <a:tailEnd/>
                </a:ln>
                <a:solidFill>
                  <a:srgbClr val="FF0000"/>
                </a:solidFill>
                <a:latin typeface="Times New Roman"/>
                <a:cs typeface="Times New Roman"/>
              </a:rPr>
              <a:t>1A</a:t>
            </a:r>
            <a:r>
              <a:rPr lang="en-US" sz="3667" b="1" kern="10" dirty="0">
                <a:ln w="9525">
                  <a:solidFill>
                    <a:srgbClr val="FF3300"/>
                  </a:solidFill>
                  <a:round/>
                  <a:headEnd/>
                  <a:tailEnd/>
                </a:ln>
                <a:solidFill>
                  <a:srgbClr val="FF0000"/>
                </a:solidFill>
                <a:latin typeface="Times New Roman"/>
                <a:cs typeface="Times New Roman"/>
              </a:rPr>
              <a:t>!</a:t>
            </a:r>
          </a:p>
        </p:txBody>
      </p:sp>
      <p:sp>
        <p:nvSpPr>
          <p:cNvPr id="6" name="Rectangle 5"/>
          <p:cNvSpPr/>
          <p:nvPr/>
        </p:nvSpPr>
        <p:spPr>
          <a:xfrm>
            <a:off x="4191001" y="2362200"/>
            <a:ext cx="4114800"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vi-VN" sz="3000" b="1" smtClean="0">
                <a:solidFill>
                  <a:srgbClr val="002060"/>
                </a:solidFill>
                <a:latin typeface="Times New Roman" pitchFamily="18" charset="0"/>
                <a:cs typeface="Times New Roman" pitchFamily="18" charset="0"/>
              </a:rPr>
              <a:t>Môn: Toán</a:t>
            </a:r>
            <a:endParaRPr lang="vi-VN" sz="4000" b="1" dirty="0">
              <a:solidFill>
                <a:srgbClr val="002060"/>
              </a:solidFill>
              <a:latin typeface="Times New Roman" pitchFamily="18" charset="0"/>
              <a:cs typeface="Times New Roman" pitchFamily="18" charset="0"/>
            </a:endParaRPr>
          </a:p>
        </p:txBody>
      </p:sp>
      <p:sp>
        <p:nvSpPr>
          <p:cNvPr id="7" name="Rectangle 6"/>
          <p:cNvSpPr/>
          <p:nvPr/>
        </p:nvSpPr>
        <p:spPr>
          <a:xfrm>
            <a:off x="1960582" y="3211924"/>
            <a:ext cx="8031834" cy="635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4000" b="1">
                <a:solidFill>
                  <a:srgbClr val="FF0000"/>
                </a:solidFill>
                <a:latin typeface="Times New Roman" pitchFamily="18" charset="0"/>
                <a:cs typeface="Times New Roman" pitchFamily="18" charset="0"/>
              </a:rPr>
              <a:t> </a:t>
            </a:r>
            <a:r>
              <a:rPr lang="vi-VN" sz="4400" b="1" smtClean="0">
                <a:solidFill>
                  <a:srgbClr val="FF0000"/>
                </a:solidFill>
                <a:latin typeface="Times New Roman" pitchFamily="18" charset="0"/>
                <a:cs typeface="Times New Roman" pitchFamily="18" charset="0"/>
              </a:rPr>
              <a:t>BÀI: CỬA SỔ ĐỔI MÀU</a:t>
            </a:r>
            <a:endParaRPr lang="vi-VN" sz="4400" b="1" dirty="0">
              <a:solidFill>
                <a:srgbClr val="FF0000"/>
              </a:solidFill>
              <a:latin typeface="Times New Roman" pitchFamily="18" charset="0"/>
              <a:cs typeface="Times New Roman" pitchFamily="18" charset="0"/>
            </a:endParaRPr>
          </a:p>
        </p:txBody>
      </p:sp>
      <p:pic>
        <p:nvPicPr>
          <p:cNvPr id="3077" name="Picture 7" descr="Ghi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0219" y="5410200"/>
            <a:ext cx="11985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1" y="140891"/>
            <a:ext cx="1736989"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654771" y="215636"/>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6"/>
          <p:cNvSpPr txBox="1">
            <a:spLocks noChangeArrowheads="1"/>
          </p:cNvSpPr>
          <p:nvPr/>
        </p:nvSpPr>
        <p:spPr bwMode="auto">
          <a:xfrm>
            <a:off x="2730500" y="117740"/>
            <a:ext cx="6858000"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99" tIns="13499" rIns="26999" bIns="13499">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b="1">
                <a:solidFill>
                  <a:srgbClr val="0000CC"/>
                </a:solidFill>
                <a:latin typeface="Arial" panose="020B0604020202020204" pitchFamily="34" charset="0"/>
              </a:rPr>
              <a:t>  </a:t>
            </a:r>
            <a:r>
              <a:rPr lang="en-US" altLang="en-US" sz="2667">
                <a:latin typeface="Times New Roman" panose="02020603050405020304" pitchFamily="18" charset="0"/>
                <a:cs typeface="Times New Roman" panose="02020603050405020304" pitchFamily="18" charset="0"/>
              </a:rPr>
              <a:t>TRƯỜNG TIỂU HỌC ĐOÀN NGHIÊN                             </a:t>
            </a:r>
            <a:endParaRPr lang="en-US" altLang="en-US" sz="2667" dirty="0">
              <a:latin typeface="Times New Roman" panose="02020603050405020304" pitchFamily="18" charset="0"/>
              <a:cs typeface="Times New Roman" panose="02020603050405020304" pitchFamily="18" charset="0"/>
            </a:endParaRPr>
          </a:p>
        </p:txBody>
      </p:sp>
      <p:sp>
        <p:nvSpPr>
          <p:cNvPr id="3081" name="Text Box 6"/>
          <p:cNvSpPr txBox="1">
            <a:spLocks noChangeArrowheads="1"/>
          </p:cNvSpPr>
          <p:nvPr/>
        </p:nvSpPr>
        <p:spPr bwMode="auto">
          <a:xfrm>
            <a:off x="2774157" y="571500"/>
            <a:ext cx="6858000"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99" tIns="13499" rIns="26999" bIns="13499">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b="1">
                <a:latin typeface="Arial" panose="020B0604020202020204" pitchFamily="34" charset="0"/>
              </a:rPr>
              <a:t>  </a:t>
            </a:r>
            <a:r>
              <a:rPr lang="en-US" altLang="en-US" sz="2667" b="1">
                <a:latin typeface="Times New Roman" panose="02020603050405020304" pitchFamily="18" charset="0"/>
                <a:cs typeface="Times New Roman" panose="02020603050405020304" pitchFamily="18" charset="0"/>
              </a:rPr>
              <a:t>TỔ CHUYÊN MÔN: 1-2</a:t>
            </a:r>
            <a:r>
              <a:rPr lang="en-US" altLang="en-US" sz="2333" b="1">
                <a:latin typeface="Times New Roman" panose="02020603050405020304" pitchFamily="18" charset="0"/>
                <a:cs typeface="Times New Roman" panose="02020603050405020304" pitchFamily="18" charset="0"/>
              </a:rPr>
              <a:t>                             </a:t>
            </a:r>
          </a:p>
        </p:txBody>
      </p:sp>
      <p:sp>
        <p:nvSpPr>
          <p:cNvPr id="21" name="Rectangle 20"/>
          <p:cNvSpPr/>
          <p:nvPr/>
        </p:nvSpPr>
        <p:spPr>
          <a:xfrm>
            <a:off x="2730500" y="4424186"/>
            <a:ext cx="7620000"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3333" dirty="0" err="1">
                <a:solidFill>
                  <a:srgbClr val="CC00FF"/>
                </a:solidFill>
                <a:latin typeface="HP001 4 hàng 2 ô ly"/>
                <a:cs typeface="Times New Roman" pitchFamily="18" charset="0"/>
              </a:rPr>
              <a:t>Giáo</a:t>
            </a:r>
            <a:r>
              <a:rPr lang="en-US" sz="3333" dirty="0">
                <a:solidFill>
                  <a:srgbClr val="CC00FF"/>
                </a:solidFill>
                <a:latin typeface="HP001 4 hàng 2 ô ly"/>
                <a:cs typeface="Times New Roman" pitchFamily="18" charset="0"/>
              </a:rPr>
              <a:t> </a:t>
            </a:r>
            <a:r>
              <a:rPr lang="en-US" sz="3333" dirty="0" err="1">
                <a:solidFill>
                  <a:srgbClr val="CC00FF"/>
                </a:solidFill>
                <a:latin typeface="HP001 4 hàng 2 ô ly"/>
                <a:cs typeface="Times New Roman" pitchFamily="18" charset="0"/>
              </a:rPr>
              <a:t>viên</a:t>
            </a:r>
            <a:r>
              <a:rPr lang="vi-VN" sz="3333" dirty="0">
                <a:solidFill>
                  <a:srgbClr val="CC00FF"/>
                </a:solidFill>
                <a:latin typeface="HP001 4 hàng 2 ô ly" pitchFamily="34" charset="0"/>
                <a:cs typeface="Times New Roman" pitchFamily="18" charset="0"/>
              </a:rPr>
              <a:t>: </a:t>
            </a:r>
            <a:r>
              <a:rPr lang="en-US" sz="3333" dirty="0" err="1">
                <a:solidFill>
                  <a:srgbClr val="CC00FF"/>
                </a:solidFill>
                <a:latin typeface="HP001 4 hàng 2 ô ly"/>
                <a:cs typeface="Times New Roman" pitchFamily="18" charset="0"/>
              </a:rPr>
              <a:t>Hồ</a:t>
            </a:r>
            <a:r>
              <a:rPr lang="en-US" sz="3333" dirty="0">
                <a:solidFill>
                  <a:srgbClr val="CC00FF"/>
                </a:solidFill>
                <a:latin typeface="HP001 4 hàng 2 ô ly"/>
                <a:cs typeface="Times New Roman" pitchFamily="18" charset="0"/>
              </a:rPr>
              <a:t> </a:t>
            </a:r>
            <a:r>
              <a:rPr lang="en-US" sz="3333" dirty="0" err="1">
                <a:solidFill>
                  <a:srgbClr val="CC00FF"/>
                </a:solidFill>
                <a:latin typeface="HP001 4 hàng 2 ô ly"/>
                <a:cs typeface="Times New Roman" pitchFamily="18" charset="0"/>
              </a:rPr>
              <a:t>Thị</a:t>
            </a:r>
            <a:r>
              <a:rPr lang="en-US" sz="3333" dirty="0">
                <a:solidFill>
                  <a:srgbClr val="CC00FF"/>
                </a:solidFill>
                <a:latin typeface="HP001 4 hàng 2 ô ly"/>
                <a:cs typeface="Times New Roman" pitchFamily="18" charset="0"/>
              </a:rPr>
              <a:t> </a:t>
            </a:r>
            <a:r>
              <a:rPr lang="en-US" sz="3333" dirty="0" err="1">
                <a:solidFill>
                  <a:srgbClr val="CC00FF"/>
                </a:solidFill>
                <a:latin typeface="HP001 4 hàng 2 ô ly"/>
                <a:cs typeface="Times New Roman" pitchFamily="18" charset="0"/>
              </a:rPr>
              <a:t>Chín</a:t>
            </a:r>
            <a:endParaRPr lang="vi-VN" sz="3333" dirty="0">
              <a:solidFill>
                <a:srgbClr val="CC00FF"/>
              </a:solidFill>
              <a:latin typeface="HP001 4 hàng 2 ô ly" pitchFamily="34" charset="0"/>
              <a:cs typeface="Times New Roman" pitchFamily="18" charset="0"/>
            </a:endParaRPr>
          </a:p>
        </p:txBody>
      </p:sp>
      <p:pic>
        <p:nvPicPr>
          <p:cNvPr id="3083"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89838" y="5334662"/>
            <a:ext cx="173699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0453688" y="5511271"/>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DieuDanVuRuaTay-V.A-3056945 (mp3cut.net) (1).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936428" y="636587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207000" y="941002"/>
            <a:ext cx="2222500" cy="1149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18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76235"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p60"/>
          <p:cNvGrpSpPr/>
          <p:nvPr/>
        </p:nvGrpSpPr>
        <p:grpSpPr>
          <a:xfrm rot="10800000">
            <a:off x="-461737" y="-547007"/>
            <a:ext cx="3593475" cy="7477577"/>
            <a:chOff x="9107170" y="-77900"/>
            <a:chExt cx="3307048" cy="7164499"/>
          </a:xfrm>
        </p:grpSpPr>
        <p:grpSp>
          <p:nvGrpSpPr>
            <p:cNvPr id="321" name="Google Shape;321;p60"/>
            <p:cNvGrpSpPr/>
            <p:nvPr/>
          </p:nvGrpSpPr>
          <p:grpSpPr>
            <a:xfrm>
              <a:off x="9107170" y="-47625"/>
              <a:ext cx="3078131" cy="6905625"/>
              <a:chOff x="9107170" y="-47625"/>
              <a:chExt cx="3078131" cy="6905625"/>
            </a:xfrm>
          </p:grpSpPr>
          <p:sp>
            <p:nvSpPr>
              <p:cNvPr id="322" name="Google Shape;322;p6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23" name="Google Shape;323;p6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24" name="Google Shape;324;p60"/>
            <p:cNvGrpSpPr/>
            <p:nvPr/>
          </p:nvGrpSpPr>
          <p:grpSpPr>
            <a:xfrm>
              <a:off x="9229090" y="-50800"/>
              <a:ext cx="3078131" cy="7013798"/>
              <a:chOff x="9089390" y="0"/>
              <a:chExt cx="3078131" cy="6858000"/>
            </a:xfrm>
          </p:grpSpPr>
          <p:sp>
            <p:nvSpPr>
              <p:cNvPr id="325" name="Google Shape;325;p6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26" name="Google Shape;326;p6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27" name="Google Shape;327;p60"/>
            <p:cNvGrpSpPr/>
            <p:nvPr/>
          </p:nvGrpSpPr>
          <p:grpSpPr>
            <a:xfrm>
              <a:off x="9336373" y="-77900"/>
              <a:ext cx="3077845" cy="7164499"/>
              <a:chOff x="8997315" y="0"/>
              <a:chExt cx="3077845" cy="6858000"/>
            </a:xfrm>
          </p:grpSpPr>
          <p:sp>
            <p:nvSpPr>
              <p:cNvPr id="328" name="Google Shape;328;p6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29" name="Google Shape;329;p6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330" name="Google Shape;330;p60"/>
          <p:cNvGrpSpPr/>
          <p:nvPr/>
        </p:nvGrpSpPr>
        <p:grpSpPr>
          <a:xfrm>
            <a:off x="9067237" y="-104178"/>
            <a:ext cx="3593475" cy="7456600"/>
            <a:chOff x="9107170" y="-77900"/>
            <a:chExt cx="3307048" cy="7164499"/>
          </a:xfrm>
        </p:grpSpPr>
        <p:grpSp>
          <p:nvGrpSpPr>
            <p:cNvPr id="331" name="Google Shape;331;p60"/>
            <p:cNvGrpSpPr/>
            <p:nvPr/>
          </p:nvGrpSpPr>
          <p:grpSpPr>
            <a:xfrm>
              <a:off x="9107170" y="-47625"/>
              <a:ext cx="3078131" cy="6905625"/>
              <a:chOff x="9107170" y="-47625"/>
              <a:chExt cx="3078131" cy="6905625"/>
            </a:xfrm>
          </p:grpSpPr>
          <p:sp>
            <p:nvSpPr>
              <p:cNvPr id="332" name="Google Shape;332;p6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33" name="Google Shape;333;p6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34" name="Google Shape;334;p60"/>
            <p:cNvGrpSpPr/>
            <p:nvPr/>
          </p:nvGrpSpPr>
          <p:grpSpPr>
            <a:xfrm>
              <a:off x="9229090" y="-50800"/>
              <a:ext cx="3078131" cy="7013798"/>
              <a:chOff x="9089390" y="0"/>
              <a:chExt cx="3078131" cy="6858000"/>
            </a:xfrm>
          </p:grpSpPr>
          <p:sp>
            <p:nvSpPr>
              <p:cNvPr id="335" name="Google Shape;335;p6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36" name="Google Shape;336;p6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37" name="Google Shape;337;p60"/>
            <p:cNvGrpSpPr/>
            <p:nvPr/>
          </p:nvGrpSpPr>
          <p:grpSpPr>
            <a:xfrm>
              <a:off x="9336373" y="-77900"/>
              <a:ext cx="3077845" cy="7164499"/>
              <a:chOff x="8997315" y="0"/>
              <a:chExt cx="3077845" cy="6858000"/>
            </a:xfrm>
          </p:grpSpPr>
          <p:sp>
            <p:nvSpPr>
              <p:cNvPr id="338" name="Google Shape;338;p6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39" name="Google Shape;339;p6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340" name="Google Shape;340;p60"/>
          <p:cNvSpPr/>
          <p:nvPr/>
        </p:nvSpPr>
        <p:spPr>
          <a:xfrm>
            <a:off x="1166802" y="175450"/>
            <a:ext cx="5621798"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1" name="Google Shape;341;p60"/>
          <p:cNvSpPr txBox="1"/>
          <p:nvPr/>
        </p:nvSpPr>
        <p:spPr>
          <a:xfrm>
            <a:off x="1377373" y="270850"/>
            <a:ext cx="5363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1. Khám phá khung cửa sổ</a:t>
            </a:r>
            <a:endParaRPr sz="3600" b="1" i="0" u="none" strike="noStrike" cap="none">
              <a:solidFill>
                <a:srgbClr val="23B24B"/>
              </a:solidFill>
              <a:latin typeface="Calibri"/>
              <a:ea typeface="Calibri"/>
              <a:cs typeface="Calibri"/>
              <a:sym typeface="Calibri"/>
            </a:endParaRPr>
          </a:p>
        </p:txBody>
      </p:sp>
      <p:pic>
        <p:nvPicPr>
          <p:cNvPr id="342" name="Google Shape;342;p60"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343" name="Google Shape;343;p60"/>
          <p:cNvSpPr/>
          <p:nvPr/>
        </p:nvSpPr>
        <p:spPr>
          <a:xfrm>
            <a:off x="5582100" y="1807075"/>
            <a:ext cx="5561851"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chemeClr val="dk1"/>
                </a:solidFill>
                <a:latin typeface="Calibri"/>
                <a:ea typeface="Calibri"/>
                <a:cs typeface="Calibri"/>
                <a:sym typeface="Calibri"/>
              </a:rPr>
              <a:t>Hãy kể tên các hình dạng cửa sổ các em thấy trong </a:t>
            </a:r>
            <a:r>
              <a:rPr lang="en-US" sz="3600" i="0" u="none" strike="noStrike" cap="none">
                <a:solidFill>
                  <a:schemeClr val="accent5"/>
                </a:solidFill>
                <a:latin typeface="Calibri"/>
                <a:ea typeface="Calibri"/>
                <a:cs typeface="Calibri"/>
                <a:sym typeface="Calibri"/>
              </a:rPr>
              <a:t>hình 2</a:t>
            </a:r>
            <a:r>
              <a:rPr lang="en-US" sz="3600" i="0" u="none" strike="noStrike" cap="none">
                <a:solidFill>
                  <a:schemeClr val="dk1"/>
                </a:solidFill>
                <a:latin typeface="Calibri"/>
                <a:ea typeface="Calibri"/>
                <a:cs typeface="Calibri"/>
                <a:sym typeface="Calibri"/>
              </a:rPr>
              <a:t> trang </a:t>
            </a:r>
            <a:r>
              <a:rPr lang="en-US" sz="3600" i="0" u="none" strike="noStrike" cap="none">
                <a:solidFill>
                  <a:srgbClr val="FF0000"/>
                </a:solidFill>
                <a:latin typeface="Calibri"/>
                <a:ea typeface="Calibri"/>
                <a:cs typeface="Calibri"/>
                <a:sym typeface="Calibri"/>
              </a:rPr>
              <a:t>33</a:t>
            </a:r>
            <a:r>
              <a:rPr lang="en-US" sz="3600" i="0" u="none" strike="noStrike" cap="none">
                <a:solidFill>
                  <a:schemeClr val="dk1"/>
                </a:solidFill>
                <a:latin typeface="Calibri"/>
                <a:ea typeface="Calibri"/>
                <a:cs typeface="Calibri"/>
                <a:sym typeface="Calibri"/>
              </a:rPr>
              <a:t> </a:t>
            </a:r>
            <a:endParaRPr>
              <a:latin typeface="Calibri"/>
              <a:ea typeface="Calibri"/>
              <a:cs typeface="Calibri"/>
              <a:sym typeface="Calibri"/>
            </a:endParaRPr>
          </a:p>
        </p:txBody>
      </p:sp>
      <p:pic>
        <p:nvPicPr>
          <p:cNvPr id="344" name="Google Shape;344;p60"/>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345" name="Google Shape;34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10</a:t>
            </a:fld>
            <a:endParaRPr>
              <a:latin typeface="Arial"/>
              <a:ea typeface="Arial"/>
              <a:cs typeface="Arial"/>
              <a:sym typeface="Arial"/>
            </a:endParaRPr>
          </a:p>
        </p:txBody>
      </p:sp>
      <p:pic>
        <p:nvPicPr>
          <p:cNvPr id="346" name="Google Shape;346;p6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p61"/>
          <p:cNvGrpSpPr/>
          <p:nvPr/>
        </p:nvGrpSpPr>
        <p:grpSpPr>
          <a:xfrm rot="10800000">
            <a:off x="-461737" y="-547007"/>
            <a:ext cx="3593475" cy="7477577"/>
            <a:chOff x="9107170" y="-77900"/>
            <a:chExt cx="3307048" cy="7164499"/>
          </a:xfrm>
        </p:grpSpPr>
        <p:grpSp>
          <p:nvGrpSpPr>
            <p:cNvPr id="353" name="Google Shape;353;p61"/>
            <p:cNvGrpSpPr/>
            <p:nvPr/>
          </p:nvGrpSpPr>
          <p:grpSpPr>
            <a:xfrm>
              <a:off x="9107170" y="-47625"/>
              <a:ext cx="3078131" cy="6905625"/>
              <a:chOff x="9107170" y="-47625"/>
              <a:chExt cx="3078131" cy="6905625"/>
            </a:xfrm>
          </p:grpSpPr>
          <p:sp>
            <p:nvSpPr>
              <p:cNvPr id="354" name="Google Shape;354;p6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55" name="Google Shape;355;p6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56" name="Google Shape;356;p61"/>
            <p:cNvGrpSpPr/>
            <p:nvPr/>
          </p:nvGrpSpPr>
          <p:grpSpPr>
            <a:xfrm>
              <a:off x="9229090" y="-50800"/>
              <a:ext cx="3078131" cy="7013798"/>
              <a:chOff x="9089390" y="0"/>
              <a:chExt cx="3078131" cy="6858000"/>
            </a:xfrm>
          </p:grpSpPr>
          <p:sp>
            <p:nvSpPr>
              <p:cNvPr id="357" name="Google Shape;357;p6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58" name="Google Shape;358;p6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59" name="Google Shape;359;p61"/>
            <p:cNvGrpSpPr/>
            <p:nvPr/>
          </p:nvGrpSpPr>
          <p:grpSpPr>
            <a:xfrm>
              <a:off x="9336373" y="-77900"/>
              <a:ext cx="3077845" cy="7164499"/>
              <a:chOff x="8997315" y="0"/>
              <a:chExt cx="3077845" cy="6858000"/>
            </a:xfrm>
          </p:grpSpPr>
          <p:sp>
            <p:nvSpPr>
              <p:cNvPr id="360" name="Google Shape;360;p6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61" name="Google Shape;361;p6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362" name="Google Shape;362;p61"/>
          <p:cNvGrpSpPr/>
          <p:nvPr/>
        </p:nvGrpSpPr>
        <p:grpSpPr>
          <a:xfrm>
            <a:off x="9067237" y="-104178"/>
            <a:ext cx="3593475" cy="7456600"/>
            <a:chOff x="9107170" y="-77900"/>
            <a:chExt cx="3307048" cy="7164499"/>
          </a:xfrm>
        </p:grpSpPr>
        <p:grpSp>
          <p:nvGrpSpPr>
            <p:cNvPr id="363" name="Google Shape;363;p61"/>
            <p:cNvGrpSpPr/>
            <p:nvPr/>
          </p:nvGrpSpPr>
          <p:grpSpPr>
            <a:xfrm>
              <a:off x="9107170" y="-47625"/>
              <a:ext cx="3078131" cy="6905625"/>
              <a:chOff x="9107170" y="-47625"/>
              <a:chExt cx="3078131" cy="6905625"/>
            </a:xfrm>
          </p:grpSpPr>
          <p:sp>
            <p:nvSpPr>
              <p:cNvPr id="364" name="Google Shape;364;p6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65" name="Google Shape;365;p6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66" name="Google Shape;366;p61"/>
            <p:cNvGrpSpPr/>
            <p:nvPr/>
          </p:nvGrpSpPr>
          <p:grpSpPr>
            <a:xfrm>
              <a:off x="9229090" y="-50800"/>
              <a:ext cx="3078131" cy="7013798"/>
              <a:chOff x="9089390" y="0"/>
              <a:chExt cx="3078131" cy="6858000"/>
            </a:xfrm>
          </p:grpSpPr>
          <p:sp>
            <p:nvSpPr>
              <p:cNvPr id="367" name="Google Shape;367;p6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68" name="Google Shape;368;p6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69" name="Google Shape;369;p61"/>
            <p:cNvGrpSpPr/>
            <p:nvPr/>
          </p:nvGrpSpPr>
          <p:grpSpPr>
            <a:xfrm>
              <a:off x="9336373" y="-77900"/>
              <a:ext cx="3077845" cy="7164499"/>
              <a:chOff x="8997315" y="0"/>
              <a:chExt cx="3077845" cy="6858000"/>
            </a:xfrm>
          </p:grpSpPr>
          <p:sp>
            <p:nvSpPr>
              <p:cNvPr id="370" name="Google Shape;370;p6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71" name="Google Shape;371;p6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372" name="Google Shape;372;p61"/>
          <p:cNvSpPr/>
          <p:nvPr/>
        </p:nvSpPr>
        <p:spPr>
          <a:xfrm>
            <a:off x="1166801" y="175450"/>
            <a:ext cx="7678212"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3" name="Google Shape;373;p61"/>
          <p:cNvSpPr txBox="1"/>
          <p:nvPr/>
        </p:nvSpPr>
        <p:spPr>
          <a:xfrm>
            <a:off x="1377374" y="270850"/>
            <a:ext cx="7554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2. Khám phá vật liệu làm rèm cửa sổ</a:t>
            </a:r>
            <a:endParaRPr sz="3600" b="1" i="0" u="none" strike="noStrike" cap="none">
              <a:solidFill>
                <a:srgbClr val="23B24B"/>
              </a:solidFill>
              <a:latin typeface="Calibri"/>
              <a:ea typeface="Calibri"/>
              <a:cs typeface="Calibri"/>
              <a:sym typeface="Calibri"/>
            </a:endParaRPr>
          </a:p>
        </p:txBody>
      </p:sp>
      <p:pic>
        <p:nvPicPr>
          <p:cNvPr id="374" name="Google Shape;374;p61"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375" name="Google Shape;375;p61"/>
          <p:cNvSpPr/>
          <p:nvPr/>
        </p:nvSpPr>
        <p:spPr>
          <a:xfrm>
            <a:off x="5660457" y="2323702"/>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chemeClr val="dk1"/>
                </a:solidFill>
                <a:latin typeface="Calibri"/>
                <a:ea typeface="Calibri"/>
                <a:cs typeface="Calibri"/>
                <a:sym typeface="Calibri"/>
              </a:rPr>
              <a:t>Em cần có hộp và bố trí như </a:t>
            </a:r>
            <a:r>
              <a:rPr lang="en-US" sz="3600" i="0" u="none" strike="noStrike" cap="none">
                <a:solidFill>
                  <a:srgbClr val="FF0000"/>
                </a:solidFill>
                <a:latin typeface="Calibri"/>
                <a:ea typeface="Calibri"/>
                <a:cs typeface="Calibri"/>
                <a:sym typeface="Calibri"/>
              </a:rPr>
              <a:t>hình 3 </a:t>
            </a:r>
            <a:r>
              <a:rPr lang="en-US" sz="3600" i="0" u="none" strike="noStrike" cap="none">
                <a:solidFill>
                  <a:schemeClr val="accent1"/>
                </a:solidFill>
                <a:latin typeface="Calibri"/>
                <a:ea typeface="Calibri"/>
                <a:cs typeface="Calibri"/>
                <a:sym typeface="Calibri"/>
              </a:rPr>
              <a:t>trang 33</a:t>
            </a:r>
            <a:endParaRPr>
              <a:solidFill>
                <a:schemeClr val="accent1"/>
              </a:solidFill>
              <a:latin typeface="Calibri"/>
              <a:ea typeface="Calibri"/>
              <a:cs typeface="Calibri"/>
              <a:sym typeface="Calibri"/>
            </a:endParaRPr>
          </a:p>
        </p:txBody>
      </p:sp>
      <p:pic>
        <p:nvPicPr>
          <p:cNvPr id="376" name="Google Shape;376;p61"/>
          <p:cNvPicPr preferRelativeResize="0"/>
          <p:nvPr/>
        </p:nvPicPr>
        <p:blipFill rotWithShape="1">
          <a:blip r:embed="rId4">
            <a:alphaModFix/>
          </a:blip>
          <a:srcRect/>
          <a:stretch/>
        </p:blipFill>
        <p:spPr>
          <a:xfrm>
            <a:off x="1112166" y="2713911"/>
            <a:ext cx="2020388" cy="2474199"/>
          </a:xfrm>
          <a:prstGeom prst="rect">
            <a:avLst/>
          </a:prstGeom>
          <a:noFill/>
          <a:ln>
            <a:noFill/>
          </a:ln>
        </p:spPr>
      </p:pic>
      <p:sp>
        <p:nvSpPr>
          <p:cNvPr id="377" name="Google Shape;37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11</a:t>
            </a:fld>
            <a:endParaRPr>
              <a:latin typeface="Arial"/>
              <a:ea typeface="Arial"/>
              <a:cs typeface="Arial"/>
              <a:sym typeface="Arial"/>
            </a:endParaRPr>
          </a:p>
        </p:txBody>
      </p:sp>
      <p:pic>
        <p:nvPicPr>
          <p:cNvPr id="378" name="Google Shape;378;p6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4" name="Google Shape;384;p62"/>
          <p:cNvGrpSpPr/>
          <p:nvPr/>
        </p:nvGrpSpPr>
        <p:grpSpPr>
          <a:xfrm rot="10800000">
            <a:off x="-461737" y="-547007"/>
            <a:ext cx="3593475" cy="7477577"/>
            <a:chOff x="9107170" y="-77900"/>
            <a:chExt cx="3307048" cy="7164499"/>
          </a:xfrm>
        </p:grpSpPr>
        <p:grpSp>
          <p:nvGrpSpPr>
            <p:cNvPr id="385" name="Google Shape;385;p62"/>
            <p:cNvGrpSpPr/>
            <p:nvPr/>
          </p:nvGrpSpPr>
          <p:grpSpPr>
            <a:xfrm>
              <a:off x="9107170" y="-47625"/>
              <a:ext cx="3078131" cy="6905625"/>
              <a:chOff x="9107170" y="-47625"/>
              <a:chExt cx="3078131" cy="6905625"/>
            </a:xfrm>
          </p:grpSpPr>
          <p:sp>
            <p:nvSpPr>
              <p:cNvPr id="386" name="Google Shape;386;p6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87" name="Google Shape;387;p6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88" name="Google Shape;388;p62"/>
            <p:cNvGrpSpPr/>
            <p:nvPr/>
          </p:nvGrpSpPr>
          <p:grpSpPr>
            <a:xfrm>
              <a:off x="9229090" y="-50800"/>
              <a:ext cx="3078131" cy="7013798"/>
              <a:chOff x="9089390" y="0"/>
              <a:chExt cx="3078131" cy="6858000"/>
            </a:xfrm>
          </p:grpSpPr>
          <p:sp>
            <p:nvSpPr>
              <p:cNvPr id="389" name="Google Shape;389;p6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90" name="Google Shape;390;p6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91" name="Google Shape;391;p62"/>
            <p:cNvGrpSpPr/>
            <p:nvPr/>
          </p:nvGrpSpPr>
          <p:grpSpPr>
            <a:xfrm>
              <a:off x="9336373" y="-77900"/>
              <a:ext cx="3077845" cy="7164499"/>
              <a:chOff x="8997315" y="0"/>
              <a:chExt cx="3077845" cy="6858000"/>
            </a:xfrm>
          </p:grpSpPr>
          <p:sp>
            <p:nvSpPr>
              <p:cNvPr id="392" name="Google Shape;392;p6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93" name="Google Shape;393;p6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394" name="Google Shape;394;p62"/>
          <p:cNvGrpSpPr/>
          <p:nvPr/>
        </p:nvGrpSpPr>
        <p:grpSpPr>
          <a:xfrm>
            <a:off x="9067237" y="-104178"/>
            <a:ext cx="3593475" cy="7456600"/>
            <a:chOff x="9107170" y="-77900"/>
            <a:chExt cx="3307048" cy="7164499"/>
          </a:xfrm>
        </p:grpSpPr>
        <p:grpSp>
          <p:nvGrpSpPr>
            <p:cNvPr id="395" name="Google Shape;395;p62"/>
            <p:cNvGrpSpPr/>
            <p:nvPr/>
          </p:nvGrpSpPr>
          <p:grpSpPr>
            <a:xfrm>
              <a:off x="9107170" y="-47625"/>
              <a:ext cx="3078131" cy="6905625"/>
              <a:chOff x="9107170" y="-47625"/>
              <a:chExt cx="3078131" cy="6905625"/>
            </a:xfrm>
          </p:grpSpPr>
          <p:sp>
            <p:nvSpPr>
              <p:cNvPr id="396" name="Google Shape;396;p6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97" name="Google Shape;397;p6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98" name="Google Shape;398;p62"/>
            <p:cNvGrpSpPr/>
            <p:nvPr/>
          </p:nvGrpSpPr>
          <p:grpSpPr>
            <a:xfrm>
              <a:off x="9229090" y="-50800"/>
              <a:ext cx="3078131" cy="7013798"/>
              <a:chOff x="9089390" y="0"/>
              <a:chExt cx="3078131" cy="6858000"/>
            </a:xfrm>
          </p:grpSpPr>
          <p:sp>
            <p:nvSpPr>
              <p:cNvPr id="399" name="Google Shape;399;p6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00" name="Google Shape;400;p6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01" name="Google Shape;401;p62"/>
            <p:cNvGrpSpPr/>
            <p:nvPr/>
          </p:nvGrpSpPr>
          <p:grpSpPr>
            <a:xfrm>
              <a:off x="9336373" y="-77900"/>
              <a:ext cx="3077845" cy="7164499"/>
              <a:chOff x="8997315" y="0"/>
              <a:chExt cx="3077845" cy="6858000"/>
            </a:xfrm>
          </p:grpSpPr>
          <p:sp>
            <p:nvSpPr>
              <p:cNvPr id="402" name="Google Shape;402;p6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03" name="Google Shape;403;p6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404" name="Google Shape;404;p62"/>
          <p:cNvSpPr/>
          <p:nvPr/>
        </p:nvSpPr>
        <p:spPr>
          <a:xfrm>
            <a:off x="1166801" y="175450"/>
            <a:ext cx="7678212"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5" name="Google Shape;405;p62"/>
          <p:cNvSpPr txBox="1"/>
          <p:nvPr/>
        </p:nvSpPr>
        <p:spPr>
          <a:xfrm>
            <a:off x="1377374" y="270850"/>
            <a:ext cx="7402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2. Khám phá vật liệu làm rèm cửa sổ</a:t>
            </a:r>
            <a:endParaRPr sz="3600" b="1" i="0" u="none" strike="noStrike" cap="none">
              <a:solidFill>
                <a:srgbClr val="23B24B"/>
              </a:solidFill>
              <a:latin typeface="Calibri"/>
              <a:ea typeface="Calibri"/>
              <a:cs typeface="Calibri"/>
              <a:sym typeface="Calibri"/>
            </a:endParaRPr>
          </a:p>
        </p:txBody>
      </p:sp>
      <p:pic>
        <p:nvPicPr>
          <p:cNvPr id="406" name="Google Shape;406;p62"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07" name="Google Shape;407;p62"/>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Arial"/>
              <a:buNone/>
            </a:pPr>
            <a:r>
              <a:rPr lang="en-US" sz="3600" i="0" u="none" strike="noStrike" cap="none">
                <a:solidFill>
                  <a:schemeClr val="dk1"/>
                </a:solidFill>
                <a:latin typeface="Calibri"/>
                <a:ea typeface="Calibri"/>
                <a:cs typeface="Calibri"/>
                <a:sym typeface="Calibri"/>
              </a:rPr>
              <a:t>Đánh dấu (</a:t>
            </a:r>
            <a:r>
              <a:rPr lang="en-US" sz="3600" i="0" u="none" strike="noStrike" cap="none">
                <a:solidFill>
                  <a:srgbClr val="FF0000"/>
                </a:solidFill>
                <a:latin typeface="Calibri"/>
                <a:ea typeface="Calibri"/>
                <a:cs typeface="Calibri"/>
                <a:sym typeface="Calibri"/>
              </a:rPr>
              <a:t>x</a:t>
            </a:r>
            <a:r>
              <a:rPr lang="en-US" sz="3600" i="0" u="none" strike="noStrike" cap="none">
                <a:solidFill>
                  <a:schemeClr val="dk1"/>
                </a:solidFill>
                <a:latin typeface="Calibri"/>
                <a:ea typeface="Calibri"/>
                <a:cs typeface="Calibri"/>
                <a:sym typeface="Calibri"/>
              </a:rPr>
              <a:t>) vào kết quả em quan sát được trong </a:t>
            </a:r>
            <a:r>
              <a:rPr lang="en-US" sz="3600">
                <a:solidFill>
                  <a:srgbClr val="FF0000"/>
                </a:solidFill>
                <a:latin typeface="Calibri"/>
                <a:ea typeface="Calibri"/>
                <a:cs typeface="Calibri"/>
                <a:sym typeface="Calibri"/>
              </a:rPr>
              <a:t>P</a:t>
            </a:r>
            <a:r>
              <a:rPr lang="en-US" sz="3600" i="0" u="none" strike="noStrike" cap="none">
                <a:solidFill>
                  <a:srgbClr val="FF0000"/>
                </a:solidFill>
                <a:latin typeface="Calibri"/>
                <a:ea typeface="Calibri"/>
                <a:cs typeface="Calibri"/>
                <a:sym typeface="Calibri"/>
              </a:rPr>
              <a:t>hiếu học tập 1</a:t>
            </a:r>
            <a:endParaRPr sz="3600" i="0" u="none" strike="noStrike" cap="none">
              <a:solidFill>
                <a:srgbClr val="FF0000"/>
              </a:solidFill>
              <a:latin typeface="Calibri"/>
              <a:ea typeface="Calibri"/>
              <a:cs typeface="Calibri"/>
              <a:sym typeface="Calibri"/>
            </a:endParaRPr>
          </a:p>
        </p:txBody>
      </p:sp>
      <p:pic>
        <p:nvPicPr>
          <p:cNvPr id="408" name="Google Shape;408;p62"/>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09" name="Google Shape;40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12</a:t>
            </a:fld>
            <a:endParaRPr>
              <a:latin typeface="Arial"/>
              <a:ea typeface="Arial"/>
              <a:cs typeface="Arial"/>
              <a:sym typeface="Arial"/>
            </a:endParaRPr>
          </a:p>
        </p:txBody>
      </p:sp>
      <p:pic>
        <p:nvPicPr>
          <p:cNvPr id="410" name="Google Shape;410;p62"/>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411" name="Google Shape;411;p62"/>
          <p:cNvSpPr/>
          <p:nvPr/>
        </p:nvSpPr>
        <p:spPr>
          <a:xfrm>
            <a:off x="1605167" y="1150932"/>
            <a:ext cx="9004547" cy="150501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Thực hiện như hướng dẫn trong </a:t>
            </a:r>
            <a:r>
              <a:rPr lang="en-US" sz="3600" i="0" u="none" strike="noStrike" cap="none">
                <a:solidFill>
                  <a:srgbClr val="FF0000"/>
                </a:solidFill>
                <a:latin typeface="Calibri"/>
                <a:ea typeface="Calibri"/>
                <a:cs typeface="Calibri"/>
                <a:sym typeface="Calibri"/>
              </a:rPr>
              <a:t>hình 4</a:t>
            </a:r>
            <a:r>
              <a:rPr lang="en-US" sz="3600" i="0" u="none" strike="noStrike" cap="none">
                <a:solidFill>
                  <a:srgbClr val="000000"/>
                </a:solidFill>
                <a:latin typeface="Calibri"/>
                <a:ea typeface="Calibri"/>
                <a:cs typeface="Calibri"/>
                <a:sym typeface="Calibri"/>
              </a:rPr>
              <a:t> </a:t>
            </a:r>
            <a:r>
              <a:rPr lang="en-US" sz="3600" i="0" u="none" strike="noStrike" cap="none">
                <a:solidFill>
                  <a:srgbClr val="0070C0"/>
                </a:solidFill>
                <a:latin typeface="Calibri"/>
                <a:ea typeface="Calibri"/>
                <a:cs typeface="Calibri"/>
                <a:sym typeface="Calibri"/>
              </a:rPr>
              <a:t>trang 33</a:t>
            </a:r>
            <a:r>
              <a:rPr lang="en-US" sz="3600" i="0" u="none" strike="noStrike" cap="none">
                <a:solidFill>
                  <a:schemeClr val="dk1"/>
                </a:solidFill>
                <a:latin typeface="Calibri"/>
                <a:ea typeface="Calibri"/>
                <a:cs typeface="Calibri"/>
                <a:sym typeface="Calibri"/>
              </a:rPr>
              <a:t>.</a:t>
            </a:r>
            <a:r>
              <a:rPr lang="en-US" sz="3600" i="0" u="none" strike="noStrike" cap="none">
                <a:solidFill>
                  <a:srgbClr val="FF0000"/>
                </a:solidFill>
                <a:latin typeface="Calibri"/>
                <a:ea typeface="Calibri"/>
                <a:cs typeface="Calibri"/>
                <a:sym typeface="Calibri"/>
              </a:rPr>
              <a:t> </a:t>
            </a:r>
            <a:r>
              <a:rPr lang="en-US" sz="3600" i="0" u="none" strike="noStrike" cap="none">
                <a:solidFill>
                  <a:srgbClr val="000000"/>
                </a:solidFill>
                <a:latin typeface="Calibri"/>
                <a:ea typeface="Calibri"/>
                <a:cs typeface="Calibri"/>
                <a:sym typeface="Calibri"/>
              </a:rPr>
              <a:t>Quan sát ánh sáng dưới nền.</a:t>
            </a:r>
            <a:endParaRPr sz="3600" i="0" u="none" strike="noStrike" cap="none">
              <a:solidFill>
                <a:srgbClr val="FF0000"/>
              </a:solidFill>
              <a:latin typeface="Calibri"/>
              <a:ea typeface="Calibri"/>
              <a:cs typeface="Calibri"/>
              <a:sym typeface="Calibri"/>
            </a:endParaRPr>
          </a:p>
        </p:txBody>
      </p:sp>
      <p:pic>
        <p:nvPicPr>
          <p:cNvPr id="412" name="Google Shape;412;p6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63"/>
          <p:cNvGrpSpPr/>
          <p:nvPr/>
        </p:nvGrpSpPr>
        <p:grpSpPr>
          <a:xfrm rot="10800000">
            <a:off x="-461737" y="-547007"/>
            <a:ext cx="3593475" cy="7477577"/>
            <a:chOff x="9107170" y="-77900"/>
            <a:chExt cx="3307048" cy="7164499"/>
          </a:xfrm>
        </p:grpSpPr>
        <p:grpSp>
          <p:nvGrpSpPr>
            <p:cNvPr id="419" name="Google Shape;419;p63"/>
            <p:cNvGrpSpPr/>
            <p:nvPr/>
          </p:nvGrpSpPr>
          <p:grpSpPr>
            <a:xfrm>
              <a:off x="9107170" y="-47625"/>
              <a:ext cx="3078131" cy="6905625"/>
              <a:chOff x="9107170" y="-47625"/>
              <a:chExt cx="3078131" cy="6905625"/>
            </a:xfrm>
          </p:grpSpPr>
          <p:sp>
            <p:nvSpPr>
              <p:cNvPr id="420" name="Google Shape;420;p6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21" name="Google Shape;421;p6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22" name="Google Shape;422;p63"/>
            <p:cNvGrpSpPr/>
            <p:nvPr/>
          </p:nvGrpSpPr>
          <p:grpSpPr>
            <a:xfrm>
              <a:off x="9229090" y="-50800"/>
              <a:ext cx="3078131" cy="7013798"/>
              <a:chOff x="9089390" y="0"/>
              <a:chExt cx="3078131" cy="6858000"/>
            </a:xfrm>
          </p:grpSpPr>
          <p:sp>
            <p:nvSpPr>
              <p:cNvPr id="423" name="Google Shape;423;p6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24" name="Google Shape;424;p6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25" name="Google Shape;425;p63"/>
            <p:cNvGrpSpPr/>
            <p:nvPr/>
          </p:nvGrpSpPr>
          <p:grpSpPr>
            <a:xfrm>
              <a:off x="9336373" y="-77900"/>
              <a:ext cx="3077845" cy="7164499"/>
              <a:chOff x="8997315" y="0"/>
              <a:chExt cx="3077845" cy="6858000"/>
            </a:xfrm>
          </p:grpSpPr>
          <p:sp>
            <p:nvSpPr>
              <p:cNvPr id="426" name="Google Shape;426;p6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27" name="Google Shape;427;p6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428" name="Google Shape;428;p63"/>
          <p:cNvGrpSpPr/>
          <p:nvPr/>
        </p:nvGrpSpPr>
        <p:grpSpPr>
          <a:xfrm>
            <a:off x="9067237" y="-104178"/>
            <a:ext cx="3593475" cy="7456600"/>
            <a:chOff x="9107170" y="-77900"/>
            <a:chExt cx="3307048" cy="7164499"/>
          </a:xfrm>
        </p:grpSpPr>
        <p:grpSp>
          <p:nvGrpSpPr>
            <p:cNvPr id="429" name="Google Shape;429;p63"/>
            <p:cNvGrpSpPr/>
            <p:nvPr/>
          </p:nvGrpSpPr>
          <p:grpSpPr>
            <a:xfrm>
              <a:off x="9107170" y="-47625"/>
              <a:ext cx="3078131" cy="6905625"/>
              <a:chOff x="9107170" y="-47625"/>
              <a:chExt cx="3078131" cy="6905625"/>
            </a:xfrm>
          </p:grpSpPr>
          <p:sp>
            <p:nvSpPr>
              <p:cNvPr id="430" name="Google Shape;430;p6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31" name="Google Shape;431;p6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32" name="Google Shape;432;p63"/>
            <p:cNvGrpSpPr/>
            <p:nvPr/>
          </p:nvGrpSpPr>
          <p:grpSpPr>
            <a:xfrm>
              <a:off x="9229090" y="-50800"/>
              <a:ext cx="3078131" cy="7013798"/>
              <a:chOff x="9089390" y="0"/>
              <a:chExt cx="3078131" cy="6858000"/>
            </a:xfrm>
          </p:grpSpPr>
          <p:sp>
            <p:nvSpPr>
              <p:cNvPr id="433" name="Google Shape;433;p6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34" name="Google Shape;434;p6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35" name="Google Shape;435;p63"/>
            <p:cNvGrpSpPr/>
            <p:nvPr/>
          </p:nvGrpSpPr>
          <p:grpSpPr>
            <a:xfrm>
              <a:off x="9336373" y="-77900"/>
              <a:ext cx="3077845" cy="7164499"/>
              <a:chOff x="8997315" y="0"/>
              <a:chExt cx="3077845" cy="6858000"/>
            </a:xfrm>
          </p:grpSpPr>
          <p:sp>
            <p:nvSpPr>
              <p:cNvPr id="436" name="Google Shape;436;p6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37" name="Google Shape;437;p6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438" name="Google Shape;438;p63"/>
          <p:cNvSpPr/>
          <p:nvPr/>
        </p:nvSpPr>
        <p:spPr>
          <a:xfrm>
            <a:off x="1166801" y="175450"/>
            <a:ext cx="7699267"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9" name="Google Shape;439;p63"/>
          <p:cNvSpPr txBox="1"/>
          <p:nvPr/>
        </p:nvSpPr>
        <p:spPr>
          <a:xfrm>
            <a:off x="1377374" y="270850"/>
            <a:ext cx="7486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2. Khám phá vật liệu làm rèm cửa sổ</a:t>
            </a:r>
            <a:endParaRPr sz="3600" b="1" i="0" u="none" strike="noStrike" cap="none">
              <a:solidFill>
                <a:srgbClr val="23B24B"/>
              </a:solidFill>
              <a:latin typeface="Calibri"/>
              <a:ea typeface="Calibri"/>
              <a:cs typeface="Calibri"/>
              <a:sym typeface="Calibri"/>
            </a:endParaRPr>
          </a:p>
        </p:txBody>
      </p:sp>
      <p:pic>
        <p:nvPicPr>
          <p:cNvPr id="440" name="Google Shape;440;p63"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41" name="Google Shape;441;p63"/>
          <p:cNvSpPr/>
          <p:nvPr/>
        </p:nvSpPr>
        <p:spPr>
          <a:xfrm>
            <a:off x="5350667" y="2083447"/>
            <a:ext cx="6304547" cy="3843338"/>
          </a:xfrm>
          <a:custGeom>
            <a:avLst/>
            <a:gdLst/>
            <a:ahLst/>
            <a:cxnLst/>
            <a:rect l="l" t="t" r="r" b="b"/>
            <a:pathLst>
              <a:path w="6304547" h="3843338" fill="none" extrusionOk="0">
                <a:moveTo>
                  <a:pt x="0" y="640569"/>
                </a:moveTo>
                <a:cubicBezTo>
                  <a:pt x="-1154" y="249013"/>
                  <a:pt x="292166" y="-145"/>
                  <a:pt x="640569" y="0"/>
                </a:cubicBezTo>
                <a:cubicBezTo>
                  <a:pt x="737603" y="-24607"/>
                  <a:pt x="901635" y="-3221"/>
                  <a:pt x="1050758" y="0"/>
                </a:cubicBezTo>
                <a:lnTo>
                  <a:pt x="1050758" y="0"/>
                </a:lnTo>
                <a:cubicBezTo>
                  <a:pt x="1548819" y="-77128"/>
                  <a:pt x="2047007" y="-45052"/>
                  <a:pt x="2626895" y="0"/>
                </a:cubicBezTo>
                <a:cubicBezTo>
                  <a:pt x="3388434" y="4072"/>
                  <a:pt x="5070999" y="101831"/>
                  <a:pt x="5663978" y="0"/>
                </a:cubicBezTo>
                <a:cubicBezTo>
                  <a:pt x="6033096" y="-8505"/>
                  <a:pt x="6277555" y="274751"/>
                  <a:pt x="6304547" y="640569"/>
                </a:cubicBezTo>
                <a:cubicBezTo>
                  <a:pt x="6235811" y="874044"/>
                  <a:pt x="6253528" y="1522510"/>
                  <a:pt x="6304547" y="2241947"/>
                </a:cubicBezTo>
                <a:lnTo>
                  <a:pt x="6304547" y="2241947"/>
                </a:lnTo>
                <a:cubicBezTo>
                  <a:pt x="6333274" y="2389591"/>
                  <a:pt x="6350265" y="2858257"/>
                  <a:pt x="6304547" y="3202782"/>
                </a:cubicBezTo>
                <a:cubicBezTo>
                  <a:pt x="6304548" y="3202775"/>
                  <a:pt x="6304548" y="3202775"/>
                  <a:pt x="6304547" y="3202769"/>
                </a:cubicBezTo>
                <a:cubicBezTo>
                  <a:pt x="6308567" y="3570417"/>
                  <a:pt x="6016076" y="3869689"/>
                  <a:pt x="5663978" y="3843338"/>
                </a:cubicBezTo>
                <a:cubicBezTo>
                  <a:pt x="4295984" y="3983800"/>
                  <a:pt x="3619492" y="3756935"/>
                  <a:pt x="2626895" y="3843338"/>
                </a:cubicBezTo>
                <a:cubicBezTo>
                  <a:pt x="2132142" y="3809254"/>
                  <a:pt x="1499426" y="3870895"/>
                  <a:pt x="1050758" y="3843338"/>
                </a:cubicBezTo>
                <a:lnTo>
                  <a:pt x="1050758" y="3843338"/>
                </a:lnTo>
                <a:cubicBezTo>
                  <a:pt x="961816" y="3856349"/>
                  <a:pt x="690334" y="3876991"/>
                  <a:pt x="640569" y="3843338"/>
                </a:cubicBezTo>
                <a:cubicBezTo>
                  <a:pt x="273486" y="3877619"/>
                  <a:pt x="-12651" y="3572735"/>
                  <a:pt x="0" y="3202769"/>
                </a:cubicBezTo>
                <a:cubicBezTo>
                  <a:pt x="1" y="3202771"/>
                  <a:pt x="0" y="3202778"/>
                  <a:pt x="0" y="3202782"/>
                </a:cubicBezTo>
                <a:cubicBezTo>
                  <a:pt x="-707907" y="2740293"/>
                  <a:pt x="-833650" y="2635184"/>
                  <a:pt x="-1765273" y="2376797"/>
                </a:cubicBezTo>
                <a:cubicBezTo>
                  <a:pt x="-1543586" y="2257431"/>
                  <a:pt x="-653516" y="2363707"/>
                  <a:pt x="0" y="2241947"/>
                </a:cubicBezTo>
                <a:cubicBezTo>
                  <a:pt x="-54493" y="2031801"/>
                  <a:pt x="-42900" y="844916"/>
                  <a:pt x="0" y="640569"/>
                </a:cubicBezTo>
                <a:close/>
              </a:path>
              <a:path w="6304547" h="3843338" extrusionOk="0">
                <a:moveTo>
                  <a:pt x="0" y="640569"/>
                </a:moveTo>
                <a:cubicBezTo>
                  <a:pt x="55861" y="272113"/>
                  <a:pt x="259421" y="40266"/>
                  <a:pt x="640569" y="0"/>
                </a:cubicBezTo>
                <a:cubicBezTo>
                  <a:pt x="838770" y="-31595"/>
                  <a:pt x="909868" y="11704"/>
                  <a:pt x="1050758" y="0"/>
                </a:cubicBezTo>
                <a:lnTo>
                  <a:pt x="1050758" y="0"/>
                </a:lnTo>
                <a:cubicBezTo>
                  <a:pt x="1456583" y="-57204"/>
                  <a:pt x="2338237" y="26199"/>
                  <a:pt x="2626895" y="0"/>
                </a:cubicBezTo>
                <a:cubicBezTo>
                  <a:pt x="3724787" y="-148071"/>
                  <a:pt x="4536206" y="-82554"/>
                  <a:pt x="5663978" y="0"/>
                </a:cubicBezTo>
                <a:cubicBezTo>
                  <a:pt x="5975103" y="-41643"/>
                  <a:pt x="6354316" y="247945"/>
                  <a:pt x="6304547" y="640569"/>
                </a:cubicBezTo>
                <a:cubicBezTo>
                  <a:pt x="6203000" y="1155556"/>
                  <a:pt x="6331807" y="1620226"/>
                  <a:pt x="6304547" y="2241947"/>
                </a:cubicBezTo>
                <a:lnTo>
                  <a:pt x="6304547" y="2241947"/>
                </a:lnTo>
                <a:cubicBezTo>
                  <a:pt x="6257812" y="2699310"/>
                  <a:pt x="6264071" y="2945751"/>
                  <a:pt x="6304547" y="3202782"/>
                </a:cubicBezTo>
                <a:cubicBezTo>
                  <a:pt x="6304546" y="3202777"/>
                  <a:pt x="6304548" y="3202773"/>
                  <a:pt x="6304547" y="3202769"/>
                </a:cubicBezTo>
                <a:cubicBezTo>
                  <a:pt x="6256596" y="3513617"/>
                  <a:pt x="5995930" y="3875286"/>
                  <a:pt x="5663978" y="3843338"/>
                </a:cubicBezTo>
                <a:cubicBezTo>
                  <a:pt x="4599264" y="3709525"/>
                  <a:pt x="2987375" y="3741669"/>
                  <a:pt x="2626895" y="3843338"/>
                </a:cubicBezTo>
                <a:cubicBezTo>
                  <a:pt x="2304961" y="3906782"/>
                  <a:pt x="1597955" y="3836732"/>
                  <a:pt x="1050758" y="3843338"/>
                </a:cubicBezTo>
                <a:lnTo>
                  <a:pt x="1050758" y="3843338"/>
                </a:lnTo>
                <a:cubicBezTo>
                  <a:pt x="850795" y="3848119"/>
                  <a:pt x="708584" y="3824217"/>
                  <a:pt x="640569" y="3843338"/>
                </a:cubicBezTo>
                <a:cubicBezTo>
                  <a:pt x="289176" y="3818405"/>
                  <a:pt x="-48617" y="3565955"/>
                  <a:pt x="0" y="3202769"/>
                </a:cubicBezTo>
                <a:cubicBezTo>
                  <a:pt x="0" y="3202776"/>
                  <a:pt x="-1" y="3202778"/>
                  <a:pt x="0" y="3202782"/>
                </a:cubicBezTo>
                <a:cubicBezTo>
                  <a:pt x="-603495" y="2864847"/>
                  <a:pt x="-1571848" y="2549069"/>
                  <a:pt x="-1765273" y="2376797"/>
                </a:cubicBezTo>
                <a:cubicBezTo>
                  <a:pt x="-1025653" y="2269213"/>
                  <a:pt x="-586661" y="2157358"/>
                  <a:pt x="0" y="2241947"/>
                </a:cubicBezTo>
                <a:cubicBezTo>
                  <a:pt x="-12236" y="2047713"/>
                  <a:pt x="72779" y="1378200"/>
                  <a:pt x="0" y="640569"/>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None/>
            </a:pPr>
            <a:r>
              <a:rPr lang="en-US" sz="3400">
                <a:solidFill>
                  <a:schemeClr val="dk1"/>
                </a:solidFill>
                <a:latin typeface="Calibri"/>
                <a:ea typeface="Calibri"/>
                <a:cs typeface="Calibri"/>
                <a:sym typeface="Calibri"/>
              </a:rPr>
              <a:t>–</a:t>
            </a:r>
            <a:r>
              <a:rPr lang="en-US" sz="3600" i="0" u="none" strike="noStrike" cap="none">
                <a:solidFill>
                  <a:schemeClr val="dk1"/>
                </a:solidFill>
                <a:latin typeface="Calibri"/>
                <a:ea typeface="Calibri"/>
                <a:cs typeface="Calibri"/>
                <a:sym typeface="Calibri"/>
              </a:rPr>
              <a:t> Chọn vật liệu nào làm rèm cửa sổ để giảm ánh sáng nhiều hơn?</a:t>
            </a:r>
            <a:endParaRPr sz="3600" i="0" u="none" strike="noStrike" cap="none">
              <a:solidFill>
                <a:schemeClr val="dk1"/>
              </a:solidFill>
              <a:latin typeface="Calibri"/>
              <a:ea typeface="Calibri"/>
              <a:cs typeface="Calibri"/>
              <a:sym typeface="Calibri"/>
            </a:endParaRPr>
          </a:p>
          <a:p>
            <a:pPr marL="0" marR="0" lvl="0" indent="0" algn="just" rtl="0">
              <a:lnSpc>
                <a:spcPct val="100000"/>
              </a:lnSpc>
              <a:spcBef>
                <a:spcPts val="1200"/>
              </a:spcBef>
              <a:spcAft>
                <a:spcPts val="600"/>
              </a:spcAft>
              <a:buNone/>
            </a:pPr>
            <a:r>
              <a:rPr lang="en-US" sz="3400">
                <a:solidFill>
                  <a:schemeClr val="dk1"/>
                </a:solidFill>
                <a:latin typeface="Calibri"/>
                <a:ea typeface="Calibri"/>
                <a:cs typeface="Calibri"/>
                <a:sym typeface="Calibri"/>
              </a:rPr>
              <a:t>–</a:t>
            </a:r>
            <a:r>
              <a:rPr lang="en-US" sz="3600" i="0" u="none" strike="noStrike" cap="none">
                <a:solidFill>
                  <a:schemeClr val="dk1"/>
                </a:solidFill>
                <a:latin typeface="Calibri"/>
                <a:ea typeface="Calibri"/>
                <a:cs typeface="Calibri"/>
                <a:sym typeface="Calibri"/>
              </a:rPr>
              <a:t> Thay bìa nhựa mờ bằng bìa nhựa mờ có màu, em quan sát thấy gì?</a:t>
            </a:r>
            <a:endParaRPr sz="3600" i="0" u="none" strike="noStrike" cap="none">
              <a:solidFill>
                <a:schemeClr val="dk1"/>
              </a:solidFill>
              <a:latin typeface="Calibri"/>
              <a:ea typeface="Calibri"/>
              <a:cs typeface="Calibri"/>
              <a:sym typeface="Calibri"/>
            </a:endParaRPr>
          </a:p>
        </p:txBody>
      </p:sp>
      <p:sp>
        <p:nvSpPr>
          <p:cNvPr id="442" name="Google Shape;442;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13</a:t>
            </a:fld>
            <a:endParaRPr>
              <a:latin typeface="Arial"/>
              <a:ea typeface="Arial"/>
              <a:cs typeface="Arial"/>
              <a:sym typeface="Arial"/>
            </a:endParaRPr>
          </a:p>
        </p:txBody>
      </p:sp>
      <p:pic>
        <p:nvPicPr>
          <p:cNvPr id="443" name="Google Shape;443;p63" descr="Question Mark icons for free download | Freepik"/>
          <p:cNvPicPr preferRelativeResize="0"/>
          <p:nvPr/>
        </p:nvPicPr>
        <p:blipFill rotWithShape="1">
          <a:blip r:embed="rId4">
            <a:alphaModFix/>
          </a:blip>
          <a:srcRect/>
          <a:stretch/>
        </p:blipFill>
        <p:spPr>
          <a:xfrm>
            <a:off x="2046802" y="1211124"/>
            <a:ext cx="2818187" cy="2818187"/>
          </a:xfrm>
          <a:prstGeom prst="rect">
            <a:avLst/>
          </a:prstGeom>
          <a:noFill/>
          <a:ln>
            <a:noFill/>
          </a:ln>
        </p:spPr>
      </p:pic>
      <p:pic>
        <p:nvPicPr>
          <p:cNvPr id="444" name="Google Shape;444;p63"/>
          <p:cNvPicPr preferRelativeResize="0"/>
          <p:nvPr/>
        </p:nvPicPr>
        <p:blipFill rotWithShape="1">
          <a:blip r:embed="rId5">
            <a:alphaModFix/>
          </a:blip>
          <a:srcRect/>
          <a:stretch/>
        </p:blipFill>
        <p:spPr>
          <a:xfrm rot="-403245">
            <a:off x="1060841" y="3262791"/>
            <a:ext cx="2454850" cy="2943377"/>
          </a:xfrm>
          <a:prstGeom prst="rect">
            <a:avLst/>
          </a:prstGeom>
          <a:noFill/>
          <a:ln>
            <a:noFill/>
          </a:ln>
        </p:spPr>
      </p:pic>
      <p:pic>
        <p:nvPicPr>
          <p:cNvPr id="445" name="Google Shape;445;p63"/>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grpSp>
        <p:nvGrpSpPr>
          <p:cNvPr id="451" name="Google Shape;451;p64"/>
          <p:cNvGrpSpPr/>
          <p:nvPr/>
        </p:nvGrpSpPr>
        <p:grpSpPr>
          <a:xfrm rot="10800000">
            <a:off x="-461737" y="-547007"/>
            <a:ext cx="3593475" cy="7477577"/>
            <a:chOff x="9107170" y="-77900"/>
            <a:chExt cx="3307048" cy="7164499"/>
          </a:xfrm>
        </p:grpSpPr>
        <p:grpSp>
          <p:nvGrpSpPr>
            <p:cNvPr id="452" name="Google Shape;452;p64"/>
            <p:cNvGrpSpPr/>
            <p:nvPr/>
          </p:nvGrpSpPr>
          <p:grpSpPr>
            <a:xfrm>
              <a:off x="9107170" y="-47625"/>
              <a:ext cx="3078131" cy="6905625"/>
              <a:chOff x="9107170" y="-47625"/>
              <a:chExt cx="3078131" cy="6905625"/>
            </a:xfrm>
          </p:grpSpPr>
          <p:sp>
            <p:nvSpPr>
              <p:cNvPr id="453" name="Google Shape;453;p6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54" name="Google Shape;454;p6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55" name="Google Shape;455;p64"/>
            <p:cNvGrpSpPr/>
            <p:nvPr/>
          </p:nvGrpSpPr>
          <p:grpSpPr>
            <a:xfrm>
              <a:off x="9229090" y="-50800"/>
              <a:ext cx="3078131" cy="7013798"/>
              <a:chOff x="9089390" y="0"/>
              <a:chExt cx="3078131" cy="6858000"/>
            </a:xfrm>
          </p:grpSpPr>
          <p:sp>
            <p:nvSpPr>
              <p:cNvPr id="456" name="Google Shape;456;p6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57" name="Google Shape;457;p6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58" name="Google Shape;458;p64"/>
            <p:cNvGrpSpPr/>
            <p:nvPr/>
          </p:nvGrpSpPr>
          <p:grpSpPr>
            <a:xfrm>
              <a:off x="9336373" y="-77900"/>
              <a:ext cx="3077845" cy="7164499"/>
              <a:chOff x="8997315" y="0"/>
              <a:chExt cx="3077845" cy="6858000"/>
            </a:xfrm>
          </p:grpSpPr>
          <p:sp>
            <p:nvSpPr>
              <p:cNvPr id="459" name="Google Shape;459;p6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60" name="Google Shape;460;p6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461" name="Google Shape;461;p64"/>
          <p:cNvGrpSpPr/>
          <p:nvPr/>
        </p:nvGrpSpPr>
        <p:grpSpPr>
          <a:xfrm>
            <a:off x="9067237" y="-104178"/>
            <a:ext cx="3593475" cy="7456600"/>
            <a:chOff x="9107170" y="-77900"/>
            <a:chExt cx="3307048" cy="7164499"/>
          </a:xfrm>
        </p:grpSpPr>
        <p:grpSp>
          <p:nvGrpSpPr>
            <p:cNvPr id="462" name="Google Shape;462;p64"/>
            <p:cNvGrpSpPr/>
            <p:nvPr/>
          </p:nvGrpSpPr>
          <p:grpSpPr>
            <a:xfrm>
              <a:off x="9107170" y="-47625"/>
              <a:ext cx="3078131" cy="6905625"/>
              <a:chOff x="9107170" y="-47625"/>
              <a:chExt cx="3078131" cy="6905625"/>
            </a:xfrm>
          </p:grpSpPr>
          <p:sp>
            <p:nvSpPr>
              <p:cNvPr id="463" name="Google Shape;463;p6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64" name="Google Shape;464;p6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65" name="Google Shape;465;p64"/>
            <p:cNvGrpSpPr/>
            <p:nvPr/>
          </p:nvGrpSpPr>
          <p:grpSpPr>
            <a:xfrm>
              <a:off x="9229090" y="-50800"/>
              <a:ext cx="3078131" cy="7013798"/>
              <a:chOff x="9089390" y="0"/>
              <a:chExt cx="3078131" cy="6858000"/>
            </a:xfrm>
          </p:grpSpPr>
          <p:sp>
            <p:nvSpPr>
              <p:cNvPr id="466" name="Google Shape;466;p6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67" name="Google Shape;467;p6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68" name="Google Shape;468;p64"/>
            <p:cNvGrpSpPr/>
            <p:nvPr/>
          </p:nvGrpSpPr>
          <p:grpSpPr>
            <a:xfrm>
              <a:off x="9336373" y="-77900"/>
              <a:ext cx="3077845" cy="7164499"/>
              <a:chOff x="8997315" y="0"/>
              <a:chExt cx="3077845" cy="6858000"/>
            </a:xfrm>
          </p:grpSpPr>
          <p:sp>
            <p:nvSpPr>
              <p:cNvPr id="469" name="Google Shape;469;p6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70" name="Google Shape;470;p6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471" name="Google Shape;471;p64"/>
          <p:cNvSpPr/>
          <p:nvPr/>
        </p:nvSpPr>
        <p:spPr>
          <a:xfrm>
            <a:off x="1166802" y="175450"/>
            <a:ext cx="7446602"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2" name="Google Shape;472;p64"/>
          <p:cNvSpPr txBox="1"/>
          <p:nvPr/>
        </p:nvSpPr>
        <p:spPr>
          <a:xfrm>
            <a:off x="1377374" y="270850"/>
            <a:ext cx="7058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3. Khám phá cách biến hóa màu sắc</a:t>
            </a:r>
            <a:endParaRPr sz="3600" b="1" i="0" u="none" strike="noStrike" cap="none">
              <a:solidFill>
                <a:srgbClr val="23B24B"/>
              </a:solidFill>
              <a:latin typeface="Calibri"/>
              <a:ea typeface="Calibri"/>
              <a:cs typeface="Calibri"/>
              <a:sym typeface="Calibri"/>
            </a:endParaRPr>
          </a:p>
        </p:txBody>
      </p:sp>
      <p:pic>
        <p:nvPicPr>
          <p:cNvPr id="473" name="Google Shape;473;p64"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74" name="Google Shape;474;p64"/>
          <p:cNvSpPr/>
          <p:nvPr/>
        </p:nvSpPr>
        <p:spPr>
          <a:xfrm>
            <a:off x="5971294" y="3109913"/>
            <a:ext cx="4976151" cy="2276758"/>
          </a:xfrm>
          <a:custGeom>
            <a:avLst/>
            <a:gdLst/>
            <a:ahLst/>
            <a:cxnLst/>
            <a:rect l="l" t="t" r="r" b="b"/>
            <a:pathLst>
              <a:path w="4976151" h="2276758" fill="none" extrusionOk="0">
                <a:moveTo>
                  <a:pt x="0" y="379467"/>
                </a:moveTo>
                <a:cubicBezTo>
                  <a:pt x="21100" y="144578"/>
                  <a:pt x="161214" y="11680"/>
                  <a:pt x="379467" y="0"/>
                </a:cubicBezTo>
                <a:cubicBezTo>
                  <a:pt x="440402" y="38497"/>
                  <a:pt x="662060" y="8114"/>
                  <a:pt x="829359" y="0"/>
                </a:cubicBezTo>
                <a:lnTo>
                  <a:pt x="829359" y="0"/>
                </a:lnTo>
                <a:cubicBezTo>
                  <a:pt x="955207" y="-55426"/>
                  <a:pt x="1611967" y="-82475"/>
                  <a:pt x="2073396" y="0"/>
                </a:cubicBezTo>
                <a:cubicBezTo>
                  <a:pt x="3306912" y="141886"/>
                  <a:pt x="3641587" y="111691"/>
                  <a:pt x="4596684" y="0"/>
                </a:cubicBezTo>
                <a:cubicBezTo>
                  <a:pt x="4811110" y="3657"/>
                  <a:pt x="4941809" y="159824"/>
                  <a:pt x="4976151" y="379467"/>
                </a:cubicBezTo>
                <a:cubicBezTo>
                  <a:pt x="4991745" y="533273"/>
                  <a:pt x="4995214" y="1014216"/>
                  <a:pt x="4976151" y="1328109"/>
                </a:cubicBezTo>
                <a:lnTo>
                  <a:pt x="4976151" y="1328109"/>
                </a:lnTo>
                <a:cubicBezTo>
                  <a:pt x="4984749" y="1601367"/>
                  <a:pt x="4961899" y="1767989"/>
                  <a:pt x="4976151" y="1897298"/>
                </a:cubicBezTo>
                <a:lnTo>
                  <a:pt x="4976151" y="1897291"/>
                </a:lnTo>
                <a:cubicBezTo>
                  <a:pt x="5011425" y="2104155"/>
                  <a:pt x="4812826" y="2289364"/>
                  <a:pt x="4596684" y="2276758"/>
                </a:cubicBezTo>
                <a:cubicBezTo>
                  <a:pt x="3394147" y="2167667"/>
                  <a:pt x="2546281" y="2247312"/>
                  <a:pt x="2073396" y="2276758"/>
                </a:cubicBezTo>
                <a:cubicBezTo>
                  <a:pt x="1500328" y="2183373"/>
                  <a:pt x="1081417" y="2301930"/>
                  <a:pt x="829359" y="2276758"/>
                </a:cubicBezTo>
                <a:lnTo>
                  <a:pt x="829359" y="2276758"/>
                </a:lnTo>
                <a:cubicBezTo>
                  <a:pt x="695125" y="2273257"/>
                  <a:pt x="565711" y="2241219"/>
                  <a:pt x="379467" y="2276758"/>
                </a:cubicBezTo>
                <a:cubicBezTo>
                  <a:pt x="161657" y="2254975"/>
                  <a:pt x="-3153" y="2095386"/>
                  <a:pt x="0" y="1897291"/>
                </a:cubicBezTo>
                <a:lnTo>
                  <a:pt x="0" y="1897298"/>
                </a:lnTo>
                <a:cubicBezTo>
                  <a:pt x="-619388" y="1732500"/>
                  <a:pt x="-1142418" y="1646352"/>
                  <a:pt x="-2152882" y="1412797"/>
                </a:cubicBezTo>
                <a:cubicBezTo>
                  <a:pt x="-1895083" y="1358140"/>
                  <a:pt x="-559633" y="1483957"/>
                  <a:pt x="0" y="1328109"/>
                </a:cubicBezTo>
                <a:cubicBezTo>
                  <a:pt x="33408" y="868502"/>
                  <a:pt x="-28305" y="744117"/>
                  <a:pt x="0" y="379467"/>
                </a:cubicBezTo>
                <a:close/>
              </a:path>
              <a:path w="4976151" h="2276758" extrusionOk="0">
                <a:moveTo>
                  <a:pt x="0" y="379467"/>
                </a:moveTo>
                <a:cubicBezTo>
                  <a:pt x="16893" y="165454"/>
                  <a:pt x="160713" y="13505"/>
                  <a:pt x="379467" y="0"/>
                </a:cubicBezTo>
                <a:cubicBezTo>
                  <a:pt x="451525" y="28459"/>
                  <a:pt x="607001" y="-7913"/>
                  <a:pt x="829359" y="0"/>
                </a:cubicBezTo>
                <a:lnTo>
                  <a:pt x="829359" y="0"/>
                </a:lnTo>
                <a:cubicBezTo>
                  <a:pt x="1055683" y="-65353"/>
                  <a:pt x="1700942" y="-24805"/>
                  <a:pt x="2073396" y="0"/>
                </a:cubicBezTo>
                <a:cubicBezTo>
                  <a:pt x="2811246" y="-148071"/>
                  <a:pt x="3354558" y="-82554"/>
                  <a:pt x="4596684" y="0"/>
                </a:cubicBezTo>
                <a:cubicBezTo>
                  <a:pt x="4799577" y="-6523"/>
                  <a:pt x="4996684" y="153865"/>
                  <a:pt x="4976151" y="379467"/>
                </a:cubicBezTo>
                <a:cubicBezTo>
                  <a:pt x="4906975" y="481926"/>
                  <a:pt x="5052586" y="1182300"/>
                  <a:pt x="4976151" y="1328109"/>
                </a:cubicBezTo>
                <a:lnTo>
                  <a:pt x="4976151" y="1328109"/>
                </a:lnTo>
                <a:cubicBezTo>
                  <a:pt x="5019460" y="1581467"/>
                  <a:pt x="4984988" y="1694177"/>
                  <a:pt x="4976151" y="1897298"/>
                </a:cubicBezTo>
                <a:lnTo>
                  <a:pt x="4976151" y="1897291"/>
                </a:lnTo>
                <a:cubicBezTo>
                  <a:pt x="4996997" y="2093439"/>
                  <a:pt x="4768194" y="2284263"/>
                  <a:pt x="4596684" y="2276758"/>
                </a:cubicBezTo>
                <a:cubicBezTo>
                  <a:pt x="3928518" y="2320226"/>
                  <a:pt x="2777901" y="2142743"/>
                  <a:pt x="2073396" y="2276758"/>
                </a:cubicBezTo>
                <a:cubicBezTo>
                  <a:pt x="1627066" y="2258476"/>
                  <a:pt x="1169475" y="2361070"/>
                  <a:pt x="829359" y="2276758"/>
                </a:cubicBezTo>
                <a:lnTo>
                  <a:pt x="829359" y="2276758"/>
                </a:lnTo>
                <a:cubicBezTo>
                  <a:pt x="708159" y="2250589"/>
                  <a:pt x="503206" y="2292733"/>
                  <a:pt x="379467" y="2276758"/>
                </a:cubicBezTo>
                <a:cubicBezTo>
                  <a:pt x="153206" y="2299222"/>
                  <a:pt x="-283" y="2109943"/>
                  <a:pt x="0" y="1897291"/>
                </a:cubicBezTo>
                <a:lnTo>
                  <a:pt x="0" y="1897298"/>
                </a:lnTo>
                <a:cubicBezTo>
                  <a:pt x="-553198" y="1822798"/>
                  <a:pt x="-1299853" y="1495473"/>
                  <a:pt x="-2152882" y="1412797"/>
                </a:cubicBezTo>
                <a:cubicBezTo>
                  <a:pt x="-1373834" y="1296647"/>
                  <a:pt x="-948986" y="1471445"/>
                  <a:pt x="0" y="1328109"/>
                </a:cubicBezTo>
                <a:cubicBezTo>
                  <a:pt x="11029" y="892759"/>
                  <a:pt x="-73" y="562576"/>
                  <a:pt x="0" y="379467"/>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3600" i="0" u="none" strike="noStrike" cap="none">
                <a:solidFill>
                  <a:schemeClr val="dk1"/>
                </a:solidFill>
                <a:latin typeface="Calibri"/>
                <a:ea typeface="Calibri"/>
                <a:cs typeface="Calibri"/>
                <a:sym typeface="Calibri"/>
              </a:rPr>
              <a:t>Thực hiện như </a:t>
            </a:r>
            <a:r>
              <a:rPr lang="en-US" sz="3600" i="0" u="none" strike="noStrike" cap="none">
                <a:solidFill>
                  <a:srgbClr val="FF0000"/>
                </a:solidFill>
                <a:latin typeface="Calibri"/>
                <a:ea typeface="Calibri"/>
                <a:cs typeface="Calibri"/>
                <a:sym typeface="Calibri"/>
              </a:rPr>
              <a:t>hình 5 </a:t>
            </a:r>
            <a:r>
              <a:rPr lang="en-US" sz="3600" i="0" u="none" strike="noStrike" cap="none">
                <a:solidFill>
                  <a:srgbClr val="0070C0"/>
                </a:solidFill>
                <a:latin typeface="Calibri"/>
                <a:ea typeface="Calibri"/>
                <a:cs typeface="Calibri"/>
                <a:sym typeface="Calibri"/>
              </a:rPr>
              <a:t>trang 34 </a:t>
            </a:r>
            <a:r>
              <a:rPr lang="en-US" sz="3600" i="0" u="none" strike="noStrike" cap="none">
                <a:solidFill>
                  <a:schemeClr val="dk1"/>
                </a:solidFill>
                <a:latin typeface="Calibri"/>
                <a:ea typeface="Calibri"/>
                <a:cs typeface="Calibri"/>
                <a:sym typeface="Calibri"/>
              </a:rPr>
              <a:t>rồi chỉ vào vùng có màu mới.</a:t>
            </a:r>
            <a:endParaRPr sz="3600" b="1" i="0" u="none" strike="noStrike" cap="none">
              <a:solidFill>
                <a:srgbClr val="EF5263"/>
              </a:solidFill>
              <a:latin typeface="Calibri"/>
              <a:ea typeface="Calibri"/>
              <a:cs typeface="Calibri"/>
              <a:sym typeface="Calibri"/>
            </a:endParaRPr>
          </a:p>
        </p:txBody>
      </p:sp>
      <p:sp>
        <p:nvSpPr>
          <p:cNvPr id="475" name="Google Shape;47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14</a:t>
            </a:fld>
            <a:endParaRPr>
              <a:latin typeface="Arial"/>
              <a:ea typeface="Arial"/>
              <a:cs typeface="Arial"/>
              <a:sym typeface="Arial"/>
            </a:endParaRPr>
          </a:p>
        </p:txBody>
      </p:sp>
      <p:pic>
        <p:nvPicPr>
          <p:cNvPr id="476" name="Google Shape;476;p64"/>
          <p:cNvPicPr preferRelativeResize="0"/>
          <p:nvPr/>
        </p:nvPicPr>
        <p:blipFill rotWithShape="1">
          <a:blip r:embed="rId4">
            <a:alphaModFix/>
          </a:blip>
          <a:srcRect/>
          <a:stretch/>
        </p:blipFill>
        <p:spPr>
          <a:xfrm>
            <a:off x="771663" y="1222969"/>
            <a:ext cx="660793" cy="655690"/>
          </a:xfrm>
          <a:prstGeom prst="rect">
            <a:avLst/>
          </a:prstGeom>
          <a:noFill/>
          <a:ln>
            <a:noFill/>
          </a:ln>
        </p:spPr>
      </p:pic>
      <p:sp>
        <p:nvSpPr>
          <p:cNvPr id="477" name="Google Shape;477;p64"/>
          <p:cNvSpPr/>
          <p:nvPr/>
        </p:nvSpPr>
        <p:spPr>
          <a:xfrm>
            <a:off x="1605167" y="1150932"/>
            <a:ext cx="9004547" cy="95297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Có 3 bìa nhựa màu: đỏ, vàng, xanh lam.</a:t>
            </a:r>
            <a:endParaRPr sz="3600" i="0" u="none" strike="noStrike" cap="none">
              <a:solidFill>
                <a:srgbClr val="FF0000"/>
              </a:solidFill>
              <a:latin typeface="Calibri"/>
              <a:ea typeface="Calibri"/>
              <a:cs typeface="Calibri"/>
              <a:sym typeface="Calibri"/>
            </a:endParaRPr>
          </a:p>
        </p:txBody>
      </p:sp>
      <p:pic>
        <p:nvPicPr>
          <p:cNvPr id="478" name="Google Shape;478;p64"/>
          <p:cNvPicPr preferRelativeResize="0"/>
          <p:nvPr/>
        </p:nvPicPr>
        <p:blipFill rotWithShape="1">
          <a:blip r:embed="rId5">
            <a:alphaModFix/>
          </a:blip>
          <a:srcRect/>
          <a:stretch/>
        </p:blipFill>
        <p:spPr>
          <a:xfrm>
            <a:off x="1781857" y="3713040"/>
            <a:ext cx="2020388" cy="2474199"/>
          </a:xfrm>
          <a:prstGeom prst="rect">
            <a:avLst/>
          </a:prstGeom>
          <a:noFill/>
          <a:ln>
            <a:noFill/>
          </a:ln>
        </p:spPr>
      </p:pic>
      <p:pic>
        <p:nvPicPr>
          <p:cNvPr id="479" name="Google Shape;479;p6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5" name="Google Shape;485;p65"/>
          <p:cNvGrpSpPr/>
          <p:nvPr/>
        </p:nvGrpSpPr>
        <p:grpSpPr>
          <a:xfrm rot="10800000">
            <a:off x="-461737" y="-547007"/>
            <a:ext cx="3593475" cy="7477577"/>
            <a:chOff x="9107170" y="-77900"/>
            <a:chExt cx="3307048" cy="7164499"/>
          </a:xfrm>
        </p:grpSpPr>
        <p:grpSp>
          <p:nvGrpSpPr>
            <p:cNvPr id="486" name="Google Shape;486;p65"/>
            <p:cNvGrpSpPr/>
            <p:nvPr/>
          </p:nvGrpSpPr>
          <p:grpSpPr>
            <a:xfrm>
              <a:off x="9107170" y="-47625"/>
              <a:ext cx="3078131" cy="6905625"/>
              <a:chOff x="9107170" y="-47625"/>
              <a:chExt cx="3078131" cy="6905625"/>
            </a:xfrm>
          </p:grpSpPr>
          <p:sp>
            <p:nvSpPr>
              <p:cNvPr id="487" name="Google Shape;487;p6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88" name="Google Shape;488;p6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89" name="Google Shape;489;p65"/>
            <p:cNvGrpSpPr/>
            <p:nvPr/>
          </p:nvGrpSpPr>
          <p:grpSpPr>
            <a:xfrm>
              <a:off x="9229090" y="-50800"/>
              <a:ext cx="3078131" cy="7013798"/>
              <a:chOff x="9089390" y="0"/>
              <a:chExt cx="3078131" cy="6858000"/>
            </a:xfrm>
          </p:grpSpPr>
          <p:sp>
            <p:nvSpPr>
              <p:cNvPr id="490" name="Google Shape;490;p6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91" name="Google Shape;491;p6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92" name="Google Shape;492;p65"/>
            <p:cNvGrpSpPr/>
            <p:nvPr/>
          </p:nvGrpSpPr>
          <p:grpSpPr>
            <a:xfrm>
              <a:off x="9336373" y="-77900"/>
              <a:ext cx="3077845" cy="7164499"/>
              <a:chOff x="8997315" y="0"/>
              <a:chExt cx="3077845" cy="6858000"/>
            </a:xfrm>
          </p:grpSpPr>
          <p:sp>
            <p:nvSpPr>
              <p:cNvPr id="493" name="Google Shape;493;p6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94" name="Google Shape;494;p6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495" name="Google Shape;495;p65"/>
          <p:cNvGrpSpPr/>
          <p:nvPr/>
        </p:nvGrpSpPr>
        <p:grpSpPr>
          <a:xfrm>
            <a:off x="9067237" y="-104178"/>
            <a:ext cx="3593475" cy="7456600"/>
            <a:chOff x="9107170" y="-77900"/>
            <a:chExt cx="3307048" cy="7164499"/>
          </a:xfrm>
        </p:grpSpPr>
        <p:grpSp>
          <p:nvGrpSpPr>
            <p:cNvPr id="496" name="Google Shape;496;p65"/>
            <p:cNvGrpSpPr/>
            <p:nvPr/>
          </p:nvGrpSpPr>
          <p:grpSpPr>
            <a:xfrm>
              <a:off x="9107170" y="-47625"/>
              <a:ext cx="3078131" cy="6905625"/>
              <a:chOff x="9107170" y="-47625"/>
              <a:chExt cx="3078131" cy="6905625"/>
            </a:xfrm>
          </p:grpSpPr>
          <p:sp>
            <p:nvSpPr>
              <p:cNvPr id="497" name="Google Shape;497;p6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98" name="Google Shape;498;p6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499" name="Google Shape;499;p65"/>
            <p:cNvGrpSpPr/>
            <p:nvPr/>
          </p:nvGrpSpPr>
          <p:grpSpPr>
            <a:xfrm>
              <a:off x="9229090" y="-50800"/>
              <a:ext cx="3078131" cy="7013798"/>
              <a:chOff x="9089390" y="0"/>
              <a:chExt cx="3078131" cy="6858000"/>
            </a:xfrm>
          </p:grpSpPr>
          <p:sp>
            <p:nvSpPr>
              <p:cNvPr id="500" name="Google Shape;500;p6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1" name="Google Shape;501;p6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02" name="Google Shape;502;p65"/>
            <p:cNvGrpSpPr/>
            <p:nvPr/>
          </p:nvGrpSpPr>
          <p:grpSpPr>
            <a:xfrm>
              <a:off x="9336373" y="-77900"/>
              <a:ext cx="3077845" cy="7164499"/>
              <a:chOff x="8997315" y="0"/>
              <a:chExt cx="3077845" cy="6858000"/>
            </a:xfrm>
          </p:grpSpPr>
          <p:sp>
            <p:nvSpPr>
              <p:cNvPr id="503" name="Google Shape;503;p6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4" name="Google Shape;504;p6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505" name="Google Shape;505;p65"/>
          <p:cNvSpPr/>
          <p:nvPr/>
        </p:nvSpPr>
        <p:spPr>
          <a:xfrm>
            <a:off x="1166810" y="175448"/>
            <a:ext cx="890429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6" name="Google Shape;506;p65"/>
          <p:cNvSpPr txBox="1"/>
          <p:nvPr/>
        </p:nvSpPr>
        <p:spPr>
          <a:xfrm>
            <a:off x="1377370" y="270846"/>
            <a:ext cx="892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3. Khám phá cách biến hóa màu sắc</a:t>
            </a:r>
            <a:endParaRPr sz="3600" b="1" i="0" u="none" strike="noStrike" cap="none">
              <a:solidFill>
                <a:srgbClr val="23B24B"/>
              </a:solidFill>
              <a:latin typeface="Calibri"/>
              <a:ea typeface="Calibri"/>
              <a:cs typeface="Calibri"/>
              <a:sym typeface="Calibri"/>
            </a:endParaRPr>
          </a:p>
        </p:txBody>
      </p:sp>
      <p:pic>
        <p:nvPicPr>
          <p:cNvPr id="507" name="Google Shape;507;p65"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08" name="Google Shape;508;p65"/>
          <p:cNvSpPr/>
          <p:nvPr/>
        </p:nvSpPr>
        <p:spPr>
          <a:xfrm>
            <a:off x="5293895" y="2751489"/>
            <a:ext cx="6304547" cy="2777667"/>
          </a:xfrm>
          <a:custGeom>
            <a:avLst/>
            <a:gdLst/>
            <a:ahLst/>
            <a:cxnLst/>
            <a:rect l="l" t="t" r="r" b="b"/>
            <a:pathLst>
              <a:path w="6304547" h="2777667" fill="none" extrusionOk="0">
                <a:moveTo>
                  <a:pt x="0" y="462954"/>
                </a:moveTo>
                <a:cubicBezTo>
                  <a:pt x="-325" y="196630"/>
                  <a:pt x="240468" y="-899"/>
                  <a:pt x="462954" y="0"/>
                </a:cubicBezTo>
                <a:cubicBezTo>
                  <a:pt x="706817" y="15721"/>
                  <a:pt x="950269" y="-45937"/>
                  <a:pt x="1050758" y="0"/>
                </a:cubicBezTo>
                <a:lnTo>
                  <a:pt x="1050758" y="0"/>
                </a:lnTo>
                <a:cubicBezTo>
                  <a:pt x="1548819" y="-77128"/>
                  <a:pt x="2047007" y="-45052"/>
                  <a:pt x="2626895" y="0"/>
                </a:cubicBezTo>
                <a:cubicBezTo>
                  <a:pt x="3442744" y="4072"/>
                  <a:pt x="4397361" y="101831"/>
                  <a:pt x="5841593" y="0"/>
                </a:cubicBezTo>
                <a:cubicBezTo>
                  <a:pt x="6109533" y="-6795"/>
                  <a:pt x="6276367" y="194700"/>
                  <a:pt x="6304547" y="462954"/>
                </a:cubicBezTo>
                <a:cubicBezTo>
                  <a:pt x="6202411" y="954773"/>
                  <a:pt x="6326003" y="1321625"/>
                  <a:pt x="6304547" y="1620306"/>
                </a:cubicBezTo>
                <a:lnTo>
                  <a:pt x="6304547" y="1620306"/>
                </a:lnTo>
                <a:cubicBezTo>
                  <a:pt x="6342299" y="1708124"/>
                  <a:pt x="6363291" y="2045217"/>
                  <a:pt x="6304547" y="2314723"/>
                </a:cubicBezTo>
                <a:cubicBezTo>
                  <a:pt x="6304547" y="2314719"/>
                  <a:pt x="6304547" y="2314714"/>
                  <a:pt x="6304547" y="2314713"/>
                </a:cubicBezTo>
                <a:cubicBezTo>
                  <a:pt x="6312501" y="2597843"/>
                  <a:pt x="6094394" y="2822920"/>
                  <a:pt x="5841593" y="2777667"/>
                </a:cubicBezTo>
                <a:cubicBezTo>
                  <a:pt x="4762750" y="2918129"/>
                  <a:pt x="3724500" y="2691264"/>
                  <a:pt x="2626895" y="2777667"/>
                </a:cubicBezTo>
                <a:cubicBezTo>
                  <a:pt x="2132142" y="2743583"/>
                  <a:pt x="1499426" y="2805224"/>
                  <a:pt x="1050758" y="2777667"/>
                </a:cubicBezTo>
                <a:lnTo>
                  <a:pt x="1050758" y="2777667"/>
                </a:lnTo>
                <a:cubicBezTo>
                  <a:pt x="800199" y="2754290"/>
                  <a:pt x="739700" y="2773817"/>
                  <a:pt x="462954" y="2777667"/>
                </a:cubicBezTo>
                <a:cubicBezTo>
                  <a:pt x="196582" y="2805205"/>
                  <a:pt x="-11074" y="2584566"/>
                  <a:pt x="0" y="2314713"/>
                </a:cubicBezTo>
                <a:cubicBezTo>
                  <a:pt x="0" y="2314715"/>
                  <a:pt x="0" y="2314718"/>
                  <a:pt x="0" y="2314723"/>
                </a:cubicBezTo>
                <a:cubicBezTo>
                  <a:pt x="-1100563" y="1935217"/>
                  <a:pt x="-1658093" y="1761773"/>
                  <a:pt x="-2774946" y="1665684"/>
                </a:cubicBezTo>
                <a:cubicBezTo>
                  <a:pt x="-1635601" y="1665745"/>
                  <a:pt x="-803367" y="1709728"/>
                  <a:pt x="0" y="1620306"/>
                </a:cubicBezTo>
                <a:cubicBezTo>
                  <a:pt x="-18343" y="1070454"/>
                  <a:pt x="81108" y="880983"/>
                  <a:pt x="0" y="462954"/>
                </a:cubicBezTo>
                <a:close/>
              </a:path>
              <a:path w="6304547" h="2777667" extrusionOk="0">
                <a:moveTo>
                  <a:pt x="0" y="462954"/>
                </a:moveTo>
                <a:cubicBezTo>
                  <a:pt x="20491" y="201887"/>
                  <a:pt x="203879" y="4991"/>
                  <a:pt x="462954" y="0"/>
                </a:cubicBezTo>
                <a:cubicBezTo>
                  <a:pt x="623393" y="-40497"/>
                  <a:pt x="841433" y="-12813"/>
                  <a:pt x="1050758" y="0"/>
                </a:cubicBezTo>
                <a:lnTo>
                  <a:pt x="1050758" y="0"/>
                </a:lnTo>
                <a:cubicBezTo>
                  <a:pt x="1456583" y="-57204"/>
                  <a:pt x="2338237" y="26199"/>
                  <a:pt x="2626895" y="0"/>
                </a:cubicBezTo>
                <a:cubicBezTo>
                  <a:pt x="3758989" y="-148071"/>
                  <a:pt x="4396440" y="-82554"/>
                  <a:pt x="5841593" y="0"/>
                </a:cubicBezTo>
                <a:cubicBezTo>
                  <a:pt x="6076121" y="-20654"/>
                  <a:pt x="6334938" y="183549"/>
                  <a:pt x="6304547" y="462954"/>
                </a:cubicBezTo>
                <a:cubicBezTo>
                  <a:pt x="6284372" y="1035939"/>
                  <a:pt x="6235486" y="1451984"/>
                  <a:pt x="6304547" y="1620306"/>
                </a:cubicBezTo>
                <a:lnTo>
                  <a:pt x="6304547" y="1620306"/>
                </a:lnTo>
                <a:cubicBezTo>
                  <a:pt x="6254668" y="1892316"/>
                  <a:pt x="6365775" y="2101498"/>
                  <a:pt x="6304547" y="2314723"/>
                </a:cubicBezTo>
                <a:cubicBezTo>
                  <a:pt x="6304547" y="2314720"/>
                  <a:pt x="6304547" y="2314716"/>
                  <a:pt x="6304547" y="2314713"/>
                </a:cubicBezTo>
                <a:cubicBezTo>
                  <a:pt x="6275124" y="2544054"/>
                  <a:pt x="6085294" y="2795206"/>
                  <a:pt x="5841593" y="2777667"/>
                </a:cubicBezTo>
                <a:cubicBezTo>
                  <a:pt x="4555652" y="2643854"/>
                  <a:pt x="3921683" y="2675998"/>
                  <a:pt x="2626895" y="2777667"/>
                </a:cubicBezTo>
                <a:cubicBezTo>
                  <a:pt x="2304961" y="2841111"/>
                  <a:pt x="1597955" y="2771061"/>
                  <a:pt x="1050758" y="2777667"/>
                </a:cubicBezTo>
                <a:lnTo>
                  <a:pt x="1050758" y="2777667"/>
                </a:lnTo>
                <a:cubicBezTo>
                  <a:pt x="875580" y="2742606"/>
                  <a:pt x="743212" y="2809773"/>
                  <a:pt x="462954" y="2777667"/>
                </a:cubicBezTo>
                <a:cubicBezTo>
                  <a:pt x="208499" y="2764827"/>
                  <a:pt x="-45059" y="2579116"/>
                  <a:pt x="0" y="2314713"/>
                </a:cubicBezTo>
                <a:cubicBezTo>
                  <a:pt x="0" y="2314714"/>
                  <a:pt x="0" y="2314721"/>
                  <a:pt x="0" y="2314723"/>
                </a:cubicBezTo>
                <a:cubicBezTo>
                  <a:pt x="-1078194" y="2010865"/>
                  <a:pt x="-2283527" y="1856683"/>
                  <a:pt x="-2774946" y="1665684"/>
                </a:cubicBezTo>
                <a:cubicBezTo>
                  <a:pt x="-1526805" y="1803509"/>
                  <a:pt x="-866207" y="1539812"/>
                  <a:pt x="0" y="1620306"/>
                </a:cubicBezTo>
                <a:cubicBezTo>
                  <a:pt x="-35735" y="1312751"/>
                  <a:pt x="-77015" y="691504"/>
                  <a:pt x="0" y="462954"/>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chemeClr val="dk1"/>
                </a:solidFill>
                <a:latin typeface="Calibri"/>
                <a:ea typeface="Calibri"/>
                <a:cs typeface="Calibri"/>
                <a:sym typeface="Calibri"/>
              </a:rPr>
              <a:t>Từ 3 màu ban đầu, em đã tạo được bao nhiêu màu mới?</a:t>
            </a:r>
            <a:endParaRPr>
              <a:latin typeface="Calibri"/>
              <a:ea typeface="Calibri"/>
              <a:cs typeface="Calibri"/>
              <a:sym typeface="Calibri"/>
            </a:endParaRPr>
          </a:p>
        </p:txBody>
      </p:sp>
      <p:sp>
        <p:nvSpPr>
          <p:cNvPr id="509" name="Google Shape;50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15</a:t>
            </a:fld>
            <a:endParaRPr>
              <a:latin typeface="Arial"/>
              <a:ea typeface="Arial"/>
              <a:cs typeface="Arial"/>
              <a:sym typeface="Arial"/>
            </a:endParaRPr>
          </a:p>
        </p:txBody>
      </p:sp>
      <p:pic>
        <p:nvPicPr>
          <p:cNvPr id="510" name="Google Shape;510;p65" descr="Question Mark icons for free download | Freepik"/>
          <p:cNvPicPr preferRelativeResize="0"/>
          <p:nvPr/>
        </p:nvPicPr>
        <p:blipFill rotWithShape="1">
          <a:blip r:embed="rId4">
            <a:alphaModFix/>
          </a:blip>
          <a:srcRect/>
          <a:stretch/>
        </p:blipFill>
        <p:spPr>
          <a:xfrm>
            <a:off x="2046802" y="1211124"/>
            <a:ext cx="2818187" cy="2818187"/>
          </a:xfrm>
          <a:prstGeom prst="rect">
            <a:avLst/>
          </a:prstGeom>
          <a:noFill/>
          <a:ln>
            <a:noFill/>
          </a:ln>
        </p:spPr>
      </p:pic>
      <p:pic>
        <p:nvPicPr>
          <p:cNvPr id="511" name="Google Shape;511;p65"/>
          <p:cNvPicPr preferRelativeResize="0"/>
          <p:nvPr/>
        </p:nvPicPr>
        <p:blipFill rotWithShape="1">
          <a:blip r:embed="rId5">
            <a:alphaModFix/>
          </a:blip>
          <a:srcRect/>
          <a:stretch/>
        </p:blipFill>
        <p:spPr>
          <a:xfrm rot="-403245">
            <a:off x="1060841" y="3262791"/>
            <a:ext cx="2454850" cy="2943377"/>
          </a:xfrm>
          <a:prstGeom prst="rect">
            <a:avLst/>
          </a:prstGeom>
          <a:noFill/>
          <a:ln>
            <a:noFill/>
          </a:ln>
        </p:spPr>
      </p:pic>
      <p:pic>
        <p:nvPicPr>
          <p:cNvPr id="512" name="Google Shape;512;p65"/>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8" name="Google Shape;518;p66"/>
          <p:cNvGrpSpPr/>
          <p:nvPr/>
        </p:nvGrpSpPr>
        <p:grpSpPr>
          <a:xfrm rot="10800000">
            <a:off x="-461737" y="-547007"/>
            <a:ext cx="3593475" cy="7477577"/>
            <a:chOff x="9107170" y="-77900"/>
            <a:chExt cx="3307048" cy="7164499"/>
          </a:xfrm>
        </p:grpSpPr>
        <p:grpSp>
          <p:nvGrpSpPr>
            <p:cNvPr id="519" name="Google Shape;519;p66"/>
            <p:cNvGrpSpPr/>
            <p:nvPr/>
          </p:nvGrpSpPr>
          <p:grpSpPr>
            <a:xfrm>
              <a:off x="9107170" y="-47625"/>
              <a:ext cx="3078131" cy="6905625"/>
              <a:chOff x="9107170" y="-47625"/>
              <a:chExt cx="3078131" cy="6905625"/>
            </a:xfrm>
          </p:grpSpPr>
          <p:sp>
            <p:nvSpPr>
              <p:cNvPr id="520" name="Google Shape;520;p66"/>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21" name="Google Shape;521;p66"/>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22" name="Google Shape;522;p66"/>
            <p:cNvGrpSpPr/>
            <p:nvPr/>
          </p:nvGrpSpPr>
          <p:grpSpPr>
            <a:xfrm>
              <a:off x="9229090" y="-50800"/>
              <a:ext cx="3078131" cy="7013798"/>
              <a:chOff x="9089390" y="0"/>
              <a:chExt cx="3078131" cy="6858000"/>
            </a:xfrm>
          </p:grpSpPr>
          <p:sp>
            <p:nvSpPr>
              <p:cNvPr id="523" name="Google Shape;523;p66"/>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24" name="Google Shape;524;p66"/>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25" name="Google Shape;525;p66"/>
            <p:cNvGrpSpPr/>
            <p:nvPr/>
          </p:nvGrpSpPr>
          <p:grpSpPr>
            <a:xfrm>
              <a:off x="9336373" y="-77900"/>
              <a:ext cx="3077845" cy="7164499"/>
              <a:chOff x="8997315" y="0"/>
              <a:chExt cx="3077845" cy="6858000"/>
            </a:xfrm>
          </p:grpSpPr>
          <p:sp>
            <p:nvSpPr>
              <p:cNvPr id="526" name="Google Shape;526;p66"/>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27" name="Google Shape;527;p66"/>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528" name="Google Shape;528;p66"/>
          <p:cNvGrpSpPr/>
          <p:nvPr/>
        </p:nvGrpSpPr>
        <p:grpSpPr>
          <a:xfrm>
            <a:off x="9067237" y="-104178"/>
            <a:ext cx="3593475" cy="7456600"/>
            <a:chOff x="9107170" y="-77900"/>
            <a:chExt cx="3307048" cy="7164499"/>
          </a:xfrm>
        </p:grpSpPr>
        <p:grpSp>
          <p:nvGrpSpPr>
            <p:cNvPr id="529" name="Google Shape;529;p66"/>
            <p:cNvGrpSpPr/>
            <p:nvPr/>
          </p:nvGrpSpPr>
          <p:grpSpPr>
            <a:xfrm>
              <a:off x="9107170" y="-47625"/>
              <a:ext cx="3078131" cy="6905625"/>
              <a:chOff x="9107170" y="-47625"/>
              <a:chExt cx="3078131" cy="6905625"/>
            </a:xfrm>
          </p:grpSpPr>
          <p:sp>
            <p:nvSpPr>
              <p:cNvPr id="530" name="Google Shape;530;p66"/>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31" name="Google Shape;531;p66"/>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32" name="Google Shape;532;p66"/>
            <p:cNvGrpSpPr/>
            <p:nvPr/>
          </p:nvGrpSpPr>
          <p:grpSpPr>
            <a:xfrm>
              <a:off x="9229090" y="-50800"/>
              <a:ext cx="3078131" cy="7013798"/>
              <a:chOff x="9089390" y="0"/>
              <a:chExt cx="3078131" cy="6858000"/>
            </a:xfrm>
          </p:grpSpPr>
          <p:sp>
            <p:nvSpPr>
              <p:cNvPr id="533" name="Google Shape;533;p66"/>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34" name="Google Shape;534;p66"/>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35" name="Google Shape;535;p66"/>
            <p:cNvGrpSpPr/>
            <p:nvPr/>
          </p:nvGrpSpPr>
          <p:grpSpPr>
            <a:xfrm>
              <a:off x="9336373" y="-77900"/>
              <a:ext cx="3077845" cy="7164499"/>
              <a:chOff x="8997315" y="0"/>
              <a:chExt cx="3077845" cy="6858000"/>
            </a:xfrm>
          </p:grpSpPr>
          <p:sp>
            <p:nvSpPr>
              <p:cNvPr id="536" name="Google Shape;536;p66"/>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37" name="Google Shape;537;p66"/>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538" name="Google Shape;538;p66"/>
          <p:cNvSpPr/>
          <p:nvPr/>
        </p:nvSpPr>
        <p:spPr>
          <a:xfrm>
            <a:off x="1166809" y="175448"/>
            <a:ext cx="10134604"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9" name="Google Shape;539;p66"/>
          <p:cNvSpPr txBox="1"/>
          <p:nvPr/>
        </p:nvSpPr>
        <p:spPr>
          <a:xfrm>
            <a:off x="1377369" y="270846"/>
            <a:ext cx="9544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4. Khám phá cách sử dụng băng gai dính</a:t>
            </a:r>
            <a:endParaRPr sz="3600" b="1" i="0" u="none" strike="noStrike" cap="none">
              <a:solidFill>
                <a:srgbClr val="23B24B"/>
              </a:solidFill>
              <a:latin typeface="Calibri"/>
              <a:ea typeface="Calibri"/>
              <a:cs typeface="Calibri"/>
              <a:sym typeface="Calibri"/>
            </a:endParaRPr>
          </a:p>
        </p:txBody>
      </p:sp>
      <p:pic>
        <p:nvPicPr>
          <p:cNvPr id="540" name="Google Shape;540;p66"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41" name="Google Shape;541;p66"/>
          <p:cNvSpPr/>
          <p:nvPr/>
        </p:nvSpPr>
        <p:spPr>
          <a:xfrm>
            <a:off x="6092271" y="3019056"/>
            <a:ext cx="4976151" cy="2043538"/>
          </a:xfrm>
          <a:custGeom>
            <a:avLst/>
            <a:gdLst/>
            <a:ahLst/>
            <a:cxnLst/>
            <a:rect l="l" t="t" r="r" b="b"/>
            <a:pathLst>
              <a:path w="4976151" h="2043538" fill="none" extrusionOk="0">
                <a:moveTo>
                  <a:pt x="0" y="340596"/>
                </a:moveTo>
                <a:cubicBezTo>
                  <a:pt x="8050" y="142833"/>
                  <a:pt x="138132" y="19322"/>
                  <a:pt x="340596" y="0"/>
                </a:cubicBezTo>
                <a:cubicBezTo>
                  <a:pt x="526384" y="33069"/>
                  <a:pt x="585370" y="-11747"/>
                  <a:pt x="829359" y="0"/>
                </a:cubicBezTo>
                <a:lnTo>
                  <a:pt x="829359" y="0"/>
                </a:lnTo>
                <a:cubicBezTo>
                  <a:pt x="955207" y="-55426"/>
                  <a:pt x="1611967" y="-82475"/>
                  <a:pt x="2073396" y="0"/>
                </a:cubicBezTo>
                <a:cubicBezTo>
                  <a:pt x="2656437" y="141886"/>
                  <a:pt x="3465645" y="111691"/>
                  <a:pt x="4635555" y="0"/>
                </a:cubicBezTo>
                <a:cubicBezTo>
                  <a:pt x="4826519" y="2154"/>
                  <a:pt x="4962855" y="148591"/>
                  <a:pt x="4976151" y="340596"/>
                </a:cubicBezTo>
                <a:cubicBezTo>
                  <a:pt x="4984363" y="496117"/>
                  <a:pt x="5024050" y="1099705"/>
                  <a:pt x="4976151" y="1192064"/>
                </a:cubicBezTo>
                <a:lnTo>
                  <a:pt x="4976151" y="1192064"/>
                </a:lnTo>
                <a:cubicBezTo>
                  <a:pt x="4946225" y="1291281"/>
                  <a:pt x="4992915" y="1531426"/>
                  <a:pt x="4976151" y="1702948"/>
                </a:cubicBezTo>
                <a:lnTo>
                  <a:pt x="4976151" y="1702942"/>
                </a:lnTo>
                <a:cubicBezTo>
                  <a:pt x="4996939" y="1889451"/>
                  <a:pt x="4831588" y="2058754"/>
                  <a:pt x="4635555" y="2043538"/>
                </a:cubicBezTo>
                <a:cubicBezTo>
                  <a:pt x="3627168" y="1934447"/>
                  <a:pt x="2939287" y="2014092"/>
                  <a:pt x="2073396" y="2043538"/>
                </a:cubicBezTo>
                <a:cubicBezTo>
                  <a:pt x="1500328" y="1950153"/>
                  <a:pt x="1081417" y="2068710"/>
                  <a:pt x="829359" y="2043538"/>
                </a:cubicBezTo>
                <a:lnTo>
                  <a:pt x="829359" y="2043538"/>
                </a:lnTo>
                <a:cubicBezTo>
                  <a:pt x="779165" y="2086629"/>
                  <a:pt x="520561" y="2056698"/>
                  <a:pt x="340596" y="2043538"/>
                </a:cubicBezTo>
                <a:cubicBezTo>
                  <a:pt x="147250" y="2029678"/>
                  <a:pt x="-6816" y="1866234"/>
                  <a:pt x="0" y="1702942"/>
                </a:cubicBezTo>
                <a:lnTo>
                  <a:pt x="0" y="1702948"/>
                </a:lnTo>
                <a:cubicBezTo>
                  <a:pt x="-476449" y="1581421"/>
                  <a:pt x="-1112901" y="1484271"/>
                  <a:pt x="-2152882" y="1268077"/>
                </a:cubicBezTo>
                <a:cubicBezTo>
                  <a:pt x="-1754049" y="1209485"/>
                  <a:pt x="-378375" y="1339237"/>
                  <a:pt x="0" y="1192064"/>
                </a:cubicBezTo>
                <a:cubicBezTo>
                  <a:pt x="43583" y="839279"/>
                  <a:pt x="-25470" y="472151"/>
                  <a:pt x="0" y="340596"/>
                </a:cubicBezTo>
                <a:close/>
              </a:path>
              <a:path w="4976151" h="2043538" extrusionOk="0">
                <a:moveTo>
                  <a:pt x="0" y="340596"/>
                </a:moveTo>
                <a:cubicBezTo>
                  <a:pt x="14777" y="148606"/>
                  <a:pt x="147254" y="7703"/>
                  <a:pt x="340596" y="0"/>
                </a:cubicBezTo>
                <a:cubicBezTo>
                  <a:pt x="559854" y="7699"/>
                  <a:pt x="762565" y="1095"/>
                  <a:pt x="829359" y="0"/>
                </a:cubicBezTo>
                <a:lnTo>
                  <a:pt x="829359" y="0"/>
                </a:lnTo>
                <a:cubicBezTo>
                  <a:pt x="1055683" y="-65353"/>
                  <a:pt x="1700942" y="-24805"/>
                  <a:pt x="2073396" y="0"/>
                </a:cubicBezTo>
                <a:cubicBezTo>
                  <a:pt x="3084877" y="-148071"/>
                  <a:pt x="3769967" y="-82554"/>
                  <a:pt x="4635555" y="0"/>
                </a:cubicBezTo>
                <a:cubicBezTo>
                  <a:pt x="4804034" y="-19163"/>
                  <a:pt x="4979692" y="149726"/>
                  <a:pt x="4976151" y="340596"/>
                </a:cubicBezTo>
                <a:cubicBezTo>
                  <a:pt x="5036714" y="729989"/>
                  <a:pt x="4988248" y="925254"/>
                  <a:pt x="4976151" y="1192064"/>
                </a:cubicBezTo>
                <a:lnTo>
                  <a:pt x="4976151" y="1192064"/>
                </a:lnTo>
                <a:cubicBezTo>
                  <a:pt x="4934969" y="1347961"/>
                  <a:pt x="5010790" y="1621076"/>
                  <a:pt x="4976151" y="1702948"/>
                </a:cubicBezTo>
                <a:lnTo>
                  <a:pt x="4976151" y="1702942"/>
                </a:lnTo>
                <a:cubicBezTo>
                  <a:pt x="4996969" y="1877640"/>
                  <a:pt x="4811061" y="2046023"/>
                  <a:pt x="4635555" y="2043538"/>
                </a:cubicBezTo>
                <a:cubicBezTo>
                  <a:pt x="3903866" y="2087006"/>
                  <a:pt x="2938602" y="1909523"/>
                  <a:pt x="2073396" y="2043538"/>
                </a:cubicBezTo>
                <a:cubicBezTo>
                  <a:pt x="1627066" y="2025256"/>
                  <a:pt x="1169475" y="2127850"/>
                  <a:pt x="829359" y="2043538"/>
                </a:cubicBezTo>
                <a:lnTo>
                  <a:pt x="829359" y="2043538"/>
                </a:lnTo>
                <a:cubicBezTo>
                  <a:pt x="648281" y="2043624"/>
                  <a:pt x="492308" y="2070162"/>
                  <a:pt x="340596" y="2043538"/>
                </a:cubicBezTo>
                <a:cubicBezTo>
                  <a:pt x="131849" y="2071326"/>
                  <a:pt x="-3112" y="1924911"/>
                  <a:pt x="0" y="1702942"/>
                </a:cubicBezTo>
                <a:lnTo>
                  <a:pt x="0" y="1702948"/>
                </a:lnTo>
                <a:cubicBezTo>
                  <a:pt x="-531691" y="1645310"/>
                  <a:pt x="-1092516" y="1373483"/>
                  <a:pt x="-2152882" y="1268077"/>
                </a:cubicBezTo>
                <a:cubicBezTo>
                  <a:pt x="-1882502" y="1173039"/>
                  <a:pt x="-528918" y="1316729"/>
                  <a:pt x="0" y="1192064"/>
                </a:cubicBezTo>
                <a:cubicBezTo>
                  <a:pt x="-23669" y="920407"/>
                  <a:pt x="-56322" y="569575"/>
                  <a:pt x="0" y="340596"/>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3600" i="0" u="none" strike="noStrike" cap="none">
                <a:solidFill>
                  <a:schemeClr val="dk1"/>
                </a:solidFill>
                <a:latin typeface="Calibri"/>
                <a:ea typeface="Calibri"/>
                <a:cs typeface="Calibri"/>
                <a:sym typeface="Calibri"/>
              </a:rPr>
              <a:t>Sờ từng mặt để phân biệt mặt bông và mặt gai.</a:t>
            </a:r>
            <a:endParaRPr sz="3600" b="1" i="0" u="none" strike="noStrike" cap="none">
              <a:solidFill>
                <a:srgbClr val="EF5263"/>
              </a:solidFill>
              <a:latin typeface="Calibri"/>
              <a:ea typeface="Calibri"/>
              <a:cs typeface="Calibri"/>
              <a:sym typeface="Calibri"/>
            </a:endParaRPr>
          </a:p>
        </p:txBody>
      </p:sp>
      <p:sp>
        <p:nvSpPr>
          <p:cNvPr id="542" name="Google Shape;54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16</a:t>
            </a:fld>
            <a:endParaRPr>
              <a:latin typeface="Arial"/>
              <a:ea typeface="Arial"/>
              <a:cs typeface="Arial"/>
              <a:sym typeface="Arial"/>
            </a:endParaRPr>
          </a:p>
        </p:txBody>
      </p:sp>
      <p:pic>
        <p:nvPicPr>
          <p:cNvPr id="543" name="Google Shape;543;p66"/>
          <p:cNvPicPr preferRelativeResize="0"/>
          <p:nvPr/>
        </p:nvPicPr>
        <p:blipFill rotWithShape="1">
          <a:blip r:embed="rId4">
            <a:alphaModFix/>
          </a:blip>
          <a:srcRect/>
          <a:stretch/>
        </p:blipFill>
        <p:spPr>
          <a:xfrm>
            <a:off x="771663" y="1222969"/>
            <a:ext cx="660793" cy="655690"/>
          </a:xfrm>
          <a:prstGeom prst="rect">
            <a:avLst/>
          </a:prstGeom>
          <a:noFill/>
          <a:ln>
            <a:noFill/>
          </a:ln>
        </p:spPr>
      </p:pic>
      <p:sp>
        <p:nvSpPr>
          <p:cNvPr id="544" name="Google Shape;544;p66"/>
          <p:cNvSpPr/>
          <p:nvPr/>
        </p:nvSpPr>
        <p:spPr>
          <a:xfrm>
            <a:off x="1605167" y="1150932"/>
            <a:ext cx="9004547" cy="95297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Mở một băng gai dính </a:t>
            </a:r>
            <a:r>
              <a:rPr lang="en-US" sz="3600" i="0" u="none" strike="noStrike" cap="none">
                <a:solidFill>
                  <a:srgbClr val="FF0000"/>
                </a:solidFill>
                <a:latin typeface="Calibri"/>
                <a:ea typeface="Calibri"/>
                <a:cs typeface="Calibri"/>
                <a:sym typeface="Calibri"/>
              </a:rPr>
              <a:t>(hình 6 </a:t>
            </a:r>
            <a:r>
              <a:rPr lang="en-US" sz="3600" i="0" u="none" strike="noStrike" cap="none">
                <a:solidFill>
                  <a:srgbClr val="0070C0"/>
                </a:solidFill>
                <a:latin typeface="Calibri"/>
                <a:ea typeface="Calibri"/>
                <a:cs typeface="Calibri"/>
                <a:sym typeface="Calibri"/>
              </a:rPr>
              <a:t>trang 35</a:t>
            </a:r>
            <a:r>
              <a:rPr lang="en-US" sz="3600" i="0" u="none" strike="noStrike" cap="none">
                <a:solidFill>
                  <a:srgbClr val="FF0000"/>
                </a:solidFill>
                <a:latin typeface="Calibri"/>
                <a:ea typeface="Calibri"/>
                <a:cs typeface="Calibri"/>
                <a:sym typeface="Calibri"/>
              </a:rPr>
              <a:t>)</a:t>
            </a:r>
            <a:r>
              <a:rPr lang="en-US" sz="3600" i="0" u="none" strike="noStrike" cap="none">
                <a:solidFill>
                  <a:srgbClr val="000000"/>
                </a:solidFill>
                <a:latin typeface="Calibri"/>
                <a:ea typeface="Calibri"/>
                <a:cs typeface="Calibri"/>
                <a:sym typeface="Calibri"/>
              </a:rPr>
              <a:t>. </a:t>
            </a:r>
            <a:endParaRPr sz="3600" i="0" u="none" strike="noStrike" cap="none">
              <a:solidFill>
                <a:srgbClr val="FF0000"/>
              </a:solidFill>
              <a:latin typeface="Calibri"/>
              <a:ea typeface="Calibri"/>
              <a:cs typeface="Calibri"/>
              <a:sym typeface="Calibri"/>
            </a:endParaRPr>
          </a:p>
        </p:txBody>
      </p:sp>
      <p:pic>
        <p:nvPicPr>
          <p:cNvPr id="545" name="Google Shape;545;p66"/>
          <p:cNvPicPr preferRelativeResize="0"/>
          <p:nvPr/>
        </p:nvPicPr>
        <p:blipFill rotWithShape="1">
          <a:blip r:embed="rId5">
            <a:alphaModFix/>
          </a:blip>
          <a:srcRect/>
          <a:stretch/>
        </p:blipFill>
        <p:spPr>
          <a:xfrm>
            <a:off x="1781857" y="3713040"/>
            <a:ext cx="2020388" cy="2474199"/>
          </a:xfrm>
          <a:prstGeom prst="rect">
            <a:avLst/>
          </a:prstGeom>
          <a:noFill/>
          <a:ln>
            <a:noFill/>
          </a:ln>
        </p:spPr>
      </p:pic>
      <p:pic>
        <p:nvPicPr>
          <p:cNvPr id="546" name="Google Shape;546;p66"/>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67"/>
          <p:cNvGrpSpPr/>
          <p:nvPr/>
        </p:nvGrpSpPr>
        <p:grpSpPr>
          <a:xfrm rot="10800000">
            <a:off x="-461737" y="-547007"/>
            <a:ext cx="3593475" cy="7477577"/>
            <a:chOff x="9107170" y="-77900"/>
            <a:chExt cx="3307048" cy="7164499"/>
          </a:xfrm>
        </p:grpSpPr>
        <p:grpSp>
          <p:nvGrpSpPr>
            <p:cNvPr id="553" name="Google Shape;553;p67"/>
            <p:cNvGrpSpPr/>
            <p:nvPr/>
          </p:nvGrpSpPr>
          <p:grpSpPr>
            <a:xfrm>
              <a:off x="9107170" y="-47625"/>
              <a:ext cx="3078131" cy="6905625"/>
              <a:chOff x="9107170" y="-47625"/>
              <a:chExt cx="3078131" cy="6905625"/>
            </a:xfrm>
          </p:grpSpPr>
          <p:sp>
            <p:nvSpPr>
              <p:cNvPr id="554" name="Google Shape;554;p67"/>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55" name="Google Shape;555;p67"/>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56" name="Google Shape;556;p67"/>
            <p:cNvGrpSpPr/>
            <p:nvPr/>
          </p:nvGrpSpPr>
          <p:grpSpPr>
            <a:xfrm>
              <a:off x="9229090" y="-50800"/>
              <a:ext cx="3078131" cy="7013798"/>
              <a:chOff x="9089390" y="0"/>
              <a:chExt cx="3078131" cy="6858000"/>
            </a:xfrm>
          </p:grpSpPr>
          <p:sp>
            <p:nvSpPr>
              <p:cNvPr id="557" name="Google Shape;557;p67"/>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58" name="Google Shape;558;p67"/>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59" name="Google Shape;559;p67"/>
            <p:cNvGrpSpPr/>
            <p:nvPr/>
          </p:nvGrpSpPr>
          <p:grpSpPr>
            <a:xfrm>
              <a:off x="9336373" y="-77900"/>
              <a:ext cx="3077845" cy="7164499"/>
              <a:chOff x="8997315" y="0"/>
              <a:chExt cx="3077845" cy="6858000"/>
            </a:xfrm>
          </p:grpSpPr>
          <p:sp>
            <p:nvSpPr>
              <p:cNvPr id="560" name="Google Shape;560;p67"/>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61" name="Google Shape;561;p67"/>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562" name="Google Shape;562;p67"/>
          <p:cNvGrpSpPr/>
          <p:nvPr/>
        </p:nvGrpSpPr>
        <p:grpSpPr>
          <a:xfrm>
            <a:off x="9067237" y="-104178"/>
            <a:ext cx="3593475" cy="7456600"/>
            <a:chOff x="9107170" y="-77900"/>
            <a:chExt cx="3307048" cy="7164499"/>
          </a:xfrm>
        </p:grpSpPr>
        <p:grpSp>
          <p:nvGrpSpPr>
            <p:cNvPr id="563" name="Google Shape;563;p67"/>
            <p:cNvGrpSpPr/>
            <p:nvPr/>
          </p:nvGrpSpPr>
          <p:grpSpPr>
            <a:xfrm>
              <a:off x="9107170" y="-47625"/>
              <a:ext cx="3078131" cy="6905625"/>
              <a:chOff x="9107170" y="-47625"/>
              <a:chExt cx="3078131" cy="6905625"/>
            </a:xfrm>
          </p:grpSpPr>
          <p:sp>
            <p:nvSpPr>
              <p:cNvPr id="564" name="Google Shape;564;p67"/>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65" name="Google Shape;565;p67"/>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66" name="Google Shape;566;p67"/>
            <p:cNvGrpSpPr/>
            <p:nvPr/>
          </p:nvGrpSpPr>
          <p:grpSpPr>
            <a:xfrm>
              <a:off x="9229090" y="-50800"/>
              <a:ext cx="3078131" cy="7013798"/>
              <a:chOff x="9089390" y="0"/>
              <a:chExt cx="3078131" cy="6858000"/>
            </a:xfrm>
          </p:grpSpPr>
          <p:sp>
            <p:nvSpPr>
              <p:cNvPr id="567" name="Google Shape;567;p67"/>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68" name="Google Shape;568;p67"/>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69" name="Google Shape;569;p67"/>
            <p:cNvGrpSpPr/>
            <p:nvPr/>
          </p:nvGrpSpPr>
          <p:grpSpPr>
            <a:xfrm>
              <a:off x="9336373" y="-77900"/>
              <a:ext cx="3077845" cy="7164499"/>
              <a:chOff x="8997315" y="0"/>
              <a:chExt cx="3077845" cy="6858000"/>
            </a:xfrm>
          </p:grpSpPr>
          <p:sp>
            <p:nvSpPr>
              <p:cNvPr id="570" name="Google Shape;570;p67"/>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71" name="Google Shape;571;p67"/>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572" name="Google Shape;572;p67"/>
          <p:cNvSpPr/>
          <p:nvPr/>
        </p:nvSpPr>
        <p:spPr>
          <a:xfrm>
            <a:off x="1166802" y="175450"/>
            <a:ext cx="8295837"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3" name="Google Shape;573;p67"/>
          <p:cNvSpPr txBox="1"/>
          <p:nvPr/>
        </p:nvSpPr>
        <p:spPr>
          <a:xfrm>
            <a:off x="1377370" y="270846"/>
            <a:ext cx="9428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23B24B"/>
                </a:solidFill>
                <a:latin typeface="Calibri"/>
                <a:ea typeface="Calibri"/>
                <a:cs typeface="Calibri"/>
                <a:sym typeface="Calibri"/>
              </a:rPr>
              <a:t>4. Khám phá cách sử dụng băng gai dính</a:t>
            </a:r>
            <a:endParaRPr sz="3600" b="1" i="0" u="none" strike="noStrike" cap="none">
              <a:solidFill>
                <a:srgbClr val="23B24B"/>
              </a:solidFill>
              <a:latin typeface="Calibri"/>
              <a:ea typeface="Calibri"/>
              <a:cs typeface="Calibri"/>
              <a:sym typeface="Calibri"/>
            </a:endParaRPr>
          </a:p>
        </p:txBody>
      </p:sp>
      <p:pic>
        <p:nvPicPr>
          <p:cNvPr id="574" name="Google Shape;574;p67"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75" name="Google Shape;575;p67"/>
          <p:cNvSpPr/>
          <p:nvPr/>
        </p:nvSpPr>
        <p:spPr>
          <a:xfrm>
            <a:off x="5872793" y="2924839"/>
            <a:ext cx="4976151" cy="2884577"/>
          </a:xfrm>
          <a:custGeom>
            <a:avLst/>
            <a:gdLst/>
            <a:ahLst/>
            <a:cxnLst/>
            <a:rect l="l" t="t" r="r" b="b"/>
            <a:pathLst>
              <a:path w="4976151" h="2884577" fill="none" extrusionOk="0">
                <a:moveTo>
                  <a:pt x="0" y="480772"/>
                </a:moveTo>
                <a:cubicBezTo>
                  <a:pt x="5656" y="208464"/>
                  <a:pt x="196649" y="25030"/>
                  <a:pt x="480772" y="0"/>
                </a:cubicBezTo>
                <a:cubicBezTo>
                  <a:pt x="575722" y="23446"/>
                  <a:pt x="754537" y="-3025"/>
                  <a:pt x="829359" y="0"/>
                </a:cubicBezTo>
                <a:lnTo>
                  <a:pt x="829359" y="0"/>
                </a:lnTo>
                <a:cubicBezTo>
                  <a:pt x="955207" y="-55426"/>
                  <a:pt x="1611967" y="-82475"/>
                  <a:pt x="2073396" y="0"/>
                </a:cubicBezTo>
                <a:cubicBezTo>
                  <a:pt x="2829187" y="141886"/>
                  <a:pt x="3819796" y="111691"/>
                  <a:pt x="4495379" y="0"/>
                </a:cubicBezTo>
                <a:cubicBezTo>
                  <a:pt x="4793995" y="24945"/>
                  <a:pt x="4971506" y="213887"/>
                  <a:pt x="4976151" y="480772"/>
                </a:cubicBezTo>
                <a:cubicBezTo>
                  <a:pt x="4949464" y="1043677"/>
                  <a:pt x="5008508" y="1394868"/>
                  <a:pt x="4976151" y="1682670"/>
                </a:cubicBezTo>
                <a:lnTo>
                  <a:pt x="4976151" y="1682670"/>
                </a:lnTo>
                <a:cubicBezTo>
                  <a:pt x="4999009" y="1817288"/>
                  <a:pt x="4999224" y="2202958"/>
                  <a:pt x="4976151" y="2403814"/>
                </a:cubicBezTo>
                <a:lnTo>
                  <a:pt x="4976151" y="2403805"/>
                </a:lnTo>
                <a:cubicBezTo>
                  <a:pt x="4981776" y="2668896"/>
                  <a:pt x="4767551" y="2897340"/>
                  <a:pt x="4495379" y="2884577"/>
                </a:cubicBezTo>
                <a:cubicBezTo>
                  <a:pt x="3537972" y="2775486"/>
                  <a:pt x="2409201" y="2855131"/>
                  <a:pt x="2073396" y="2884577"/>
                </a:cubicBezTo>
                <a:cubicBezTo>
                  <a:pt x="1500328" y="2791192"/>
                  <a:pt x="1081417" y="2909749"/>
                  <a:pt x="829359" y="2884577"/>
                </a:cubicBezTo>
                <a:lnTo>
                  <a:pt x="829359" y="2884577"/>
                </a:lnTo>
                <a:cubicBezTo>
                  <a:pt x="752121" y="2896289"/>
                  <a:pt x="516651" y="2876955"/>
                  <a:pt x="480772" y="2884577"/>
                </a:cubicBezTo>
                <a:cubicBezTo>
                  <a:pt x="197206" y="2836856"/>
                  <a:pt x="-9967" y="2633041"/>
                  <a:pt x="0" y="2403805"/>
                </a:cubicBezTo>
                <a:lnTo>
                  <a:pt x="0" y="2403814"/>
                </a:lnTo>
                <a:cubicBezTo>
                  <a:pt x="-963876" y="2103212"/>
                  <a:pt x="-1805998" y="1895115"/>
                  <a:pt x="-2152882" y="1789967"/>
                </a:cubicBezTo>
                <a:cubicBezTo>
                  <a:pt x="-1472553" y="1711523"/>
                  <a:pt x="-262591" y="1829653"/>
                  <a:pt x="0" y="1682670"/>
                </a:cubicBezTo>
                <a:cubicBezTo>
                  <a:pt x="54515" y="1084668"/>
                  <a:pt x="-21024" y="923410"/>
                  <a:pt x="0" y="480772"/>
                </a:cubicBezTo>
                <a:close/>
              </a:path>
              <a:path w="4976151" h="2884577" extrusionOk="0">
                <a:moveTo>
                  <a:pt x="0" y="480772"/>
                </a:moveTo>
                <a:cubicBezTo>
                  <a:pt x="30261" y="207296"/>
                  <a:pt x="200526" y="21659"/>
                  <a:pt x="480772" y="0"/>
                </a:cubicBezTo>
                <a:cubicBezTo>
                  <a:pt x="604488" y="8660"/>
                  <a:pt x="709198" y="-26113"/>
                  <a:pt x="829359" y="0"/>
                </a:cubicBezTo>
                <a:lnTo>
                  <a:pt x="829359" y="0"/>
                </a:lnTo>
                <a:cubicBezTo>
                  <a:pt x="1055683" y="-65353"/>
                  <a:pt x="1700942" y="-24805"/>
                  <a:pt x="2073396" y="0"/>
                </a:cubicBezTo>
                <a:cubicBezTo>
                  <a:pt x="2551180" y="-148071"/>
                  <a:pt x="3359043" y="-82554"/>
                  <a:pt x="4495379" y="0"/>
                </a:cubicBezTo>
                <a:cubicBezTo>
                  <a:pt x="4751919" y="-8771"/>
                  <a:pt x="4998975" y="197433"/>
                  <a:pt x="4976151" y="480772"/>
                </a:cubicBezTo>
                <a:cubicBezTo>
                  <a:pt x="4899212" y="950163"/>
                  <a:pt x="4897983" y="1254377"/>
                  <a:pt x="4976151" y="1682670"/>
                </a:cubicBezTo>
                <a:lnTo>
                  <a:pt x="4976151" y="1682670"/>
                </a:lnTo>
                <a:cubicBezTo>
                  <a:pt x="4928621" y="1958973"/>
                  <a:pt x="4968058" y="2277572"/>
                  <a:pt x="4976151" y="2403814"/>
                </a:cubicBezTo>
                <a:lnTo>
                  <a:pt x="4976151" y="2403805"/>
                </a:lnTo>
                <a:cubicBezTo>
                  <a:pt x="5003389" y="2651786"/>
                  <a:pt x="4737456" y="2889200"/>
                  <a:pt x="4495379" y="2884577"/>
                </a:cubicBezTo>
                <a:cubicBezTo>
                  <a:pt x="3983282" y="2928045"/>
                  <a:pt x="2594481" y="2750562"/>
                  <a:pt x="2073396" y="2884577"/>
                </a:cubicBezTo>
                <a:cubicBezTo>
                  <a:pt x="1627066" y="2866295"/>
                  <a:pt x="1169475" y="2968889"/>
                  <a:pt x="829359" y="2884577"/>
                </a:cubicBezTo>
                <a:lnTo>
                  <a:pt x="829359" y="2884577"/>
                </a:lnTo>
                <a:cubicBezTo>
                  <a:pt x="684610" y="2865691"/>
                  <a:pt x="650225" y="2886719"/>
                  <a:pt x="480772" y="2884577"/>
                </a:cubicBezTo>
                <a:cubicBezTo>
                  <a:pt x="205481" y="2897728"/>
                  <a:pt x="-1859" y="2689563"/>
                  <a:pt x="0" y="2403805"/>
                </a:cubicBezTo>
                <a:lnTo>
                  <a:pt x="0" y="2403814"/>
                </a:lnTo>
                <a:cubicBezTo>
                  <a:pt x="-375062" y="2347593"/>
                  <a:pt x="-1464984" y="1875227"/>
                  <a:pt x="-2152882" y="1789967"/>
                </a:cubicBezTo>
                <a:cubicBezTo>
                  <a:pt x="-1608982" y="1677316"/>
                  <a:pt x="-533602" y="1815320"/>
                  <a:pt x="0" y="1682670"/>
                </a:cubicBezTo>
                <a:cubicBezTo>
                  <a:pt x="84077" y="1224318"/>
                  <a:pt x="-9600" y="628460"/>
                  <a:pt x="0" y="480772"/>
                </a:cubicBezTo>
                <a:close/>
              </a:path>
            </a:pathLst>
          </a:custGeom>
          <a:solidFill>
            <a:srgbClr val="E1EFD8"/>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3600" i="0" u="none" strike="noStrike" cap="none">
                <a:solidFill>
                  <a:schemeClr val="dk1"/>
                </a:solidFill>
                <a:latin typeface="Calibri"/>
                <a:ea typeface="Calibri"/>
                <a:cs typeface="Calibri"/>
                <a:sym typeface="Calibri"/>
              </a:rPr>
              <a:t>Nhờ băng gai dính, em có thể dính và gỡ hai tấm bìa nhiều lần dễ dàng.</a:t>
            </a:r>
            <a:endParaRPr sz="3600" b="1" i="0" u="none" strike="noStrike" cap="none">
              <a:solidFill>
                <a:srgbClr val="EF5263"/>
              </a:solidFill>
              <a:latin typeface="Calibri"/>
              <a:ea typeface="Calibri"/>
              <a:cs typeface="Calibri"/>
              <a:sym typeface="Calibri"/>
            </a:endParaRPr>
          </a:p>
        </p:txBody>
      </p:sp>
      <p:sp>
        <p:nvSpPr>
          <p:cNvPr id="576" name="Google Shape;57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17</a:t>
            </a:fld>
            <a:endParaRPr>
              <a:latin typeface="Arial"/>
              <a:ea typeface="Arial"/>
              <a:cs typeface="Arial"/>
              <a:sym typeface="Arial"/>
            </a:endParaRPr>
          </a:p>
        </p:txBody>
      </p:sp>
      <p:pic>
        <p:nvPicPr>
          <p:cNvPr id="577" name="Google Shape;577;p67"/>
          <p:cNvPicPr preferRelativeResize="0"/>
          <p:nvPr/>
        </p:nvPicPr>
        <p:blipFill rotWithShape="1">
          <a:blip r:embed="rId4">
            <a:alphaModFix/>
          </a:blip>
          <a:srcRect/>
          <a:stretch/>
        </p:blipFill>
        <p:spPr>
          <a:xfrm>
            <a:off x="771538" y="1432819"/>
            <a:ext cx="660793" cy="655690"/>
          </a:xfrm>
          <a:prstGeom prst="rect">
            <a:avLst/>
          </a:prstGeom>
          <a:noFill/>
          <a:ln>
            <a:noFill/>
          </a:ln>
        </p:spPr>
      </p:pic>
      <p:sp>
        <p:nvSpPr>
          <p:cNvPr id="578" name="Google Shape;578;p67"/>
          <p:cNvSpPr/>
          <p:nvPr/>
        </p:nvSpPr>
        <p:spPr>
          <a:xfrm>
            <a:off x="1605050" y="1360775"/>
            <a:ext cx="9243900" cy="837000"/>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i="0" u="none" strike="noStrike" cap="none">
                <a:solidFill>
                  <a:srgbClr val="000000"/>
                </a:solidFill>
                <a:latin typeface="Calibri"/>
                <a:ea typeface="Calibri"/>
                <a:cs typeface="Calibri"/>
                <a:sym typeface="Calibri"/>
              </a:rPr>
              <a:t>Thực hiện theo hướng dẫn như </a:t>
            </a:r>
            <a:r>
              <a:rPr lang="en-US" sz="3600" i="0" u="none" strike="noStrike" cap="none">
                <a:solidFill>
                  <a:srgbClr val="FF0000"/>
                </a:solidFill>
                <a:latin typeface="Calibri"/>
                <a:ea typeface="Calibri"/>
                <a:cs typeface="Calibri"/>
                <a:sym typeface="Calibri"/>
              </a:rPr>
              <a:t>hình 7 </a:t>
            </a:r>
            <a:r>
              <a:rPr lang="en-US" sz="3600" i="0" u="none" strike="noStrike" cap="none">
                <a:solidFill>
                  <a:srgbClr val="0070C0"/>
                </a:solidFill>
                <a:latin typeface="Calibri"/>
                <a:ea typeface="Calibri"/>
                <a:cs typeface="Calibri"/>
                <a:sym typeface="Calibri"/>
              </a:rPr>
              <a:t>trang 35</a:t>
            </a:r>
            <a:r>
              <a:rPr lang="en-US" sz="3600" i="0" u="none" strike="noStrike" cap="none">
                <a:solidFill>
                  <a:srgbClr val="000000"/>
                </a:solidFill>
                <a:latin typeface="Calibri"/>
                <a:ea typeface="Calibri"/>
                <a:cs typeface="Calibri"/>
                <a:sym typeface="Calibri"/>
              </a:rPr>
              <a:t>.</a:t>
            </a:r>
            <a:endParaRPr sz="3600" i="0" u="none" strike="noStrike" cap="none">
              <a:solidFill>
                <a:srgbClr val="FF0000"/>
              </a:solidFill>
              <a:latin typeface="Calibri"/>
              <a:ea typeface="Calibri"/>
              <a:cs typeface="Calibri"/>
              <a:sym typeface="Calibri"/>
            </a:endParaRPr>
          </a:p>
        </p:txBody>
      </p:sp>
      <p:pic>
        <p:nvPicPr>
          <p:cNvPr id="579" name="Google Shape;579;p67"/>
          <p:cNvPicPr preferRelativeResize="0"/>
          <p:nvPr/>
        </p:nvPicPr>
        <p:blipFill rotWithShape="1">
          <a:blip r:embed="rId5">
            <a:alphaModFix/>
          </a:blip>
          <a:srcRect/>
          <a:stretch/>
        </p:blipFill>
        <p:spPr>
          <a:xfrm rot="-403245">
            <a:off x="1060841" y="3262791"/>
            <a:ext cx="2454850" cy="2943377"/>
          </a:xfrm>
          <a:prstGeom prst="rect">
            <a:avLst/>
          </a:prstGeom>
          <a:noFill/>
          <a:ln>
            <a:noFill/>
          </a:ln>
        </p:spPr>
      </p:pic>
      <p:pic>
        <p:nvPicPr>
          <p:cNvPr id="580" name="Google Shape;580;p6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grpSp>
        <p:nvGrpSpPr>
          <p:cNvPr id="585" name="Google Shape;585;p68"/>
          <p:cNvGrpSpPr/>
          <p:nvPr/>
        </p:nvGrpSpPr>
        <p:grpSpPr>
          <a:xfrm>
            <a:off x="-212990" y="-288111"/>
            <a:ext cx="3344731" cy="7237400"/>
            <a:chOff x="-212990" y="-360681"/>
            <a:chExt cx="3344731" cy="7237400"/>
          </a:xfrm>
        </p:grpSpPr>
        <p:sp>
          <p:nvSpPr>
            <p:cNvPr id="586" name="Google Shape;586;p6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87" name="Google Shape;587;p6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88" name="Google Shape;588;p68"/>
          <p:cNvGrpSpPr/>
          <p:nvPr/>
        </p:nvGrpSpPr>
        <p:grpSpPr>
          <a:xfrm>
            <a:off x="-345470" y="-397390"/>
            <a:ext cx="3344731" cy="7346679"/>
            <a:chOff x="-345470" y="-469960"/>
            <a:chExt cx="3344731" cy="7376013"/>
          </a:xfrm>
        </p:grpSpPr>
        <p:sp>
          <p:nvSpPr>
            <p:cNvPr id="589" name="Google Shape;589;p6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0" name="Google Shape;590;p6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591" name="Google Shape;591;p68"/>
          <p:cNvGrpSpPr/>
          <p:nvPr/>
        </p:nvGrpSpPr>
        <p:grpSpPr>
          <a:xfrm>
            <a:off x="-461734" y="-526030"/>
            <a:ext cx="3344420" cy="7475319"/>
            <a:chOff x="-461734" y="-598600"/>
            <a:chExt cx="3344420" cy="7580186"/>
          </a:xfrm>
        </p:grpSpPr>
        <p:sp>
          <p:nvSpPr>
            <p:cNvPr id="592" name="Google Shape;592;p6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3" name="Google Shape;593;p6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594" name="Google Shape;594;p68"/>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5" name="Google Shape;595;p68"/>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6" name="Google Shape;596;p68"/>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97" name="Google Shape;597;p68"/>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598" name="Google Shape;598;p68"/>
          <p:cNvGrpSpPr/>
          <p:nvPr/>
        </p:nvGrpSpPr>
        <p:grpSpPr>
          <a:xfrm>
            <a:off x="9303872" y="-68116"/>
            <a:ext cx="3349561" cy="7449566"/>
            <a:chOff x="9303872" y="-24574"/>
            <a:chExt cx="3349561" cy="7449566"/>
          </a:xfrm>
        </p:grpSpPr>
        <p:sp>
          <p:nvSpPr>
            <p:cNvPr id="599" name="Google Shape;599;p6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00" name="Google Shape;600;p6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pic>
        <p:nvPicPr>
          <p:cNvPr id="601" name="Google Shape;601;p68"/>
          <p:cNvPicPr preferRelativeResize="0"/>
          <p:nvPr/>
        </p:nvPicPr>
        <p:blipFill rotWithShape="1">
          <a:blip r:embed="rId3">
            <a:alphaModFix/>
          </a:blip>
          <a:srcRect/>
          <a:stretch/>
        </p:blipFill>
        <p:spPr>
          <a:xfrm>
            <a:off x="1005399" y="2142632"/>
            <a:ext cx="10181202" cy="2572735"/>
          </a:xfrm>
          <a:prstGeom prst="rect">
            <a:avLst/>
          </a:prstGeom>
          <a:noFill/>
          <a:ln>
            <a:noFill/>
          </a:ln>
        </p:spPr>
      </p:pic>
      <p:grpSp>
        <p:nvGrpSpPr>
          <p:cNvPr id="602" name="Google Shape;602;p68"/>
          <p:cNvGrpSpPr/>
          <p:nvPr/>
        </p:nvGrpSpPr>
        <p:grpSpPr>
          <a:xfrm>
            <a:off x="858755" y="5600192"/>
            <a:ext cx="1455420" cy="956939"/>
            <a:chOff x="5701962" y="0"/>
            <a:chExt cx="6490038" cy="4267200"/>
          </a:xfrm>
        </p:grpSpPr>
        <p:pic>
          <p:nvPicPr>
            <p:cNvPr id="603" name="Google Shape;603;p68"/>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604" name="Google Shape;604;p68"/>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605" name="Google Shape;605;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18</a:t>
            </a:fld>
            <a:endParaRPr>
              <a:latin typeface="Arial"/>
              <a:ea typeface="Arial"/>
              <a:cs typeface="Arial"/>
              <a:sym typeface="Arial"/>
            </a:endParaRPr>
          </a:p>
        </p:txBody>
      </p:sp>
      <p:pic>
        <p:nvPicPr>
          <p:cNvPr id="606" name="Google Shape;606;p68"/>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9"/>
          <p:cNvSpPr/>
          <p:nvPr/>
        </p:nvSpPr>
        <p:spPr>
          <a:xfrm>
            <a:off x="1291563" y="1241583"/>
            <a:ext cx="2193335"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grpSp>
        <p:nvGrpSpPr>
          <p:cNvPr id="612" name="Google Shape;612;p69"/>
          <p:cNvGrpSpPr/>
          <p:nvPr/>
        </p:nvGrpSpPr>
        <p:grpSpPr>
          <a:xfrm>
            <a:off x="-212990" y="-317139"/>
            <a:ext cx="3344731" cy="7237400"/>
            <a:chOff x="-212990" y="-360681"/>
            <a:chExt cx="3344731" cy="7237400"/>
          </a:xfrm>
        </p:grpSpPr>
        <p:sp>
          <p:nvSpPr>
            <p:cNvPr id="613" name="Google Shape;613;p6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14" name="Google Shape;614;p6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15" name="Google Shape;615;p69"/>
          <p:cNvGrpSpPr/>
          <p:nvPr/>
        </p:nvGrpSpPr>
        <p:grpSpPr>
          <a:xfrm>
            <a:off x="-345470" y="-426418"/>
            <a:ext cx="3344731" cy="7346679"/>
            <a:chOff x="-345470" y="-469960"/>
            <a:chExt cx="3344731" cy="7376013"/>
          </a:xfrm>
        </p:grpSpPr>
        <p:sp>
          <p:nvSpPr>
            <p:cNvPr id="616" name="Google Shape;616;p6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17" name="Google Shape;617;p6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18" name="Google Shape;618;p69"/>
          <p:cNvGrpSpPr/>
          <p:nvPr/>
        </p:nvGrpSpPr>
        <p:grpSpPr>
          <a:xfrm>
            <a:off x="-461734" y="-555058"/>
            <a:ext cx="3344420" cy="7475319"/>
            <a:chOff x="-461734" y="-598600"/>
            <a:chExt cx="3344420" cy="7580186"/>
          </a:xfrm>
        </p:grpSpPr>
        <p:sp>
          <p:nvSpPr>
            <p:cNvPr id="619" name="Google Shape;619;p6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0" name="Google Shape;620;p6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21" name="Google Shape;621;p6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2" name="Google Shape;622;p6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3" name="Google Shape;623;p6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4" name="Google Shape;624;p6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625" name="Google Shape;625;p69"/>
          <p:cNvGrpSpPr/>
          <p:nvPr/>
        </p:nvGrpSpPr>
        <p:grpSpPr>
          <a:xfrm>
            <a:off x="9303872" y="-82630"/>
            <a:ext cx="3349561" cy="7449566"/>
            <a:chOff x="9303872" y="-24574"/>
            <a:chExt cx="3349561" cy="7449566"/>
          </a:xfrm>
        </p:grpSpPr>
        <p:sp>
          <p:nvSpPr>
            <p:cNvPr id="626" name="Google Shape;626;p6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27" name="Google Shape;627;p6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28" name="Google Shape;628;p69"/>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629" name="Google Shape;629;p69"/>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30" name="Google Shape;630;p69"/>
          <p:cNvSpPr txBox="1"/>
          <p:nvPr/>
        </p:nvSpPr>
        <p:spPr>
          <a:xfrm>
            <a:off x="1364253" y="1191361"/>
            <a:ext cx="17391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C55A11"/>
                </a:solidFill>
                <a:latin typeface="Calibri"/>
                <a:ea typeface="Calibri"/>
                <a:cs typeface="Calibri"/>
                <a:sym typeface="Calibri"/>
              </a:rPr>
              <a:t>1. Em có</a:t>
            </a:r>
            <a:endParaRPr sz="2800" b="1" i="0" u="none" strike="noStrike" cap="none">
              <a:solidFill>
                <a:srgbClr val="C55A11"/>
              </a:solidFill>
              <a:latin typeface="Calibri"/>
              <a:ea typeface="Calibri"/>
              <a:cs typeface="Calibri"/>
              <a:sym typeface="Calibri"/>
            </a:endParaRPr>
          </a:p>
        </p:txBody>
      </p:sp>
      <p:sp>
        <p:nvSpPr>
          <p:cNvPr id="631" name="Google Shape;631;p69"/>
          <p:cNvSpPr txBox="1"/>
          <p:nvPr/>
        </p:nvSpPr>
        <p:spPr>
          <a:xfrm>
            <a:off x="1392508" y="385561"/>
            <a:ext cx="371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5811E"/>
                </a:solidFill>
                <a:latin typeface="Calibri"/>
                <a:ea typeface="Calibri"/>
                <a:cs typeface="Calibri"/>
                <a:sym typeface="Calibri"/>
              </a:rPr>
              <a:t>Sáng chế STEM</a:t>
            </a:r>
            <a:endParaRPr sz="1800">
              <a:latin typeface="Calibri"/>
              <a:ea typeface="Calibri"/>
              <a:cs typeface="Calibri"/>
              <a:sym typeface="Calibri"/>
            </a:endParaRPr>
          </a:p>
        </p:txBody>
      </p:sp>
      <p:sp>
        <p:nvSpPr>
          <p:cNvPr id="632" name="Google Shape;63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19</a:t>
            </a:fld>
            <a:endParaRPr>
              <a:latin typeface="Arial"/>
              <a:ea typeface="Arial"/>
              <a:cs typeface="Arial"/>
              <a:sym typeface="Arial"/>
            </a:endParaRPr>
          </a:p>
        </p:txBody>
      </p:sp>
      <p:pic>
        <p:nvPicPr>
          <p:cNvPr id="633" name="Google Shape;633;p69"/>
          <p:cNvPicPr preferRelativeResize="0"/>
          <p:nvPr/>
        </p:nvPicPr>
        <p:blipFill rotWithShape="1">
          <a:blip r:embed="rId4">
            <a:alphaModFix/>
          </a:blip>
          <a:srcRect t="3873" r="14172" b="21802"/>
          <a:stretch/>
        </p:blipFill>
        <p:spPr>
          <a:xfrm>
            <a:off x="3321053" y="5474368"/>
            <a:ext cx="3554058" cy="784383"/>
          </a:xfrm>
          <a:prstGeom prst="rect">
            <a:avLst/>
          </a:prstGeom>
          <a:noFill/>
          <a:ln>
            <a:noFill/>
          </a:ln>
          <a:effectLst>
            <a:outerShdw blurRad="292100" dist="139700" dir="2700000" algn="tl" rotWithShape="0">
              <a:srgbClr val="333333">
                <a:alpha val="64705"/>
              </a:srgbClr>
            </a:outerShdw>
          </a:effectLst>
        </p:spPr>
      </p:pic>
      <p:pic>
        <p:nvPicPr>
          <p:cNvPr id="634" name="Google Shape;634;p69"/>
          <p:cNvPicPr preferRelativeResize="0"/>
          <p:nvPr/>
        </p:nvPicPr>
        <p:blipFill rotWithShape="1">
          <a:blip r:embed="rId5">
            <a:alphaModFix/>
          </a:blip>
          <a:srcRect/>
          <a:stretch/>
        </p:blipFill>
        <p:spPr>
          <a:xfrm>
            <a:off x="3925820" y="1942189"/>
            <a:ext cx="3844660" cy="2759747"/>
          </a:xfrm>
          <a:prstGeom prst="rect">
            <a:avLst/>
          </a:prstGeom>
          <a:noFill/>
          <a:ln>
            <a:noFill/>
          </a:ln>
          <a:effectLst>
            <a:outerShdw blurRad="292100" dist="139700" dir="2700000" algn="tl" rotWithShape="0">
              <a:srgbClr val="333333">
                <a:alpha val="64705"/>
              </a:srgbClr>
            </a:outerShdw>
          </a:effectLst>
        </p:spPr>
      </p:pic>
      <p:pic>
        <p:nvPicPr>
          <p:cNvPr id="635" name="Google Shape;635;p69"/>
          <p:cNvPicPr preferRelativeResize="0"/>
          <p:nvPr/>
        </p:nvPicPr>
        <p:blipFill rotWithShape="1">
          <a:blip r:embed="rId6">
            <a:alphaModFix/>
          </a:blip>
          <a:srcRect/>
          <a:stretch/>
        </p:blipFill>
        <p:spPr>
          <a:xfrm>
            <a:off x="1094230" y="3106813"/>
            <a:ext cx="2301698" cy="2759747"/>
          </a:xfrm>
          <a:prstGeom prst="rect">
            <a:avLst/>
          </a:prstGeom>
          <a:noFill/>
          <a:ln>
            <a:noFill/>
          </a:ln>
        </p:spPr>
      </p:pic>
      <p:pic>
        <p:nvPicPr>
          <p:cNvPr id="636" name="Google Shape;636;p69"/>
          <p:cNvPicPr preferRelativeResize="0"/>
          <p:nvPr/>
        </p:nvPicPr>
        <p:blipFill rotWithShape="1">
          <a:blip r:embed="rId7">
            <a:alphaModFix/>
          </a:blip>
          <a:srcRect/>
          <a:stretch/>
        </p:blipFill>
        <p:spPr>
          <a:xfrm>
            <a:off x="11655214" y="0"/>
            <a:ext cx="536786" cy="538076"/>
          </a:xfrm>
          <a:prstGeom prst="rect">
            <a:avLst/>
          </a:prstGeom>
          <a:noFill/>
          <a:ln>
            <a:noFill/>
          </a:ln>
        </p:spPr>
      </p:pic>
      <p:pic>
        <p:nvPicPr>
          <p:cNvPr id="637" name="Google Shape;637;p69"/>
          <p:cNvPicPr preferRelativeResize="0"/>
          <p:nvPr/>
        </p:nvPicPr>
        <p:blipFill rotWithShape="1">
          <a:blip r:embed="rId8">
            <a:alphaModFix/>
          </a:blip>
          <a:srcRect/>
          <a:stretch/>
        </p:blipFill>
        <p:spPr>
          <a:xfrm>
            <a:off x="8069317" y="1583264"/>
            <a:ext cx="3175421" cy="3047098"/>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52"/>
          <p:cNvGrpSpPr/>
          <p:nvPr/>
        </p:nvGrpSpPr>
        <p:grpSpPr>
          <a:xfrm rot="10800000">
            <a:off x="-6001" y="0"/>
            <a:ext cx="3077845" cy="6858000"/>
            <a:chOff x="9114155" y="0"/>
            <a:chExt cx="3077845" cy="6858000"/>
          </a:xfrm>
        </p:grpSpPr>
        <p:sp>
          <p:nvSpPr>
            <p:cNvPr id="108" name="Google Shape;108;p52"/>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p52"/>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0" name="Google Shape;110;p52"/>
          <p:cNvGrpSpPr/>
          <p:nvPr/>
        </p:nvGrpSpPr>
        <p:grpSpPr>
          <a:xfrm>
            <a:off x="9114155" y="0"/>
            <a:ext cx="3077845" cy="6858000"/>
            <a:chOff x="9114155" y="0"/>
            <a:chExt cx="3077845" cy="6858000"/>
          </a:xfrm>
        </p:grpSpPr>
        <p:sp>
          <p:nvSpPr>
            <p:cNvPr id="111" name="Google Shape;111;p52"/>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2" name="Google Shape;112;p52"/>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13" name="Google Shape;113;p52"/>
          <p:cNvPicPr preferRelativeResize="0"/>
          <p:nvPr/>
        </p:nvPicPr>
        <p:blipFill rotWithShape="1">
          <a:blip r:embed="rId3">
            <a:alphaModFix/>
          </a:blip>
          <a:srcRect/>
          <a:stretch/>
        </p:blipFill>
        <p:spPr>
          <a:xfrm>
            <a:off x="1697877" y="1805650"/>
            <a:ext cx="9522530" cy="2837165"/>
          </a:xfrm>
          <a:prstGeom prst="rect">
            <a:avLst/>
          </a:prstGeom>
          <a:noFill/>
          <a:ln>
            <a:noFill/>
          </a:ln>
        </p:spPr>
      </p:pic>
      <p:grpSp>
        <p:nvGrpSpPr>
          <p:cNvPr id="114" name="Google Shape;114;p52"/>
          <p:cNvGrpSpPr/>
          <p:nvPr/>
        </p:nvGrpSpPr>
        <p:grpSpPr>
          <a:xfrm>
            <a:off x="858755" y="5600192"/>
            <a:ext cx="1455420" cy="956939"/>
            <a:chOff x="5701962" y="0"/>
            <a:chExt cx="6490038" cy="4267200"/>
          </a:xfrm>
        </p:grpSpPr>
        <p:pic>
          <p:nvPicPr>
            <p:cNvPr id="115" name="Google Shape;115;p52"/>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116" name="Google Shape;116;p52"/>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117" name="Google Shape;11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pic>
        <p:nvPicPr>
          <p:cNvPr id="118" name="Google Shape;118;p5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p70"/>
          <p:cNvGrpSpPr/>
          <p:nvPr/>
        </p:nvGrpSpPr>
        <p:grpSpPr>
          <a:xfrm>
            <a:off x="-212990" y="-317139"/>
            <a:ext cx="3344731" cy="7237400"/>
            <a:chOff x="-212990" y="-360681"/>
            <a:chExt cx="3344731" cy="7237400"/>
          </a:xfrm>
        </p:grpSpPr>
        <p:sp>
          <p:nvSpPr>
            <p:cNvPr id="643" name="Google Shape;643;p7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44" name="Google Shape;644;p7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45" name="Google Shape;645;p70"/>
          <p:cNvGrpSpPr/>
          <p:nvPr/>
        </p:nvGrpSpPr>
        <p:grpSpPr>
          <a:xfrm>
            <a:off x="-345470" y="-426418"/>
            <a:ext cx="3344731" cy="7346679"/>
            <a:chOff x="-345470" y="-469960"/>
            <a:chExt cx="3344731" cy="7376013"/>
          </a:xfrm>
        </p:grpSpPr>
        <p:sp>
          <p:nvSpPr>
            <p:cNvPr id="646" name="Google Shape;646;p7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47" name="Google Shape;647;p7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48" name="Google Shape;648;p70"/>
          <p:cNvGrpSpPr/>
          <p:nvPr/>
        </p:nvGrpSpPr>
        <p:grpSpPr>
          <a:xfrm>
            <a:off x="-461734" y="-555058"/>
            <a:ext cx="3344420" cy="7475319"/>
            <a:chOff x="-461734" y="-598600"/>
            <a:chExt cx="3344420" cy="7580186"/>
          </a:xfrm>
        </p:grpSpPr>
        <p:sp>
          <p:nvSpPr>
            <p:cNvPr id="649" name="Google Shape;649;p7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0" name="Google Shape;650;p7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51" name="Google Shape;651;p7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2" name="Google Shape;652;p7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3" name="Google Shape;653;p7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4" name="Google Shape;654;p7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655" name="Google Shape;655;p70"/>
          <p:cNvGrpSpPr/>
          <p:nvPr/>
        </p:nvGrpSpPr>
        <p:grpSpPr>
          <a:xfrm>
            <a:off x="9303872" y="-82630"/>
            <a:ext cx="3349561" cy="7449566"/>
            <a:chOff x="9303872" y="-24574"/>
            <a:chExt cx="3349561" cy="7449566"/>
          </a:xfrm>
        </p:grpSpPr>
        <p:sp>
          <p:nvSpPr>
            <p:cNvPr id="656" name="Google Shape;656;p7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57" name="Google Shape;657;p7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58" name="Google Shape;658;p70"/>
          <p:cNvSpPr/>
          <p:nvPr/>
        </p:nvSpPr>
        <p:spPr>
          <a:xfrm>
            <a:off x="531861" y="2047150"/>
            <a:ext cx="258397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a) Em làm gì?</a:t>
            </a:r>
            <a:endParaRPr sz="1600">
              <a:latin typeface="Calibri"/>
              <a:ea typeface="Calibri"/>
              <a:cs typeface="Calibri"/>
              <a:sym typeface="Calibri"/>
            </a:endParaRPr>
          </a:p>
        </p:txBody>
      </p:sp>
      <p:pic>
        <p:nvPicPr>
          <p:cNvPr id="659" name="Google Shape;659;p70"/>
          <p:cNvPicPr preferRelativeResize="0"/>
          <p:nvPr/>
        </p:nvPicPr>
        <p:blipFill rotWithShape="1">
          <a:blip r:embed="rId3">
            <a:alphaModFix/>
          </a:blip>
          <a:srcRect/>
          <a:stretch/>
        </p:blipFill>
        <p:spPr>
          <a:xfrm>
            <a:off x="650501" y="3955609"/>
            <a:ext cx="2102507" cy="2598447"/>
          </a:xfrm>
          <a:prstGeom prst="rect">
            <a:avLst/>
          </a:prstGeom>
          <a:noFill/>
          <a:ln>
            <a:noFill/>
          </a:ln>
        </p:spPr>
      </p:pic>
      <p:sp>
        <p:nvSpPr>
          <p:cNvPr id="660" name="Google Shape;660;p70"/>
          <p:cNvSpPr/>
          <p:nvPr/>
        </p:nvSpPr>
        <p:spPr>
          <a:xfrm>
            <a:off x="4469625" y="1975750"/>
            <a:ext cx="6580919"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None/>
            </a:pPr>
            <a:r>
              <a:rPr lang="en-US" sz="3800" i="0" u="none" strike="noStrike" cap="none">
                <a:solidFill>
                  <a:schemeClr val="dk1"/>
                </a:solidFill>
                <a:latin typeface="Calibri"/>
                <a:ea typeface="Calibri"/>
                <a:cs typeface="Calibri"/>
                <a:sym typeface="Calibri"/>
              </a:rPr>
              <a:t>Em quan sát </a:t>
            </a:r>
            <a:r>
              <a:rPr lang="en-US" sz="3800" b="1" i="0" u="none" strike="noStrike" cap="none">
                <a:solidFill>
                  <a:schemeClr val="dk1"/>
                </a:solidFill>
                <a:latin typeface="Calibri"/>
                <a:ea typeface="Calibri"/>
                <a:cs typeface="Calibri"/>
                <a:sym typeface="Calibri"/>
              </a:rPr>
              <a:t>khung cửa sổ </a:t>
            </a:r>
            <a:r>
              <a:rPr lang="en-US" sz="3800" i="0" u="none" strike="noStrike" cap="none">
                <a:solidFill>
                  <a:schemeClr val="dk1"/>
                </a:solidFill>
                <a:latin typeface="Calibri"/>
                <a:ea typeface="Calibri"/>
                <a:cs typeface="Calibri"/>
                <a:sym typeface="Calibri"/>
              </a:rPr>
              <a:t>ở </a:t>
            </a:r>
            <a:r>
              <a:rPr lang="en-US" sz="3800" b="1" i="0" u="none" strike="noStrike" cap="none">
                <a:solidFill>
                  <a:srgbClr val="FF0000"/>
                </a:solidFill>
                <a:latin typeface="Calibri"/>
                <a:ea typeface="Calibri"/>
                <a:cs typeface="Calibri"/>
                <a:sym typeface="Calibri"/>
              </a:rPr>
              <a:t>hình 8</a:t>
            </a:r>
            <a:r>
              <a:rPr lang="en-US" sz="3800" b="1" i="0" u="none" strike="noStrike" cap="none">
                <a:solidFill>
                  <a:schemeClr val="dk1"/>
                </a:solidFill>
                <a:latin typeface="Calibri"/>
                <a:ea typeface="Calibri"/>
                <a:cs typeface="Calibri"/>
                <a:sym typeface="Calibri"/>
              </a:rPr>
              <a:t> </a:t>
            </a:r>
            <a:r>
              <a:rPr lang="en-US" sz="3800" b="1" i="0" u="none" strike="noStrike" cap="none">
                <a:solidFill>
                  <a:srgbClr val="2E75B5"/>
                </a:solidFill>
                <a:latin typeface="Calibri"/>
                <a:ea typeface="Calibri"/>
                <a:cs typeface="Calibri"/>
                <a:sym typeface="Calibri"/>
              </a:rPr>
              <a:t>trang 36</a:t>
            </a:r>
            <a:r>
              <a:rPr lang="en-US" sz="3800" i="0" u="none" strike="noStrike" cap="none">
                <a:solidFill>
                  <a:schemeClr val="dk1"/>
                </a:solidFill>
                <a:latin typeface="Calibri"/>
                <a:ea typeface="Calibri"/>
                <a:cs typeface="Calibri"/>
                <a:sym typeface="Calibri"/>
              </a:rPr>
              <a:t> và cùng bạn trả lời các câu hỏi.</a:t>
            </a:r>
            <a:endParaRPr sz="3800" i="0" u="none" strike="noStrike" cap="none">
              <a:solidFill>
                <a:schemeClr val="dk1"/>
              </a:solidFill>
              <a:latin typeface="Calibri"/>
              <a:ea typeface="Calibri"/>
              <a:cs typeface="Calibri"/>
              <a:sym typeface="Calibri"/>
            </a:endParaRPr>
          </a:p>
        </p:txBody>
      </p:sp>
      <p:sp>
        <p:nvSpPr>
          <p:cNvPr id="661" name="Google Shape;66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20</a:t>
            </a:fld>
            <a:endParaRPr>
              <a:latin typeface="Arial"/>
              <a:ea typeface="Arial"/>
              <a:cs typeface="Arial"/>
              <a:sym typeface="Arial"/>
            </a:endParaRPr>
          </a:p>
        </p:txBody>
      </p:sp>
      <p:sp>
        <p:nvSpPr>
          <p:cNvPr id="662" name="Google Shape;662;p70"/>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663" name="Google Shape;663;p70"/>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664" name="Google Shape;664;p70"/>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65" name="Google Shape;665;p70"/>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666" name="Google Shape;666;p70"/>
          <p:cNvSpPr txBox="1"/>
          <p:nvPr/>
        </p:nvSpPr>
        <p:spPr>
          <a:xfrm>
            <a:off x="1392508" y="385561"/>
            <a:ext cx="371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5811E"/>
                </a:solidFill>
                <a:latin typeface="Calibri"/>
                <a:ea typeface="Calibri"/>
                <a:cs typeface="Calibri"/>
                <a:sym typeface="Calibri"/>
              </a:rPr>
              <a:t>Sáng chế STEM</a:t>
            </a:r>
            <a:endParaRPr sz="1800">
              <a:latin typeface="Calibri"/>
              <a:ea typeface="Calibri"/>
              <a:cs typeface="Calibri"/>
              <a:sym typeface="Calibri"/>
            </a:endParaRPr>
          </a:p>
        </p:txBody>
      </p:sp>
      <p:pic>
        <p:nvPicPr>
          <p:cNvPr id="667" name="Google Shape;667;p7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pSp>
        <p:nvGrpSpPr>
          <p:cNvPr id="672" name="Google Shape;672;p71"/>
          <p:cNvGrpSpPr/>
          <p:nvPr/>
        </p:nvGrpSpPr>
        <p:grpSpPr>
          <a:xfrm>
            <a:off x="-212990" y="-317139"/>
            <a:ext cx="3344731" cy="7237400"/>
            <a:chOff x="-212990" y="-360681"/>
            <a:chExt cx="3344731" cy="7237400"/>
          </a:xfrm>
        </p:grpSpPr>
        <p:sp>
          <p:nvSpPr>
            <p:cNvPr id="673" name="Google Shape;673;p7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74" name="Google Shape;674;p7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75" name="Google Shape;675;p71"/>
          <p:cNvGrpSpPr/>
          <p:nvPr/>
        </p:nvGrpSpPr>
        <p:grpSpPr>
          <a:xfrm>
            <a:off x="-345470" y="-426418"/>
            <a:ext cx="3344731" cy="7346679"/>
            <a:chOff x="-345470" y="-469960"/>
            <a:chExt cx="3344731" cy="7376013"/>
          </a:xfrm>
        </p:grpSpPr>
        <p:sp>
          <p:nvSpPr>
            <p:cNvPr id="676" name="Google Shape;676;p7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77" name="Google Shape;677;p7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678" name="Google Shape;678;p71"/>
          <p:cNvGrpSpPr/>
          <p:nvPr/>
        </p:nvGrpSpPr>
        <p:grpSpPr>
          <a:xfrm>
            <a:off x="-461734" y="-555058"/>
            <a:ext cx="3344420" cy="7475319"/>
            <a:chOff x="-461734" y="-598600"/>
            <a:chExt cx="3344420" cy="7580186"/>
          </a:xfrm>
        </p:grpSpPr>
        <p:sp>
          <p:nvSpPr>
            <p:cNvPr id="679" name="Google Shape;679;p7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0" name="Google Shape;680;p7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81" name="Google Shape;681;p71"/>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2" name="Google Shape;682;p71"/>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3" name="Google Shape;683;p71"/>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4" name="Google Shape;684;p71"/>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685" name="Google Shape;685;p71"/>
          <p:cNvGrpSpPr/>
          <p:nvPr/>
        </p:nvGrpSpPr>
        <p:grpSpPr>
          <a:xfrm>
            <a:off x="9303872" y="-82630"/>
            <a:ext cx="3349561" cy="7449566"/>
            <a:chOff x="9303872" y="-24574"/>
            <a:chExt cx="3349561" cy="7449566"/>
          </a:xfrm>
        </p:grpSpPr>
        <p:sp>
          <p:nvSpPr>
            <p:cNvPr id="686" name="Google Shape;686;p7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687" name="Google Shape;687;p7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688" name="Google Shape;688;p71"/>
          <p:cNvSpPr/>
          <p:nvPr/>
        </p:nvSpPr>
        <p:spPr>
          <a:xfrm>
            <a:off x="531861" y="2047150"/>
            <a:ext cx="258397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a) Em làm gì?</a:t>
            </a:r>
            <a:endParaRPr sz="1600">
              <a:latin typeface="Calibri"/>
              <a:ea typeface="Calibri"/>
              <a:cs typeface="Calibri"/>
              <a:sym typeface="Calibri"/>
            </a:endParaRPr>
          </a:p>
        </p:txBody>
      </p:sp>
      <p:pic>
        <p:nvPicPr>
          <p:cNvPr id="689" name="Google Shape;689;p71"/>
          <p:cNvPicPr preferRelativeResize="0"/>
          <p:nvPr/>
        </p:nvPicPr>
        <p:blipFill rotWithShape="1">
          <a:blip r:embed="rId3">
            <a:alphaModFix/>
          </a:blip>
          <a:srcRect/>
          <a:stretch/>
        </p:blipFill>
        <p:spPr>
          <a:xfrm>
            <a:off x="650501" y="3955609"/>
            <a:ext cx="2102507" cy="2598447"/>
          </a:xfrm>
          <a:prstGeom prst="rect">
            <a:avLst/>
          </a:prstGeom>
          <a:noFill/>
          <a:ln>
            <a:noFill/>
          </a:ln>
        </p:spPr>
      </p:pic>
      <p:sp>
        <p:nvSpPr>
          <p:cNvPr id="690" name="Google Shape;690;p71"/>
          <p:cNvSpPr/>
          <p:nvPr/>
        </p:nvSpPr>
        <p:spPr>
          <a:xfrm>
            <a:off x="4469624" y="1975750"/>
            <a:ext cx="6187773"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None/>
            </a:pPr>
            <a:r>
              <a:rPr lang="en-US" sz="3800" i="0" u="none" strike="noStrike" cap="none">
                <a:solidFill>
                  <a:schemeClr val="dk1"/>
                </a:solidFill>
                <a:latin typeface="Calibri"/>
                <a:ea typeface="Calibri"/>
                <a:cs typeface="Calibri"/>
                <a:sym typeface="Calibri"/>
              </a:rPr>
              <a:t>Em quan sát </a:t>
            </a:r>
            <a:r>
              <a:rPr lang="en-US" sz="3800" b="1" i="0" u="none" strike="noStrike" cap="none">
                <a:solidFill>
                  <a:schemeClr val="dk1"/>
                </a:solidFill>
                <a:latin typeface="Calibri"/>
                <a:ea typeface="Calibri"/>
                <a:cs typeface="Calibri"/>
                <a:sym typeface="Calibri"/>
              </a:rPr>
              <a:t>rèm cửa sổ </a:t>
            </a:r>
            <a:r>
              <a:rPr lang="en-US" sz="3800" i="0" u="none" strike="noStrike" cap="none">
                <a:solidFill>
                  <a:schemeClr val="dk1"/>
                </a:solidFill>
                <a:latin typeface="Calibri"/>
                <a:ea typeface="Calibri"/>
                <a:cs typeface="Calibri"/>
                <a:sym typeface="Calibri"/>
              </a:rPr>
              <a:t>ở </a:t>
            </a:r>
            <a:r>
              <a:rPr lang="en-US" sz="3800" b="1" i="0" u="none" strike="noStrike" cap="none">
                <a:solidFill>
                  <a:srgbClr val="FF0000"/>
                </a:solidFill>
                <a:latin typeface="Calibri"/>
                <a:ea typeface="Calibri"/>
                <a:cs typeface="Calibri"/>
                <a:sym typeface="Calibri"/>
              </a:rPr>
              <a:t>hình 9</a:t>
            </a:r>
            <a:r>
              <a:rPr lang="en-US" sz="3800" b="1" i="0" u="none" strike="noStrike" cap="none">
                <a:solidFill>
                  <a:schemeClr val="dk1"/>
                </a:solidFill>
                <a:latin typeface="Calibri"/>
                <a:ea typeface="Calibri"/>
                <a:cs typeface="Calibri"/>
                <a:sym typeface="Calibri"/>
              </a:rPr>
              <a:t> </a:t>
            </a:r>
            <a:r>
              <a:rPr lang="en-US" sz="3800" b="1" i="0" u="none" strike="noStrike" cap="none">
                <a:solidFill>
                  <a:srgbClr val="2E75B5"/>
                </a:solidFill>
                <a:latin typeface="Calibri"/>
                <a:ea typeface="Calibri"/>
                <a:cs typeface="Calibri"/>
                <a:sym typeface="Calibri"/>
              </a:rPr>
              <a:t>trang 36</a:t>
            </a:r>
            <a:r>
              <a:rPr lang="en-US" sz="3800" i="0" u="none" strike="noStrike" cap="none">
                <a:solidFill>
                  <a:schemeClr val="dk1"/>
                </a:solidFill>
                <a:latin typeface="Calibri"/>
                <a:ea typeface="Calibri"/>
                <a:cs typeface="Calibri"/>
                <a:sym typeface="Calibri"/>
              </a:rPr>
              <a:t> và cùng bạn trả lời các câu hỏi.</a:t>
            </a:r>
            <a:endParaRPr sz="3800" i="0" u="none" strike="noStrike" cap="none">
              <a:solidFill>
                <a:schemeClr val="dk1"/>
              </a:solidFill>
              <a:latin typeface="Calibri"/>
              <a:ea typeface="Calibri"/>
              <a:cs typeface="Calibri"/>
              <a:sym typeface="Calibri"/>
            </a:endParaRPr>
          </a:p>
        </p:txBody>
      </p:sp>
      <p:sp>
        <p:nvSpPr>
          <p:cNvPr id="691" name="Google Shape;69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21</a:t>
            </a:fld>
            <a:endParaRPr>
              <a:latin typeface="Arial"/>
              <a:ea typeface="Arial"/>
              <a:cs typeface="Arial"/>
              <a:sym typeface="Arial"/>
            </a:endParaRPr>
          </a:p>
        </p:txBody>
      </p:sp>
      <p:sp>
        <p:nvSpPr>
          <p:cNvPr id="692" name="Google Shape;692;p71"/>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693" name="Google Shape;693;p71"/>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694" name="Google Shape;694;p71"/>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95" name="Google Shape;695;p71"/>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696" name="Google Shape;696;p71"/>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697" name="Google Shape;697;p7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p72"/>
          <p:cNvGrpSpPr/>
          <p:nvPr/>
        </p:nvGrpSpPr>
        <p:grpSpPr>
          <a:xfrm>
            <a:off x="-212990" y="-317139"/>
            <a:ext cx="3344731" cy="7237400"/>
            <a:chOff x="-212990" y="-360681"/>
            <a:chExt cx="3344731" cy="7237400"/>
          </a:xfrm>
        </p:grpSpPr>
        <p:sp>
          <p:nvSpPr>
            <p:cNvPr id="703" name="Google Shape;703;p7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04" name="Google Shape;704;p7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05" name="Google Shape;705;p72"/>
          <p:cNvGrpSpPr/>
          <p:nvPr/>
        </p:nvGrpSpPr>
        <p:grpSpPr>
          <a:xfrm>
            <a:off x="-345470" y="-426418"/>
            <a:ext cx="3344731" cy="7346679"/>
            <a:chOff x="-345470" y="-469960"/>
            <a:chExt cx="3344731" cy="7376013"/>
          </a:xfrm>
        </p:grpSpPr>
        <p:sp>
          <p:nvSpPr>
            <p:cNvPr id="706" name="Google Shape;706;p7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07" name="Google Shape;707;p7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08" name="Google Shape;708;p72"/>
          <p:cNvGrpSpPr/>
          <p:nvPr/>
        </p:nvGrpSpPr>
        <p:grpSpPr>
          <a:xfrm>
            <a:off x="-461734" y="-555058"/>
            <a:ext cx="3344420" cy="7475319"/>
            <a:chOff x="-461734" y="-598600"/>
            <a:chExt cx="3344420" cy="7580186"/>
          </a:xfrm>
        </p:grpSpPr>
        <p:sp>
          <p:nvSpPr>
            <p:cNvPr id="709" name="Google Shape;709;p7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0" name="Google Shape;710;p7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11" name="Google Shape;711;p72"/>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2" name="Google Shape;712;p72"/>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3" name="Google Shape;713;p72"/>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4" name="Google Shape;714;p72"/>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715" name="Google Shape;715;p72"/>
          <p:cNvGrpSpPr/>
          <p:nvPr/>
        </p:nvGrpSpPr>
        <p:grpSpPr>
          <a:xfrm>
            <a:off x="9303872" y="-82630"/>
            <a:ext cx="3349561" cy="7449566"/>
            <a:chOff x="9303872" y="-24574"/>
            <a:chExt cx="3349561" cy="7449566"/>
          </a:xfrm>
        </p:grpSpPr>
        <p:sp>
          <p:nvSpPr>
            <p:cNvPr id="716" name="Google Shape;716;p7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17" name="Google Shape;717;p7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18" name="Google Shape;718;p72"/>
          <p:cNvSpPr/>
          <p:nvPr/>
        </p:nvSpPr>
        <p:spPr>
          <a:xfrm>
            <a:off x="516645" y="1984975"/>
            <a:ext cx="458603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b) Em làm như thế nào?</a:t>
            </a:r>
            <a:endParaRPr sz="1600">
              <a:latin typeface="Calibri"/>
              <a:ea typeface="Calibri"/>
              <a:cs typeface="Calibri"/>
              <a:sym typeface="Calibri"/>
            </a:endParaRPr>
          </a:p>
        </p:txBody>
      </p:sp>
      <p:pic>
        <p:nvPicPr>
          <p:cNvPr id="719" name="Google Shape;719;p72"/>
          <p:cNvPicPr preferRelativeResize="0"/>
          <p:nvPr/>
        </p:nvPicPr>
        <p:blipFill rotWithShape="1">
          <a:blip r:embed="rId3">
            <a:alphaModFix/>
          </a:blip>
          <a:srcRect/>
          <a:stretch/>
        </p:blipFill>
        <p:spPr>
          <a:xfrm>
            <a:off x="920991" y="3399703"/>
            <a:ext cx="2682385" cy="3097892"/>
          </a:xfrm>
          <a:prstGeom prst="rect">
            <a:avLst/>
          </a:prstGeom>
          <a:noFill/>
          <a:ln>
            <a:noFill/>
          </a:ln>
        </p:spPr>
      </p:pic>
      <p:sp>
        <p:nvSpPr>
          <p:cNvPr id="720" name="Google Shape;720;p72"/>
          <p:cNvSpPr/>
          <p:nvPr/>
        </p:nvSpPr>
        <p:spPr>
          <a:xfrm>
            <a:off x="4999800" y="2348125"/>
            <a:ext cx="6289018" cy="2966813"/>
          </a:xfrm>
          <a:custGeom>
            <a:avLst/>
            <a:gdLst/>
            <a:ahLst/>
            <a:cxnLst/>
            <a:rect l="l" t="t" r="r" b="b"/>
            <a:pathLst>
              <a:path w="6551060" h="2966813" fill="none" extrusionOk="0">
                <a:moveTo>
                  <a:pt x="-1637241" y="1703663"/>
                </a:moveTo>
                <a:cubicBezTo>
                  <a:pt x="-1501204" y="1610702"/>
                  <a:pt x="-1188755" y="1631422"/>
                  <a:pt x="-1053715" y="1577003"/>
                </a:cubicBezTo>
                <a:cubicBezTo>
                  <a:pt x="-918675" y="1522584"/>
                  <a:pt x="-691527" y="1509441"/>
                  <a:pt x="-519733" y="1461096"/>
                </a:cubicBezTo>
                <a:cubicBezTo>
                  <a:pt x="-347939" y="1412751"/>
                  <a:pt x="-98621" y="1383066"/>
                  <a:pt x="14249" y="1345190"/>
                </a:cubicBezTo>
                <a:cubicBezTo>
                  <a:pt x="165736" y="234187"/>
                  <a:pt x="1569454" y="233746"/>
                  <a:pt x="3272717" y="0"/>
                </a:cubicBezTo>
                <a:cubicBezTo>
                  <a:pt x="4813251" y="84920"/>
                  <a:pt x="6576069" y="602456"/>
                  <a:pt x="6534161" y="1332921"/>
                </a:cubicBezTo>
                <a:cubicBezTo>
                  <a:pt x="6690907" y="2454153"/>
                  <a:pt x="5300710" y="2489309"/>
                  <a:pt x="3409881" y="2965565"/>
                </a:cubicBezTo>
                <a:cubicBezTo>
                  <a:pt x="1804632" y="3074988"/>
                  <a:pt x="552722" y="2702158"/>
                  <a:pt x="137393" y="1908531"/>
                </a:cubicBezTo>
                <a:cubicBezTo>
                  <a:pt x="-139338" y="1888379"/>
                  <a:pt x="-263037" y="1809810"/>
                  <a:pt x="-471898" y="1838193"/>
                </a:cubicBezTo>
                <a:cubicBezTo>
                  <a:pt x="-680759" y="1866576"/>
                  <a:pt x="-866110" y="1769500"/>
                  <a:pt x="-1045696" y="1771952"/>
                </a:cubicBezTo>
                <a:cubicBezTo>
                  <a:pt x="-1225282" y="1774404"/>
                  <a:pt x="-1378101" y="1675900"/>
                  <a:pt x="-1637241" y="1703663"/>
                </a:cubicBezTo>
                <a:close/>
              </a:path>
              <a:path w="6551060" h="2966813" extrusionOk="0">
                <a:moveTo>
                  <a:pt x="-1637241" y="1703663"/>
                </a:moveTo>
                <a:cubicBezTo>
                  <a:pt x="-1485519" y="1602332"/>
                  <a:pt x="-1175867" y="1608129"/>
                  <a:pt x="-1053715" y="1577003"/>
                </a:cubicBezTo>
                <a:cubicBezTo>
                  <a:pt x="-931563" y="1545876"/>
                  <a:pt x="-667329" y="1494073"/>
                  <a:pt x="-536248" y="1464681"/>
                </a:cubicBezTo>
                <a:cubicBezTo>
                  <a:pt x="-405167" y="1435289"/>
                  <a:pt x="-216651" y="1436862"/>
                  <a:pt x="14249" y="1345190"/>
                </a:cubicBezTo>
                <a:cubicBezTo>
                  <a:pt x="263731" y="356834"/>
                  <a:pt x="1439871" y="-172522"/>
                  <a:pt x="3272717" y="0"/>
                </a:cubicBezTo>
                <a:cubicBezTo>
                  <a:pt x="5045776" y="-39900"/>
                  <a:pt x="6216985" y="423687"/>
                  <a:pt x="6534161" y="1332921"/>
                </a:cubicBezTo>
                <a:cubicBezTo>
                  <a:pt x="6582951" y="1900859"/>
                  <a:pt x="5334819" y="2956786"/>
                  <a:pt x="3409881" y="2965565"/>
                </a:cubicBezTo>
                <a:cubicBezTo>
                  <a:pt x="1968173" y="3197218"/>
                  <a:pt x="516067" y="2457040"/>
                  <a:pt x="137393" y="1908531"/>
                </a:cubicBezTo>
                <a:cubicBezTo>
                  <a:pt x="-168108" y="1882850"/>
                  <a:pt x="-163370" y="1822905"/>
                  <a:pt x="-471898" y="1838193"/>
                </a:cubicBezTo>
                <a:cubicBezTo>
                  <a:pt x="-780426" y="1853481"/>
                  <a:pt x="-871398" y="1717356"/>
                  <a:pt x="-1098935" y="1765806"/>
                </a:cubicBezTo>
                <a:cubicBezTo>
                  <a:pt x="-1326472" y="1814256"/>
                  <a:pt x="-1440600" y="1666152"/>
                  <a:pt x="-1637241" y="1703663"/>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600"/>
              </a:spcAft>
              <a:buNone/>
            </a:pPr>
            <a:r>
              <a:rPr lang="en-US" sz="3800" i="0" u="none" strike="noStrike" cap="none">
                <a:solidFill>
                  <a:schemeClr val="dk1"/>
                </a:solidFill>
                <a:latin typeface="Calibri"/>
                <a:ea typeface="Calibri"/>
                <a:cs typeface="Calibri"/>
                <a:sym typeface="Calibri"/>
              </a:rPr>
              <a:t>	Em quan sát các hình ở </a:t>
            </a:r>
            <a:r>
              <a:rPr lang="en-US" sz="3800" b="1" i="0" u="none" strike="noStrike" cap="none">
                <a:solidFill>
                  <a:srgbClr val="2E75B5"/>
                </a:solidFill>
                <a:latin typeface="Calibri"/>
                <a:ea typeface="Calibri"/>
                <a:cs typeface="Calibri"/>
                <a:sym typeface="Calibri"/>
              </a:rPr>
              <a:t>trang 36, 37</a:t>
            </a:r>
            <a:r>
              <a:rPr lang="en-US" sz="3800" i="0" u="none" strike="noStrike" cap="none">
                <a:solidFill>
                  <a:schemeClr val="dk1"/>
                </a:solidFill>
                <a:latin typeface="Calibri"/>
                <a:ea typeface="Calibri"/>
                <a:cs typeface="Calibri"/>
                <a:sym typeface="Calibri"/>
              </a:rPr>
              <a:t>, đọc kĩ các bước như hướng dẫn.</a:t>
            </a:r>
            <a:endParaRPr sz="1600">
              <a:latin typeface="Calibri"/>
              <a:ea typeface="Calibri"/>
              <a:cs typeface="Calibri"/>
              <a:sym typeface="Calibri"/>
            </a:endParaRPr>
          </a:p>
        </p:txBody>
      </p:sp>
      <p:sp>
        <p:nvSpPr>
          <p:cNvPr id="721" name="Google Shape;72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22</a:t>
            </a:fld>
            <a:endParaRPr>
              <a:latin typeface="Arial"/>
              <a:ea typeface="Arial"/>
              <a:cs typeface="Arial"/>
              <a:sym typeface="Arial"/>
            </a:endParaRPr>
          </a:p>
        </p:txBody>
      </p:sp>
      <p:sp>
        <p:nvSpPr>
          <p:cNvPr id="722" name="Google Shape;722;p72"/>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723" name="Google Shape;723;p72"/>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724" name="Google Shape;724;p72"/>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25" name="Google Shape;725;p72"/>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726" name="Google Shape;726;p72"/>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727" name="Google Shape;727;p72"/>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73"/>
          <p:cNvGrpSpPr/>
          <p:nvPr/>
        </p:nvGrpSpPr>
        <p:grpSpPr>
          <a:xfrm>
            <a:off x="-212990" y="-317139"/>
            <a:ext cx="3344731" cy="7237400"/>
            <a:chOff x="-212990" y="-360681"/>
            <a:chExt cx="3344731" cy="7237400"/>
          </a:xfrm>
        </p:grpSpPr>
        <p:sp>
          <p:nvSpPr>
            <p:cNvPr id="733" name="Google Shape;733;p7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34" name="Google Shape;734;p7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35" name="Google Shape;735;p73"/>
          <p:cNvGrpSpPr/>
          <p:nvPr/>
        </p:nvGrpSpPr>
        <p:grpSpPr>
          <a:xfrm>
            <a:off x="-345470" y="-426418"/>
            <a:ext cx="3344731" cy="7346679"/>
            <a:chOff x="-345470" y="-469960"/>
            <a:chExt cx="3344731" cy="7376013"/>
          </a:xfrm>
        </p:grpSpPr>
        <p:sp>
          <p:nvSpPr>
            <p:cNvPr id="736" name="Google Shape;736;p7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37" name="Google Shape;737;p7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38" name="Google Shape;738;p73"/>
          <p:cNvGrpSpPr/>
          <p:nvPr/>
        </p:nvGrpSpPr>
        <p:grpSpPr>
          <a:xfrm>
            <a:off x="-461734" y="-555058"/>
            <a:ext cx="3344420" cy="7475319"/>
            <a:chOff x="-461734" y="-598600"/>
            <a:chExt cx="3344420" cy="7580186"/>
          </a:xfrm>
        </p:grpSpPr>
        <p:sp>
          <p:nvSpPr>
            <p:cNvPr id="739" name="Google Shape;739;p7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0" name="Google Shape;740;p7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41" name="Google Shape;741;p73"/>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2" name="Google Shape;742;p73"/>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3" name="Google Shape;743;p73"/>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4" name="Google Shape;744;p73"/>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745" name="Google Shape;745;p73"/>
          <p:cNvGrpSpPr/>
          <p:nvPr/>
        </p:nvGrpSpPr>
        <p:grpSpPr>
          <a:xfrm>
            <a:off x="9303872" y="-82630"/>
            <a:ext cx="3349561" cy="7449566"/>
            <a:chOff x="9303872" y="-24574"/>
            <a:chExt cx="3349561" cy="7449566"/>
          </a:xfrm>
        </p:grpSpPr>
        <p:sp>
          <p:nvSpPr>
            <p:cNvPr id="746" name="Google Shape;746;p7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47" name="Google Shape;747;p7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748" name="Google Shape;748;p73"/>
          <p:cNvSpPr/>
          <p:nvPr/>
        </p:nvSpPr>
        <p:spPr>
          <a:xfrm>
            <a:off x="477052" y="1993835"/>
            <a:ext cx="4369233"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c) Em tạo sản phẩm</a:t>
            </a:r>
            <a:endParaRPr sz="2600" b="1" i="0" u="none" strike="noStrike" cap="none">
              <a:solidFill>
                <a:srgbClr val="C55A11"/>
              </a:solidFill>
              <a:latin typeface="Calibri"/>
              <a:ea typeface="Calibri"/>
              <a:cs typeface="Calibri"/>
              <a:sym typeface="Calibri"/>
            </a:endParaRPr>
          </a:p>
        </p:txBody>
      </p:sp>
      <p:sp>
        <p:nvSpPr>
          <p:cNvPr id="749" name="Google Shape;74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23</a:t>
            </a:fld>
            <a:endParaRPr>
              <a:latin typeface="Arial"/>
              <a:ea typeface="Arial"/>
              <a:cs typeface="Arial"/>
              <a:sym typeface="Arial"/>
            </a:endParaRPr>
          </a:p>
        </p:txBody>
      </p:sp>
      <p:sp>
        <p:nvSpPr>
          <p:cNvPr id="750" name="Google Shape;750;p73"/>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751" name="Google Shape;751;p73"/>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752" name="Google Shape;752;p73"/>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53" name="Google Shape;753;p73"/>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754" name="Google Shape;754;p73"/>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755" name="Google Shape;755;p73"/>
          <p:cNvPicPr preferRelativeResize="0"/>
          <p:nvPr/>
        </p:nvPicPr>
        <p:blipFill rotWithShape="1">
          <a:blip r:embed="rId4">
            <a:alphaModFix/>
          </a:blip>
          <a:srcRect/>
          <a:stretch/>
        </p:blipFill>
        <p:spPr>
          <a:xfrm>
            <a:off x="2487140" y="2716631"/>
            <a:ext cx="8142520" cy="3273514"/>
          </a:xfrm>
          <a:prstGeom prst="rect">
            <a:avLst/>
          </a:prstGeom>
          <a:noFill/>
          <a:ln>
            <a:noFill/>
          </a:ln>
        </p:spPr>
      </p:pic>
      <p:pic>
        <p:nvPicPr>
          <p:cNvPr id="756" name="Google Shape;756;p73"/>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1" name="Google Shape;761;p74"/>
          <p:cNvGrpSpPr/>
          <p:nvPr/>
        </p:nvGrpSpPr>
        <p:grpSpPr>
          <a:xfrm>
            <a:off x="-212990" y="-317139"/>
            <a:ext cx="3344731" cy="7237400"/>
            <a:chOff x="-212990" y="-360681"/>
            <a:chExt cx="3344731" cy="7237400"/>
          </a:xfrm>
        </p:grpSpPr>
        <p:sp>
          <p:nvSpPr>
            <p:cNvPr id="762" name="Google Shape;762;p7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63" name="Google Shape;763;p7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764" name="Google Shape;764;p74"/>
          <p:cNvGrpSpPr/>
          <p:nvPr/>
        </p:nvGrpSpPr>
        <p:grpSpPr>
          <a:xfrm>
            <a:off x="-345470" y="-426418"/>
            <a:ext cx="3344731" cy="7346679"/>
            <a:chOff x="-345470" y="-469960"/>
            <a:chExt cx="3344731" cy="7376013"/>
          </a:xfrm>
        </p:grpSpPr>
        <p:sp>
          <p:nvSpPr>
            <p:cNvPr id="765" name="Google Shape;765;p7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66" name="Google Shape;766;p7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767" name="Google Shape;767;p74"/>
          <p:cNvGrpSpPr/>
          <p:nvPr/>
        </p:nvGrpSpPr>
        <p:grpSpPr>
          <a:xfrm>
            <a:off x="-461734" y="-555058"/>
            <a:ext cx="3344420" cy="7475319"/>
            <a:chOff x="-461734" y="-598600"/>
            <a:chExt cx="3344420" cy="7580186"/>
          </a:xfrm>
        </p:grpSpPr>
        <p:sp>
          <p:nvSpPr>
            <p:cNvPr id="768" name="Google Shape;768;p7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69" name="Google Shape;769;p7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770" name="Google Shape;770;p74"/>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1" name="Google Shape;771;p74"/>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2" name="Google Shape;772;p74"/>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3" name="Google Shape;773;p74"/>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nvGrpSpPr>
          <p:cNvPr id="774" name="Google Shape;774;p74"/>
          <p:cNvGrpSpPr/>
          <p:nvPr/>
        </p:nvGrpSpPr>
        <p:grpSpPr>
          <a:xfrm>
            <a:off x="9303872" y="-82630"/>
            <a:ext cx="3349561" cy="7449566"/>
            <a:chOff x="9303872" y="-24574"/>
            <a:chExt cx="3349561" cy="7449566"/>
          </a:xfrm>
        </p:grpSpPr>
        <p:sp>
          <p:nvSpPr>
            <p:cNvPr id="775" name="Google Shape;775;p7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776" name="Google Shape;776;p7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777" name="Google Shape;777;p74"/>
          <p:cNvSpPr/>
          <p:nvPr/>
        </p:nvSpPr>
        <p:spPr>
          <a:xfrm>
            <a:off x="491514" y="1869810"/>
            <a:ext cx="4218269"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d) Em kiểm tra</a:t>
            </a:r>
            <a:endParaRPr sz="2600" b="1" i="0" u="none" strike="noStrike" cap="none">
              <a:solidFill>
                <a:srgbClr val="C55A11"/>
              </a:solidFill>
              <a:latin typeface="Calibri"/>
              <a:ea typeface="Calibri"/>
              <a:cs typeface="Calibri"/>
              <a:sym typeface="Calibri"/>
            </a:endParaRPr>
          </a:p>
        </p:txBody>
      </p:sp>
      <p:pic>
        <p:nvPicPr>
          <p:cNvPr id="778" name="Google Shape;778;p74"/>
          <p:cNvPicPr preferRelativeResize="0"/>
          <p:nvPr/>
        </p:nvPicPr>
        <p:blipFill rotWithShape="1">
          <a:blip r:embed="rId3">
            <a:alphaModFix/>
          </a:blip>
          <a:srcRect/>
          <a:stretch/>
        </p:blipFill>
        <p:spPr>
          <a:xfrm>
            <a:off x="9396965" y="243367"/>
            <a:ext cx="1459057" cy="1749417"/>
          </a:xfrm>
          <a:prstGeom prst="rect">
            <a:avLst/>
          </a:prstGeom>
          <a:noFill/>
          <a:ln>
            <a:noFill/>
          </a:ln>
        </p:spPr>
      </p:pic>
      <p:sp>
        <p:nvSpPr>
          <p:cNvPr id="779" name="Google Shape;779;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780" name="Google Shape;780;p74"/>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Calibri"/>
              <a:ea typeface="Calibri"/>
              <a:cs typeface="Calibri"/>
              <a:sym typeface="Calibri"/>
            </a:endParaRPr>
          </a:p>
        </p:txBody>
      </p:sp>
      <p:sp>
        <p:nvSpPr>
          <p:cNvPr id="781" name="Google Shape;781;p74"/>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Calibri"/>
              <a:ea typeface="Calibri"/>
              <a:cs typeface="Calibri"/>
              <a:sym typeface="Calibri"/>
            </a:endParaRPr>
          </a:p>
        </p:txBody>
      </p:sp>
      <p:pic>
        <p:nvPicPr>
          <p:cNvPr id="782" name="Google Shape;782;p74"/>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83" name="Google Shape;783;p74"/>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784" name="Google Shape;784;p74"/>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785" name="Google Shape;785;p74"/>
          <p:cNvPicPr preferRelativeResize="0"/>
          <p:nvPr/>
        </p:nvPicPr>
        <p:blipFill rotWithShape="1">
          <a:blip r:embed="rId5">
            <a:alphaModFix/>
          </a:blip>
          <a:srcRect/>
          <a:stretch/>
        </p:blipFill>
        <p:spPr>
          <a:xfrm>
            <a:off x="625642" y="2630299"/>
            <a:ext cx="11085513" cy="3175303"/>
          </a:xfrm>
          <a:prstGeom prst="rect">
            <a:avLst/>
          </a:prstGeom>
          <a:noFill/>
          <a:ln>
            <a:noFill/>
          </a:ln>
        </p:spPr>
      </p:pic>
      <p:pic>
        <p:nvPicPr>
          <p:cNvPr id="786" name="Google Shape;786;p7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1" name="Google Shape;791;p75"/>
          <p:cNvGrpSpPr/>
          <p:nvPr/>
        </p:nvGrpSpPr>
        <p:grpSpPr>
          <a:xfrm>
            <a:off x="-212990" y="-317139"/>
            <a:ext cx="3344731" cy="7237400"/>
            <a:chOff x="-212990" y="-360681"/>
            <a:chExt cx="3344731" cy="7237400"/>
          </a:xfrm>
        </p:grpSpPr>
        <p:sp>
          <p:nvSpPr>
            <p:cNvPr id="792" name="Google Shape;792;p7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93" name="Google Shape;793;p7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94" name="Google Shape;794;p75"/>
          <p:cNvGrpSpPr/>
          <p:nvPr/>
        </p:nvGrpSpPr>
        <p:grpSpPr>
          <a:xfrm>
            <a:off x="-345470" y="-426418"/>
            <a:ext cx="3344731" cy="7346679"/>
            <a:chOff x="-345470" y="-469960"/>
            <a:chExt cx="3344731" cy="7376013"/>
          </a:xfrm>
        </p:grpSpPr>
        <p:sp>
          <p:nvSpPr>
            <p:cNvPr id="795" name="Google Shape;795;p7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96" name="Google Shape;796;p7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797" name="Google Shape;797;p75"/>
          <p:cNvGrpSpPr/>
          <p:nvPr/>
        </p:nvGrpSpPr>
        <p:grpSpPr>
          <a:xfrm>
            <a:off x="-461734" y="-555058"/>
            <a:ext cx="3344420" cy="7475319"/>
            <a:chOff x="-461734" y="-598600"/>
            <a:chExt cx="3344420" cy="7580186"/>
          </a:xfrm>
        </p:grpSpPr>
        <p:sp>
          <p:nvSpPr>
            <p:cNvPr id="798" name="Google Shape;798;p7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799" name="Google Shape;799;p7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00" name="Google Shape;800;p7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1" name="Google Shape;801;p7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2" name="Google Shape;802;p7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3" name="Google Shape;803;p7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04" name="Google Shape;804;p75"/>
          <p:cNvGrpSpPr/>
          <p:nvPr/>
        </p:nvGrpSpPr>
        <p:grpSpPr>
          <a:xfrm>
            <a:off x="9303872" y="-82630"/>
            <a:ext cx="3349561" cy="7449566"/>
            <a:chOff x="9303872" y="-24574"/>
            <a:chExt cx="3349561" cy="7449566"/>
          </a:xfrm>
        </p:grpSpPr>
        <p:sp>
          <p:nvSpPr>
            <p:cNvPr id="805" name="Google Shape;805;p7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06" name="Google Shape;806;p7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07" name="Google Shape;807;p75"/>
          <p:cNvSpPr/>
          <p:nvPr/>
        </p:nvSpPr>
        <p:spPr>
          <a:xfrm>
            <a:off x="1276716" y="2022796"/>
            <a:ext cx="821121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chemeClr val="dk1"/>
                </a:solidFill>
                <a:latin typeface="Calibri"/>
                <a:ea typeface="Calibri"/>
                <a:cs typeface="Calibri"/>
                <a:sym typeface="Calibri"/>
              </a:rPr>
              <a:t>Em c</a:t>
            </a:r>
            <a:r>
              <a:rPr lang="en-US" sz="2600" b="1">
                <a:solidFill>
                  <a:schemeClr val="dk1"/>
                </a:solidFill>
                <a:latin typeface="Calibri"/>
                <a:ea typeface="Calibri"/>
                <a:cs typeface="Calibri"/>
                <a:sym typeface="Calibri"/>
              </a:rPr>
              <a:t>ả</a:t>
            </a:r>
            <a:r>
              <a:rPr lang="en-US" sz="2600" b="1" i="0" u="none" strike="noStrike" cap="none">
                <a:solidFill>
                  <a:schemeClr val="dk1"/>
                </a:solidFill>
                <a:latin typeface="Calibri"/>
                <a:ea typeface="Calibri"/>
                <a:cs typeface="Calibri"/>
                <a:sym typeface="Calibri"/>
              </a:rPr>
              <a:t>m ơn bạn cùng em làm </a:t>
            </a:r>
            <a:r>
              <a:rPr lang="en-US" sz="2600" b="1" i="0" u="none" strike="noStrike" cap="none">
                <a:solidFill>
                  <a:srgbClr val="FF0000"/>
                </a:solidFill>
                <a:latin typeface="Calibri"/>
                <a:ea typeface="Calibri"/>
                <a:cs typeface="Calibri"/>
                <a:sym typeface="Calibri"/>
              </a:rPr>
              <a:t>cửa sổ đổi màu</a:t>
            </a:r>
            <a:endParaRPr sz="2600" b="1" i="0" u="none" strike="noStrike" cap="none">
              <a:solidFill>
                <a:srgbClr val="FF0000"/>
              </a:solidFill>
              <a:latin typeface="Calibri"/>
              <a:ea typeface="Calibri"/>
              <a:cs typeface="Calibri"/>
              <a:sym typeface="Calibri"/>
            </a:endParaRPr>
          </a:p>
        </p:txBody>
      </p:sp>
      <p:sp>
        <p:nvSpPr>
          <p:cNvPr id="808" name="Google Shape;80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25</a:t>
            </a:fld>
            <a:endParaRPr>
              <a:latin typeface="Arial"/>
              <a:ea typeface="Arial"/>
              <a:cs typeface="Arial"/>
              <a:sym typeface="Arial"/>
            </a:endParaRPr>
          </a:p>
        </p:txBody>
      </p:sp>
      <p:sp>
        <p:nvSpPr>
          <p:cNvPr id="809" name="Google Shape;809;p75"/>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810" name="Google Shape;810;p75"/>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811" name="Google Shape;811;p75"/>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12" name="Google Shape;812;p75"/>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813" name="Google Shape;813;p75"/>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grpSp>
        <p:nvGrpSpPr>
          <p:cNvPr id="814" name="Google Shape;814;p75"/>
          <p:cNvGrpSpPr/>
          <p:nvPr/>
        </p:nvGrpSpPr>
        <p:grpSpPr>
          <a:xfrm>
            <a:off x="3361099" y="2810931"/>
            <a:ext cx="7930306" cy="3111140"/>
            <a:chOff x="1327051" y="2612507"/>
            <a:chExt cx="10201063" cy="3641315"/>
          </a:xfrm>
        </p:grpSpPr>
        <p:pic>
          <p:nvPicPr>
            <p:cNvPr id="815" name="Google Shape;815;p75"/>
            <p:cNvPicPr preferRelativeResize="0"/>
            <p:nvPr/>
          </p:nvPicPr>
          <p:blipFill rotWithShape="1">
            <a:blip r:embed="rId4">
              <a:alphaModFix/>
            </a:blip>
            <a:srcRect/>
            <a:stretch/>
          </p:blipFill>
          <p:spPr>
            <a:xfrm>
              <a:off x="1327051" y="2612507"/>
              <a:ext cx="10201063" cy="1625956"/>
            </a:xfrm>
            <a:prstGeom prst="rect">
              <a:avLst/>
            </a:prstGeom>
            <a:noFill/>
            <a:ln>
              <a:noFill/>
            </a:ln>
          </p:spPr>
        </p:pic>
        <p:pic>
          <p:nvPicPr>
            <p:cNvPr id="816" name="Google Shape;816;p75"/>
            <p:cNvPicPr preferRelativeResize="0"/>
            <p:nvPr/>
          </p:nvPicPr>
          <p:blipFill rotWithShape="1">
            <a:blip r:embed="rId4">
              <a:alphaModFix/>
            </a:blip>
            <a:srcRect t="35663"/>
            <a:stretch/>
          </p:blipFill>
          <p:spPr>
            <a:xfrm>
              <a:off x="1327051" y="4197086"/>
              <a:ext cx="10201063" cy="1046084"/>
            </a:xfrm>
            <a:prstGeom prst="rect">
              <a:avLst/>
            </a:prstGeom>
            <a:noFill/>
            <a:ln>
              <a:noFill/>
            </a:ln>
          </p:spPr>
        </p:pic>
        <p:pic>
          <p:nvPicPr>
            <p:cNvPr id="817" name="Google Shape;817;p75"/>
            <p:cNvPicPr preferRelativeResize="0"/>
            <p:nvPr/>
          </p:nvPicPr>
          <p:blipFill rotWithShape="1">
            <a:blip r:embed="rId4">
              <a:alphaModFix/>
            </a:blip>
            <a:srcRect t="35663"/>
            <a:stretch/>
          </p:blipFill>
          <p:spPr>
            <a:xfrm>
              <a:off x="1327051" y="5207738"/>
              <a:ext cx="10201063" cy="1046084"/>
            </a:xfrm>
            <a:prstGeom prst="rect">
              <a:avLst/>
            </a:prstGeom>
            <a:noFill/>
            <a:ln>
              <a:noFill/>
            </a:ln>
          </p:spPr>
        </p:pic>
      </p:grpSp>
      <p:pic>
        <p:nvPicPr>
          <p:cNvPr id="818" name="Google Shape;818;p75"/>
          <p:cNvPicPr preferRelativeResize="0"/>
          <p:nvPr/>
        </p:nvPicPr>
        <p:blipFill rotWithShape="1">
          <a:blip r:embed="rId5">
            <a:alphaModFix/>
          </a:blip>
          <a:srcRect/>
          <a:stretch/>
        </p:blipFill>
        <p:spPr>
          <a:xfrm>
            <a:off x="1019900" y="4537944"/>
            <a:ext cx="1816040" cy="2177441"/>
          </a:xfrm>
          <a:prstGeom prst="rect">
            <a:avLst/>
          </a:prstGeom>
          <a:noFill/>
          <a:ln>
            <a:noFill/>
          </a:ln>
        </p:spPr>
      </p:pic>
      <p:pic>
        <p:nvPicPr>
          <p:cNvPr id="819" name="Google Shape;819;p75"/>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grpSp>
        <p:nvGrpSpPr>
          <p:cNvPr id="824" name="Google Shape;824;p76"/>
          <p:cNvGrpSpPr/>
          <p:nvPr/>
        </p:nvGrpSpPr>
        <p:grpSpPr>
          <a:xfrm>
            <a:off x="-212990" y="-317139"/>
            <a:ext cx="3344731" cy="7237400"/>
            <a:chOff x="-212990" y="-360681"/>
            <a:chExt cx="3344731" cy="7237400"/>
          </a:xfrm>
        </p:grpSpPr>
        <p:sp>
          <p:nvSpPr>
            <p:cNvPr id="825" name="Google Shape;825;p7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26" name="Google Shape;826;p7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27" name="Google Shape;827;p76"/>
          <p:cNvGrpSpPr/>
          <p:nvPr/>
        </p:nvGrpSpPr>
        <p:grpSpPr>
          <a:xfrm>
            <a:off x="-345470" y="-426418"/>
            <a:ext cx="3344731" cy="7346679"/>
            <a:chOff x="-345470" y="-469960"/>
            <a:chExt cx="3344731" cy="7376013"/>
          </a:xfrm>
        </p:grpSpPr>
        <p:sp>
          <p:nvSpPr>
            <p:cNvPr id="828" name="Google Shape;828;p7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29" name="Google Shape;829;p7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30" name="Google Shape;830;p76"/>
          <p:cNvGrpSpPr/>
          <p:nvPr/>
        </p:nvGrpSpPr>
        <p:grpSpPr>
          <a:xfrm>
            <a:off x="-461734" y="-555058"/>
            <a:ext cx="3344420" cy="7475319"/>
            <a:chOff x="-461734" y="-598600"/>
            <a:chExt cx="3344420" cy="7580186"/>
          </a:xfrm>
        </p:grpSpPr>
        <p:sp>
          <p:nvSpPr>
            <p:cNvPr id="831" name="Google Shape;831;p7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2" name="Google Shape;832;p7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33" name="Google Shape;833;p76"/>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4" name="Google Shape;834;p76"/>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5" name="Google Shape;835;p76"/>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6" name="Google Shape;836;p76"/>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37" name="Google Shape;837;p76"/>
          <p:cNvGrpSpPr/>
          <p:nvPr/>
        </p:nvGrpSpPr>
        <p:grpSpPr>
          <a:xfrm>
            <a:off x="9303872" y="-82630"/>
            <a:ext cx="3349561" cy="7449566"/>
            <a:chOff x="9303872" y="-24574"/>
            <a:chExt cx="3349561" cy="7449566"/>
          </a:xfrm>
        </p:grpSpPr>
        <p:sp>
          <p:nvSpPr>
            <p:cNvPr id="838" name="Google Shape;838;p7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39" name="Google Shape;839;p7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40" name="Google Shape;840;p76"/>
          <p:cNvSpPr/>
          <p:nvPr/>
        </p:nvSpPr>
        <p:spPr>
          <a:xfrm>
            <a:off x="399383" y="1823860"/>
            <a:ext cx="388344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e) Em trình diễn</a:t>
            </a:r>
            <a:endParaRPr sz="2600" b="1" i="0" u="none" strike="noStrike" cap="none">
              <a:solidFill>
                <a:srgbClr val="C55A11"/>
              </a:solidFill>
              <a:latin typeface="Calibri"/>
              <a:ea typeface="Calibri"/>
              <a:cs typeface="Calibri"/>
              <a:sym typeface="Calibri"/>
            </a:endParaRPr>
          </a:p>
        </p:txBody>
      </p:sp>
      <p:pic>
        <p:nvPicPr>
          <p:cNvPr id="841" name="Google Shape;841;p76"/>
          <p:cNvPicPr preferRelativeResize="0"/>
          <p:nvPr/>
        </p:nvPicPr>
        <p:blipFill rotWithShape="1">
          <a:blip r:embed="rId3">
            <a:alphaModFix/>
          </a:blip>
          <a:srcRect/>
          <a:stretch/>
        </p:blipFill>
        <p:spPr>
          <a:xfrm>
            <a:off x="904873" y="3067533"/>
            <a:ext cx="2383574" cy="2857917"/>
          </a:xfrm>
          <a:prstGeom prst="rect">
            <a:avLst/>
          </a:prstGeom>
          <a:noFill/>
          <a:ln>
            <a:noFill/>
          </a:ln>
        </p:spPr>
      </p:pic>
      <p:sp>
        <p:nvSpPr>
          <p:cNvPr id="842" name="Google Shape;842;p76"/>
          <p:cNvSpPr/>
          <p:nvPr/>
        </p:nvSpPr>
        <p:spPr>
          <a:xfrm>
            <a:off x="4934650" y="1320125"/>
            <a:ext cx="6174674" cy="4182612"/>
          </a:xfrm>
          <a:custGeom>
            <a:avLst/>
            <a:gdLst/>
            <a:ahLst/>
            <a:cxnLst/>
            <a:rect l="l" t="t" r="r" b="b"/>
            <a:pathLst>
              <a:path w="6639434" h="4182612" fill="none" extrusionOk="0">
                <a:moveTo>
                  <a:pt x="-1489955" y="2501286"/>
                </a:moveTo>
                <a:cubicBezTo>
                  <a:pt x="-1274863" y="2357857"/>
                  <a:pt x="-1080088" y="2366606"/>
                  <a:pt x="-961566" y="2313967"/>
                </a:cubicBezTo>
                <a:cubicBezTo>
                  <a:pt x="-843044" y="2261327"/>
                  <a:pt x="-713843" y="2231745"/>
                  <a:pt x="-478041" y="2142552"/>
                </a:cubicBezTo>
                <a:cubicBezTo>
                  <a:pt x="-242239" y="2053359"/>
                  <a:pt x="-141120" y="2035704"/>
                  <a:pt x="5485" y="1971137"/>
                </a:cubicBezTo>
                <a:cubicBezTo>
                  <a:pt x="98597" y="478197"/>
                  <a:pt x="1524803" y="73022"/>
                  <a:pt x="3266684" y="267"/>
                </a:cubicBezTo>
                <a:cubicBezTo>
                  <a:pt x="4768851" y="89908"/>
                  <a:pt x="6409585" y="761684"/>
                  <a:pt x="6608098" y="1804639"/>
                </a:cubicBezTo>
                <a:cubicBezTo>
                  <a:pt x="6848539" y="3129790"/>
                  <a:pt x="5515787" y="3838390"/>
                  <a:pt x="3631315" y="4173379"/>
                </a:cubicBezTo>
                <a:cubicBezTo>
                  <a:pt x="1916093" y="4401348"/>
                  <a:pt x="651178" y="3864785"/>
                  <a:pt x="175356" y="2762009"/>
                </a:cubicBezTo>
                <a:cubicBezTo>
                  <a:pt x="15635" y="2784141"/>
                  <a:pt x="-186474" y="2641002"/>
                  <a:pt x="-396401" y="2672494"/>
                </a:cubicBezTo>
                <a:cubicBezTo>
                  <a:pt x="-606328" y="2703986"/>
                  <a:pt x="-719615" y="2557110"/>
                  <a:pt x="-934851" y="2588194"/>
                </a:cubicBezTo>
                <a:cubicBezTo>
                  <a:pt x="-1150087" y="2619278"/>
                  <a:pt x="-1287509" y="2487378"/>
                  <a:pt x="-1489955" y="2501286"/>
                </a:cubicBezTo>
                <a:close/>
              </a:path>
              <a:path w="6639434" h="4182612" extrusionOk="0">
                <a:moveTo>
                  <a:pt x="-1489955" y="2501286"/>
                </a:moveTo>
                <a:cubicBezTo>
                  <a:pt x="-1296146" y="2405381"/>
                  <a:pt x="-1102960" y="2424804"/>
                  <a:pt x="-961566" y="2313967"/>
                </a:cubicBezTo>
                <a:cubicBezTo>
                  <a:pt x="-820172" y="2203130"/>
                  <a:pt x="-692808" y="2281407"/>
                  <a:pt x="-492995" y="2147853"/>
                </a:cubicBezTo>
                <a:cubicBezTo>
                  <a:pt x="-293181" y="2014299"/>
                  <a:pt x="-211989" y="2057588"/>
                  <a:pt x="5485" y="1971137"/>
                </a:cubicBezTo>
                <a:cubicBezTo>
                  <a:pt x="124018" y="831710"/>
                  <a:pt x="1386800" y="-153087"/>
                  <a:pt x="3266684" y="267"/>
                </a:cubicBezTo>
                <a:cubicBezTo>
                  <a:pt x="5200609" y="-126428"/>
                  <a:pt x="6356035" y="734826"/>
                  <a:pt x="6608098" y="1804639"/>
                </a:cubicBezTo>
                <a:cubicBezTo>
                  <a:pt x="6659291" y="2572738"/>
                  <a:pt x="5735411" y="4209528"/>
                  <a:pt x="3631315" y="4173379"/>
                </a:cubicBezTo>
                <a:cubicBezTo>
                  <a:pt x="2176811" y="4554854"/>
                  <a:pt x="559982" y="3461857"/>
                  <a:pt x="175356" y="2762009"/>
                </a:cubicBezTo>
                <a:cubicBezTo>
                  <a:pt x="-69868" y="2724680"/>
                  <a:pt x="-147062" y="2677851"/>
                  <a:pt x="-396401" y="2672494"/>
                </a:cubicBezTo>
                <a:cubicBezTo>
                  <a:pt x="-645740" y="2667137"/>
                  <a:pt x="-755372" y="2593580"/>
                  <a:pt x="-984811" y="2580372"/>
                </a:cubicBezTo>
                <a:cubicBezTo>
                  <a:pt x="-1214250" y="2567163"/>
                  <a:pt x="-1253672" y="2498945"/>
                  <a:pt x="-1489955" y="2501286"/>
                </a:cubicBezTo>
                <a:close/>
              </a:path>
            </a:pathLst>
          </a:custGeom>
          <a:solidFill>
            <a:srgbClr val="FBE4D4"/>
          </a:solidFill>
          <a:ln w="28575" cap="flat" cmpd="sng">
            <a:solidFill>
              <a:srgbClr val="C55A1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600"/>
              </a:spcBef>
              <a:spcAft>
                <a:spcPts val="600"/>
              </a:spcAft>
              <a:buNone/>
            </a:pPr>
            <a:r>
              <a:rPr lang="en-US" sz="3400" i="0" u="none" strike="noStrike" cap="none">
                <a:solidFill>
                  <a:schemeClr val="dk1"/>
                </a:solidFill>
                <a:latin typeface="Calibri"/>
                <a:ea typeface="Calibri"/>
                <a:cs typeface="Calibri"/>
                <a:sym typeface="Calibri"/>
              </a:rPr>
              <a:t>– </a:t>
            </a:r>
            <a:r>
              <a:rPr lang="en-US" sz="3400" i="0" u="none" strike="noStrike" cap="none">
                <a:solidFill>
                  <a:srgbClr val="FF0000"/>
                </a:solidFill>
                <a:latin typeface="Calibri"/>
                <a:ea typeface="Calibri"/>
                <a:cs typeface="Calibri"/>
                <a:sym typeface="Calibri"/>
              </a:rPr>
              <a:t>Giới thiệu </a:t>
            </a:r>
            <a:r>
              <a:rPr lang="en-US" sz="3400" i="0" u="none" strike="noStrike" cap="none">
                <a:solidFill>
                  <a:schemeClr val="dk1"/>
                </a:solidFill>
                <a:latin typeface="Calibri"/>
                <a:ea typeface="Calibri"/>
                <a:cs typeface="Calibri"/>
                <a:sym typeface="Calibri"/>
              </a:rPr>
              <a:t>sản phẩm của nhóm.</a:t>
            </a:r>
            <a:br>
              <a:rPr lang="en-US" sz="3400" i="0" u="none" strike="noStrike" cap="none">
                <a:solidFill>
                  <a:schemeClr val="dk1"/>
                </a:solidFill>
                <a:latin typeface="Calibri"/>
                <a:ea typeface="Calibri"/>
                <a:cs typeface="Calibri"/>
                <a:sym typeface="Calibri"/>
              </a:rPr>
            </a:br>
            <a:r>
              <a:rPr lang="en-US" sz="3400" i="0" u="none" strike="noStrike" cap="none">
                <a:solidFill>
                  <a:schemeClr val="dk1"/>
                </a:solidFill>
                <a:latin typeface="Calibri"/>
                <a:ea typeface="Calibri"/>
                <a:cs typeface="Calibri"/>
                <a:sym typeface="Calibri"/>
              </a:rPr>
              <a:t>– </a:t>
            </a:r>
            <a:r>
              <a:rPr lang="en-US" sz="3400" i="0" u="none" strike="noStrike" cap="none">
                <a:solidFill>
                  <a:srgbClr val="FF0000"/>
                </a:solidFill>
                <a:latin typeface="Calibri"/>
                <a:ea typeface="Calibri"/>
                <a:cs typeface="Calibri"/>
                <a:sym typeface="Calibri"/>
              </a:rPr>
              <a:t>Biểu diễn </a:t>
            </a:r>
            <a:r>
              <a:rPr lang="en-US" sz="3400" i="0" u="none" strike="noStrike" cap="none">
                <a:solidFill>
                  <a:schemeClr val="dk1"/>
                </a:solidFill>
                <a:latin typeface="Calibri"/>
                <a:ea typeface="Calibri"/>
                <a:cs typeface="Calibri"/>
                <a:sym typeface="Calibri"/>
              </a:rPr>
              <a:t>cửa sổ đổi màu trước ánh sáng.</a:t>
            </a:r>
            <a:endParaRPr sz="1600">
              <a:latin typeface="Calibri"/>
              <a:ea typeface="Calibri"/>
              <a:cs typeface="Calibri"/>
              <a:sym typeface="Calibri"/>
            </a:endParaRPr>
          </a:p>
        </p:txBody>
      </p:sp>
      <p:sp>
        <p:nvSpPr>
          <p:cNvPr id="843" name="Google Shape;84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26</a:t>
            </a:fld>
            <a:endParaRPr>
              <a:latin typeface="Arial"/>
              <a:ea typeface="Arial"/>
              <a:cs typeface="Arial"/>
              <a:sym typeface="Arial"/>
            </a:endParaRPr>
          </a:p>
        </p:txBody>
      </p:sp>
      <p:sp>
        <p:nvSpPr>
          <p:cNvPr id="844" name="Google Shape;844;p76"/>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845" name="Google Shape;845;p76"/>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846" name="Google Shape;846;p76"/>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47" name="Google Shape;847;p76"/>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848" name="Google Shape;848;p76"/>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849" name="Google Shape;849;p76"/>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grpSp>
        <p:nvGrpSpPr>
          <p:cNvPr id="854" name="Google Shape;854;p77"/>
          <p:cNvGrpSpPr/>
          <p:nvPr/>
        </p:nvGrpSpPr>
        <p:grpSpPr>
          <a:xfrm>
            <a:off x="-212990" y="-317139"/>
            <a:ext cx="3344731" cy="7237400"/>
            <a:chOff x="-212990" y="-360681"/>
            <a:chExt cx="3344731" cy="7237400"/>
          </a:xfrm>
        </p:grpSpPr>
        <p:sp>
          <p:nvSpPr>
            <p:cNvPr id="855" name="Google Shape;855;p7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56" name="Google Shape;856;p7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57" name="Google Shape;857;p77"/>
          <p:cNvGrpSpPr/>
          <p:nvPr/>
        </p:nvGrpSpPr>
        <p:grpSpPr>
          <a:xfrm>
            <a:off x="-345470" y="-426418"/>
            <a:ext cx="3344731" cy="7346679"/>
            <a:chOff x="-345470" y="-469960"/>
            <a:chExt cx="3344731" cy="7376013"/>
          </a:xfrm>
        </p:grpSpPr>
        <p:sp>
          <p:nvSpPr>
            <p:cNvPr id="858" name="Google Shape;858;p7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59" name="Google Shape;859;p7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60" name="Google Shape;860;p77"/>
          <p:cNvGrpSpPr/>
          <p:nvPr/>
        </p:nvGrpSpPr>
        <p:grpSpPr>
          <a:xfrm>
            <a:off x="-461734" y="-555058"/>
            <a:ext cx="3344420" cy="7475319"/>
            <a:chOff x="-461734" y="-598600"/>
            <a:chExt cx="3344420" cy="7580186"/>
          </a:xfrm>
        </p:grpSpPr>
        <p:sp>
          <p:nvSpPr>
            <p:cNvPr id="861" name="Google Shape;861;p7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2" name="Google Shape;862;p7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63" name="Google Shape;863;p77"/>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4" name="Google Shape;864;p77"/>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5" name="Google Shape;865;p77"/>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6" name="Google Shape;866;p77"/>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67" name="Google Shape;867;p77"/>
          <p:cNvGrpSpPr/>
          <p:nvPr/>
        </p:nvGrpSpPr>
        <p:grpSpPr>
          <a:xfrm>
            <a:off x="9303872" y="-82630"/>
            <a:ext cx="3349561" cy="7449566"/>
            <a:chOff x="9303872" y="-24574"/>
            <a:chExt cx="3349561" cy="7449566"/>
          </a:xfrm>
        </p:grpSpPr>
        <p:sp>
          <p:nvSpPr>
            <p:cNvPr id="868" name="Google Shape;868;p7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69" name="Google Shape;869;p7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70" name="Google Shape;870;p77"/>
          <p:cNvSpPr/>
          <p:nvPr/>
        </p:nvSpPr>
        <p:spPr>
          <a:xfrm>
            <a:off x="383664" y="1882706"/>
            <a:ext cx="435887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C55A11"/>
                </a:solidFill>
                <a:latin typeface="Calibri"/>
                <a:ea typeface="Calibri"/>
                <a:cs typeface="Calibri"/>
                <a:sym typeface="Calibri"/>
              </a:rPr>
              <a:t>g) Cải tiến </a:t>
            </a:r>
            <a:r>
              <a:rPr lang="en-US" sz="2400" b="1">
                <a:solidFill>
                  <a:srgbClr val="C55A11"/>
                </a:solidFill>
                <a:latin typeface="Calibri"/>
                <a:ea typeface="Calibri"/>
                <a:cs typeface="Calibri"/>
                <a:sym typeface="Calibri"/>
              </a:rPr>
              <a:t>–</a:t>
            </a:r>
            <a:r>
              <a:rPr lang="en-US" sz="2600" b="1" i="0" u="none" strike="noStrike" cap="none">
                <a:solidFill>
                  <a:srgbClr val="C55A11"/>
                </a:solidFill>
                <a:latin typeface="Calibri"/>
                <a:ea typeface="Calibri"/>
                <a:cs typeface="Calibri"/>
                <a:sym typeface="Calibri"/>
              </a:rPr>
              <a:t> Sáng tạo</a:t>
            </a:r>
            <a:endParaRPr sz="2600" b="1" i="0" u="none" strike="noStrike" cap="none">
              <a:solidFill>
                <a:srgbClr val="C55A11"/>
              </a:solidFill>
              <a:latin typeface="Calibri"/>
              <a:ea typeface="Calibri"/>
              <a:cs typeface="Calibri"/>
              <a:sym typeface="Calibri"/>
            </a:endParaRPr>
          </a:p>
        </p:txBody>
      </p:sp>
      <p:pic>
        <p:nvPicPr>
          <p:cNvPr id="871" name="Google Shape;871;p77"/>
          <p:cNvPicPr preferRelativeResize="0"/>
          <p:nvPr/>
        </p:nvPicPr>
        <p:blipFill rotWithShape="1">
          <a:blip r:embed="rId3">
            <a:alphaModFix/>
          </a:blip>
          <a:srcRect/>
          <a:stretch/>
        </p:blipFill>
        <p:spPr>
          <a:xfrm rot="-987934">
            <a:off x="8956852" y="2751645"/>
            <a:ext cx="2497000" cy="2800911"/>
          </a:xfrm>
          <a:prstGeom prst="rect">
            <a:avLst/>
          </a:prstGeom>
          <a:noFill/>
          <a:ln>
            <a:noFill/>
          </a:ln>
        </p:spPr>
      </p:pic>
      <p:sp>
        <p:nvSpPr>
          <p:cNvPr id="872" name="Google Shape;872;p77"/>
          <p:cNvSpPr/>
          <p:nvPr/>
        </p:nvSpPr>
        <p:spPr>
          <a:xfrm>
            <a:off x="752363" y="2522125"/>
            <a:ext cx="7786800" cy="3649530"/>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None/>
            </a:pPr>
            <a:r>
              <a:rPr lang="en-US" sz="3300" i="0" u="none" strike="noStrike" cap="none">
                <a:solidFill>
                  <a:srgbClr val="000000"/>
                </a:solidFill>
                <a:latin typeface="Calibri"/>
                <a:ea typeface="Calibri"/>
                <a:cs typeface="Calibri"/>
                <a:sym typeface="Calibri"/>
              </a:rPr>
              <a:t>– Em cùng bạn gắn thêm mái nhà, viết tên nhóm và trang trí khung cửa thật đẹp nhé. </a:t>
            </a:r>
            <a:endParaRPr sz="3300" i="0" u="none" strike="noStrike" cap="none">
              <a:solidFill>
                <a:srgbClr val="000000"/>
              </a:solidFill>
              <a:latin typeface="Calibri"/>
              <a:ea typeface="Calibri"/>
              <a:cs typeface="Calibri"/>
              <a:sym typeface="Calibri"/>
            </a:endParaRPr>
          </a:p>
          <a:p>
            <a:pPr marL="0" marR="0" lvl="0" indent="0" algn="just" rtl="0">
              <a:lnSpc>
                <a:spcPct val="100000"/>
              </a:lnSpc>
              <a:spcBef>
                <a:spcPts val="1200"/>
              </a:spcBef>
              <a:spcAft>
                <a:spcPts val="600"/>
              </a:spcAft>
              <a:buNone/>
            </a:pPr>
            <a:r>
              <a:rPr lang="en-US" sz="3300" i="0" u="none" strike="noStrike" cap="none">
                <a:solidFill>
                  <a:srgbClr val="000000"/>
                </a:solidFill>
                <a:latin typeface="Calibri"/>
                <a:ea typeface="Calibri"/>
                <a:cs typeface="Calibri"/>
                <a:sym typeface="Calibri"/>
              </a:rPr>
              <a:t>– Nhóm em cùng nhóm bạn ghép các khung cửa sổ vào ngôi nhà chung cho lớp mình.</a:t>
            </a:r>
            <a:endParaRPr sz="1500">
              <a:latin typeface="Calibri"/>
              <a:ea typeface="Calibri"/>
              <a:cs typeface="Calibri"/>
              <a:sym typeface="Calibri"/>
            </a:endParaRPr>
          </a:p>
        </p:txBody>
      </p:sp>
      <p:sp>
        <p:nvSpPr>
          <p:cNvPr id="873" name="Google Shape;873;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27</a:t>
            </a:fld>
            <a:endParaRPr>
              <a:latin typeface="Arial"/>
              <a:ea typeface="Arial"/>
              <a:cs typeface="Arial"/>
              <a:sym typeface="Arial"/>
            </a:endParaRPr>
          </a:p>
        </p:txBody>
      </p:sp>
      <p:sp>
        <p:nvSpPr>
          <p:cNvPr id="874" name="Google Shape;874;p77"/>
          <p:cNvSpPr/>
          <p:nvPr/>
        </p:nvSpPr>
        <p:spPr>
          <a:xfrm>
            <a:off x="1291563" y="1241583"/>
            <a:ext cx="3326089" cy="595776"/>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sp>
        <p:nvSpPr>
          <p:cNvPr id="875" name="Google Shape;875;p77"/>
          <p:cNvSpPr/>
          <p:nvPr/>
        </p:nvSpPr>
        <p:spPr>
          <a:xfrm>
            <a:off x="1364253" y="396168"/>
            <a:ext cx="3913600"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3E8C0"/>
              </a:solidFill>
              <a:latin typeface="Arial"/>
              <a:ea typeface="Arial"/>
              <a:cs typeface="Arial"/>
              <a:sym typeface="Arial"/>
            </a:endParaRPr>
          </a:p>
        </p:txBody>
      </p:sp>
      <p:pic>
        <p:nvPicPr>
          <p:cNvPr id="876" name="Google Shape;876;p77"/>
          <p:cNvPicPr preferRelativeResize="0"/>
          <p:nvPr/>
        </p:nvPicPr>
        <p:blipFill rotWithShape="1">
          <a:blip r:embed="rId4">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77" name="Google Shape;877;p77"/>
          <p:cNvSpPr txBox="1"/>
          <p:nvPr/>
        </p:nvSpPr>
        <p:spPr>
          <a:xfrm>
            <a:off x="1364253" y="1191361"/>
            <a:ext cx="2931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C55A11"/>
                </a:solidFill>
                <a:latin typeface="Calibri"/>
                <a:ea typeface="Calibri"/>
                <a:cs typeface="Calibri"/>
                <a:sym typeface="Calibri"/>
              </a:rPr>
              <a:t>2. Em sáng tạo</a:t>
            </a:r>
            <a:endParaRPr sz="3000" b="1" i="0" u="none" strike="noStrike" cap="none">
              <a:solidFill>
                <a:srgbClr val="C55A11"/>
              </a:solidFill>
              <a:latin typeface="Calibri"/>
              <a:ea typeface="Calibri"/>
              <a:cs typeface="Calibri"/>
              <a:sym typeface="Calibri"/>
            </a:endParaRPr>
          </a:p>
        </p:txBody>
      </p:sp>
      <p:sp>
        <p:nvSpPr>
          <p:cNvPr id="878" name="Google Shape;878;p77"/>
          <p:cNvSpPr txBox="1"/>
          <p:nvPr/>
        </p:nvSpPr>
        <p:spPr>
          <a:xfrm>
            <a:off x="1392508" y="385561"/>
            <a:ext cx="3710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F5811E"/>
                </a:solidFill>
                <a:latin typeface="Calibri"/>
                <a:ea typeface="Calibri"/>
                <a:cs typeface="Calibri"/>
                <a:sym typeface="Calibri"/>
              </a:rPr>
              <a:t>Sáng chế STEM</a:t>
            </a:r>
            <a:endParaRPr sz="1600">
              <a:latin typeface="Calibri"/>
              <a:ea typeface="Calibri"/>
              <a:cs typeface="Calibri"/>
              <a:sym typeface="Calibri"/>
            </a:endParaRPr>
          </a:p>
        </p:txBody>
      </p:sp>
      <p:pic>
        <p:nvPicPr>
          <p:cNvPr id="879" name="Google Shape;879;p77"/>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grpSp>
        <p:nvGrpSpPr>
          <p:cNvPr id="884" name="Google Shape;884;p78"/>
          <p:cNvGrpSpPr/>
          <p:nvPr/>
        </p:nvGrpSpPr>
        <p:grpSpPr>
          <a:xfrm>
            <a:off x="-212990" y="-288111"/>
            <a:ext cx="3344731" cy="7237400"/>
            <a:chOff x="-212990" y="-360681"/>
            <a:chExt cx="3344731" cy="7237400"/>
          </a:xfrm>
        </p:grpSpPr>
        <p:sp>
          <p:nvSpPr>
            <p:cNvPr id="885" name="Google Shape;885;p7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86" name="Google Shape;886;p7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87" name="Google Shape;887;p78"/>
          <p:cNvGrpSpPr/>
          <p:nvPr/>
        </p:nvGrpSpPr>
        <p:grpSpPr>
          <a:xfrm>
            <a:off x="-345470" y="-397390"/>
            <a:ext cx="3344731" cy="7346679"/>
            <a:chOff x="-345470" y="-469960"/>
            <a:chExt cx="3344731" cy="7376013"/>
          </a:xfrm>
        </p:grpSpPr>
        <p:sp>
          <p:nvSpPr>
            <p:cNvPr id="888" name="Google Shape;888;p7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89" name="Google Shape;889;p7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890" name="Google Shape;890;p78"/>
          <p:cNvGrpSpPr/>
          <p:nvPr/>
        </p:nvGrpSpPr>
        <p:grpSpPr>
          <a:xfrm>
            <a:off x="-461734" y="-526030"/>
            <a:ext cx="3344420" cy="7475319"/>
            <a:chOff x="-461734" y="-598600"/>
            <a:chExt cx="3344420" cy="7580186"/>
          </a:xfrm>
        </p:grpSpPr>
        <p:sp>
          <p:nvSpPr>
            <p:cNvPr id="891" name="Google Shape;891;p7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2" name="Google Shape;892;p7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893" name="Google Shape;893;p78"/>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4" name="Google Shape;894;p78"/>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5" name="Google Shape;895;p78"/>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6" name="Google Shape;896;p78"/>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897" name="Google Shape;897;p78"/>
          <p:cNvGrpSpPr/>
          <p:nvPr/>
        </p:nvGrpSpPr>
        <p:grpSpPr>
          <a:xfrm>
            <a:off x="9303872" y="-24574"/>
            <a:ext cx="3349561" cy="7449566"/>
            <a:chOff x="9303872" y="-24574"/>
            <a:chExt cx="3349561" cy="7449566"/>
          </a:xfrm>
        </p:grpSpPr>
        <p:sp>
          <p:nvSpPr>
            <p:cNvPr id="898" name="Google Shape;898;p7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899" name="Google Shape;899;p7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pic>
        <p:nvPicPr>
          <p:cNvPr id="900" name="Google Shape;900;p78"/>
          <p:cNvPicPr preferRelativeResize="0"/>
          <p:nvPr/>
        </p:nvPicPr>
        <p:blipFill rotWithShape="1">
          <a:blip r:embed="rId3">
            <a:alphaModFix/>
          </a:blip>
          <a:srcRect/>
          <a:stretch/>
        </p:blipFill>
        <p:spPr>
          <a:xfrm>
            <a:off x="342745" y="2040379"/>
            <a:ext cx="2557038" cy="2590383"/>
          </a:xfrm>
          <a:prstGeom prst="rect">
            <a:avLst/>
          </a:prstGeom>
          <a:noFill/>
          <a:ln>
            <a:noFill/>
          </a:ln>
        </p:spPr>
      </p:pic>
      <p:pic>
        <p:nvPicPr>
          <p:cNvPr id="901" name="Google Shape;901;p78"/>
          <p:cNvPicPr preferRelativeResize="0"/>
          <p:nvPr/>
        </p:nvPicPr>
        <p:blipFill rotWithShape="1">
          <a:blip r:embed="rId4">
            <a:alphaModFix/>
          </a:blip>
          <a:srcRect b="61722"/>
          <a:stretch/>
        </p:blipFill>
        <p:spPr>
          <a:xfrm>
            <a:off x="2540000" y="2552705"/>
            <a:ext cx="10658099" cy="1752589"/>
          </a:xfrm>
          <a:prstGeom prst="rect">
            <a:avLst/>
          </a:prstGeom>
          <a:noFill/>
          <a:ln>
            <a:noFill/>
          </a:ln>
        </p:spPr>
      </p:pic>
      <p:grpSp>
        <p:nvGrpSpPr>
          <p:cNvPr id="902" name="Google Shape;902;p78"/>
          <p:cNvGrpSpPr/>
          <p:nvPr/>
        </p:nvGrpSpPr>
        <p:grpSpPr>
          <a:xfrm>
            <a:off x="858755" y="5600192"/>
            <a:ext cx="1455420" cy="956939"/>
            <a:chOff x="5701962" y="0"/>
            <a:chExt cx="6490038" cy="4267200"/>
          </a:xfrm>
        </p:grpSpPr>
        <p:pic>
          <p:nvPicPr>
            <p:cNvPr id="903" name="Google Shape;903;p78"/>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904" name="Google Shape;904;p78"/>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905" name="Google Shape;905;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28</a:t>
            </a:fld>
            <a:endParaRPr>
              <a:latin typeface="Arial"/>
              <a:ea typeface="Arial"/>
              <a:cs typeface="Arial"/>
              <a:sym typeface="Arial"/>
            </a:endParaRPr>
          </a:p>
        </p:txBody>
      </p:sp>
      <p:pic>
        <p:nvPicPr>
          <p:cNvPr id="906" name="Google Shape;906;p78"/>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79"/>
          <p:cNvGrpSpPr/>
          <p:nvPr/>
        </p:nvGrpSpPr>
        <p:grpSpPr>
          <a:xfrm>
            <a:off x="-212990" y="-288111"/>
            <a:ext cx="3344731" cy="7237400"/>
            <a:chOff x="-212990" y="-360681"/>
            <a:chExt cx="3344731" cy="7237400"/>
          </a:xfrm>
        </p:grpSpPr>
        <p:sp>
          <p:nvSpPr>
            <p:cNvPr id="912" name="Google Shape;912;p7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13" name="Google Shape;913;p7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914" name="Google Shape;914;p79"/>
          <p:cNvGrpSpPr/>
          <p:nvPr/>
        </p:nvGrpSpPr>
        <p:grpSpPr>
          <a:xfrm>
            <a:off x="-345470" y="-397390"/>
            <a:ext cx="3344731" cy="7346679"/>
            <a:chOff x="-345470" y="-469960"/>
            <a:chExt cx="3344731" cy="7376013"/>
          </a:xfrm>
        </p:grpSpPr>
        <p:sp>
          <p:nvSpPr>
            <p:cNvPr id="915" name="Google Shape;915;p7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16" name="Google Shape;916;p7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917" name="Google Shape;917;p79"/>
          <p:cNvGrpSpPr/>
          <p:nvPr/>
        </p:nvGrpSpPr>
        <p:grpSpPr>
          <a:xfrm>
            <a:off x="-461734" y="-526030"/>
            <a:ext cx="3344420" cy="7475319"/>
            <a:chOff x="-461734" y="-598600"/>
            <a:chExt cx="3344420" cy="7580186"/>
          </a:xfrm>
        </p:grpSpPr>
        <p:sp>
          <p:nvSpPr>
            <p:cNvPr id="918" name="Google Shape;918;p7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19" name="Google Shape;919;p7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920" name="Google Shape;920;p79"/>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921" name="Google Shape;921;p79"/>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22" name="Google Shape;922;p79"/>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923" name="Google Shape;923;p79"/>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nvGrpSpPr>
          <p:cNvPr id="924" name="Google Shape;924;p79"/>
          <p:cNvGrpSpPr/>
          <p:nvPr/>
        </p:nvGrpSpPr>
        <p:grpSpPr>
          <a:xfrm>
            <a:off x="9303872" y="-24574"/>
            <a:ext cx="3349561" cy="7449566"/>
            <a:chOff x="9303872" y="-24574"/>
            <a:chExt cx="3349561" cy="7449566"/>
          </a:xfrm>
        </p:grpSpPr>
        <p:sp>
          <p:nvSpPr>
            <p:cNvPr id="925" name="Google Shape;925;p7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926" name="Google Shape;926;p7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sp>
        <p:nvSpPr>
          <p:cNvPr id="927" name="Google Shape;927;p79"/>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928" name="Google Shape;928;p79" descr="A cartoon of a purple gear&#10;&#10;Description automatically generated"/>
          <p:cNvPicPr preferRelativeResize="0"/>
          <p:nvPr/>
        </p:nvPicPr>
        <p:blipFill rotWithShape="1">
          <a:blip r:embed="rId3">
            <a:alphaModFix/>
          </a:blip>
          <a:src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sp>
        <p:nvSpPr>
          <p:cNvPr id="929" name="Google Shape;929;p79"/>
          <p:cNvSpPr/>
          <p:nvPr/>
        </p:nvSpPr>
        <p:spPr>
          <a:xfrm>
            <a:off x="1151827" y="4445106"/>
            <a:ext cx="10061035" cy="2128599"/>
          </a:xfrm>
          <a:prstGeom prst="roundRect">
            <a:avLst>
              <a:gd name="adj" fmla="val 9154"/>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300" i="0" u="none" strike="noStrike" cap="none">
                <a:solidFill>
                  <a:srgbClr val="000000"/>
                </a:solidFill>
                <a:latin typeface="Calibri"/>
                <a:ea typeface="Calibri"/>
                <a:cs typeface="Calibri"/>
                <a:sym typeface="Calibri"/>
              </a:rPr>
              <a:t>Ngày nay, người ta chế tạo kính điện thông minh thay cho rèm cửa để giảm sáng. Kính điện này gồm nhiều lớp màu chồng lên nhau. Màu kính được thay đổi bằng bộ điều khiển.</a:t>
            </a:r>
            <a:endParaRPr sz="1500">
              <a:latin typeface="Calibri"/>
              <a:ea typeface="Calibri"/>
              <a:cs typeface="Calibri"/>
              <a:sym typeface="Calibri"/>
            </a:endParaRPr>
          </a:p>
        </p:txBody>
      </p:sp>
      <p:pic>
        <p:nvPicPr>
          <p:cNvPr id="930" name="Google Shape;930;p79"/>
          <p:cNvPicPr preferRelativeResize="0"/>
          <p:nvPr/>
        </p:nvPicPr>
        <p:blipFill rotWithShape="1">
          <a:blip r:embed="rId4">
            <a:alphaModFix/>
          </a:blip>
          <a:srcRect b="61722"/>
          <a:stretch/>
        </p:blipFill>
        <p:spPr>
          <a:xfrm>
            <a:off x="1329517" y="392117"/>
            <a:ext cx="4574857" cy="752277"/>
          </a:xfrm>
          <a:prstGeom prst="rect">
            <a:avLst/>
          </a:prstGeom>
          <a:noFill/>
          <a:ln>
            <a:noFill/>
          </a:ln>
        </p:spPr>
      </p:pic>
      <p:sp>
        <p:nvSpPr>
          <p:cNvPr id="931" name="Google Shape;931;p79"/>
          <p:cNvSpPr/>
          <p:nvPr/>
        </p:nvSpPr>
        <p:spPr>
          <a:xfrm>
            <a:off x="3492773" y="1157765"/>
            <a:ext cx="7959732" cy="3247733"/>
          </a:xfrm>
          <a:prstGeom prst="round2DiagRect">
            <a:avLst>
              <a:gd name="adj1" fmla="val 16667"/>
              <a:gd name="adj2" fmla="val 0"/>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endParaRPr sz="3600" b="0" i="0" u="none" strike="noStrike" cap="none">
              <a:solidFill>
                <a:srgbClr val="000000"/>
              </a:solidFill>
              <a:latin typeface="Arial"/>
              <a:ea typeface="Arial"/>
              <a:cs typeface="Arial"/>
              <a:sym typeface="Arial"/>
            </a:endParaRPr>
          </a:p>
        </p:txBody>
      </p:sp>
      <p:sp>
        <p:nvSpPr>
          <p:cNvPr id="932" name="Google Shape;93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29</a:t>
            </a:fld>
            <a:endParaRPr>
              <a:latin typeface="Arial"/>
              <a:ea typeface="Arial"/>
              <a:cs typeface="Arial"/>
              <a:sym typeface="Arial"/>
            </a:endParaRPr>
          </a:p>
        </p:txBody>
      </p:sp>
      <p:pic>
        <p:nvPicPr>
          <p:cNvPr id="933" name="Google Shape;933;p79"/>
          <p:cNvPicPr preferRelativeResize="0"/>
          <p:nvPr/>
        </p:nvPicPr>
        <p:blipFill rotWithShape="1">
          <a:blip r:embed="rId5">
            <a:alphaModFix/>
          </a:blip>
          <a:srcRect/>
          <a:stretch/>
        </p:blipFill>
        <p:spPr>
          <a:xfrm>
            <a:off x="3856331" y="1466427"/>
            <a:ext cx="7272669" cy="2746593"/>
          </a:xfrm>
          <a:prstGeom prst="rect">
            <a:avLst/>
          </a:prstGeom>
          <a:noFill/>
          <a:ln>
            <a:noFill/>
          </a:ln>
        </p:spPr>
      </p:pic>
      <p:pic>
        <p:nvPicPr>
          <p:cNvPr id="934" name="Google Shape;934;p79"/>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3"/>
                                        </p:tgtEl>
                                        <p:attrNameLst>
                                          <p:attrName>style.visibility</p:attrName>
                                        </p:attrNameLst>
                                      </p:cBhvr>
                                      <p:to>
                                        <p:strVal val="visible"/>
                                      </p:to>
                                    </p:set>
                                    <p:anim calcmode="lin" valueType="num">
                                      <p:cBhvr additive="base">
                                        <p:cTn id="7" dur="500"/>
                                        <p:tgtEl>
                                          <p:spTgt spid="9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53"/>
          <p:cNvGrpSpPr/>
          <p:nvPr/>
        </p:nvGrpSpPr>
        <p:grpSpPr>
          <a:xfrm>
            <a:off x="-212990" y="-360681"/>
            <a:ext cx="3344731" cy="7237400"/>
            <a:chOff x="-212990" y="-360681"/>
            <a:chExt cx="3344731" cy="7237400"/>
          </a:xfrm>
        </p:grpSpPr>
        <p:sp>
          <p:nvSpPr>
            <p:cNvPr id="124" name="Google Shape;124;p5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25" name="Google Shape;125;p5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26" name="Google Shape;126;p53"/>
          <p:cNvGrpSpPr/>
          <p:nvPr/>
        </p:nvGrpSpPr>
        <p:grpSpPr>
          <a:xfrm>
            <a:off x="-345470" y="-469960"/>
            <a:ext cx="3344731" cy="7346679"/>
            <a:chOff x="-345470" y="-469960"/>
            <a:chExt cx="3344731" cy="7376013"/>
          </a:xfrm>
        </p:grpSpPr>
        <p:sp>
          <p:nvSpPr>
            <p:cNvPr id="127" name="Google Shape;127;p5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28" name="Google Shape;128;p5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29" name="Google Shape;129;p53"/>
          <p:cNvGrpSpPr/>
          <p:nvPr/>
        </p:nvGrpSpPr>
        <p:grpSpPr>
          <a:xfrm>
            <a:off x="-461734" y="-598600"/>
            <a:ext cx="3344420" cy="7475319"/>
            <a:chOff x="-461734" y="-598600"/>
            <a:chExt cx="3344420" cy="7580186"/>
          </a:xfrm>
        </p:grpSpPr>
        <p:sp>
          <p:nvSpPr>
            <p:cNvPr id="130" name="Google Shape;130;p5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31" name="Google Shape;131;p5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32" name="Google Shape;132;p53"/>
          <p:cNvGrpSpPr/>
          <p:nvPr/>
        </p:nvGrpSpPr>
        <p:grpSpPr>
          <a:xfrm>
            <a:off x="1202384" y="353181"/>
            <a:ext cx="2973859" cy="662819"/>
            <a:chOff x="1202384" y="353181"/>
            <a:chExt cx="2973859" cy="662819"/>
          </a:xfrm>
        </p:grpSpPr>
        <p:sp>
          <p:nvSpPr>
            <p:cNvPr id="133" name="Google Shape;133;p53"/>
            <p:cNvSpPr/>
            <p:nvPr/>
          </p:nvSpPr>
          <p:spPr>
            <a:xfrm>
              <a:off x="1202384" y="353181"/>
              <a:ext cx="2726150" cy="662819"/>
            </a:xfrm>
            <a:custGeom>
              <a:avLst/>
              <a:gdLst/>
              <a:ahLst/>
              <a:cxnLst/>
              <a:rect l="l" t="t" r="r" b="b"/>
              <a:pathLst>
                <a:path w="2838215" h="837128" extrusionOk="0">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CCCC"/>
            </a:solidFill>
            <a:ln w="25400" cap="flat" cmpd="sng">
              <a:solidFill>
                <a:srgbClr val="FABEA8"/>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4" name="Google Shape;134;p53"/>
            <p:cNvSpPr txBox="1"/>
            <p:nvPr/>
          </p:nvSpPr>
          <p:spPr>
            <a:xfrm>
              <a:off x="1666525" y="393608"/>
              <a:ext cx="2503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200"/>
                <a:buFont typeface="Arial"/>
                <a:buNone/>
              </a:pPr>
              <a:r>
                <a:rPr lang="en-US" sz="3200" b="1" i="0" u="none" strike="noStrike" cap="none">
                  <a:solidFill>
                    <a:srgbClr val="FB0401"/>
                  </a:solidFill>
                  <a:latin typeface="Calibri"/>
                  <a:ea typeface="Calibri"/>
                  <a:cs typeface="Calibri"/>
                  <a:sym typeface="Calibri"/>
                </a:rPr>
                <a:t>MỤC TIÊU</a:t>
              </a:r>
              <a:endParaRPr>
                <a:latin typeface="Calibri"/>
                <a:ea typeface="Calibri"/>
                <a:cs typeface="Calibri"/>
                <a:sym typeface="Calibri"/>
              </a:endParaRPr>
            </a:p>
          </p:txBody>
        </p:sp>
        <p:sp>
          <p:nvSpPr>
            <p:cNvPr id="135" name="Google Shape;135;p53"/>
            <p:cNvSpPr txBox="1"/>
            <p:nvPr/>
          </p:nvSpPr>
          <p:spPr>
            <a:xfrm>
              <a:off x="1672743" y="393608"/>
              <a:ext cx="250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200"/>
                <a:buFont typeface="Arial"/>
                <a:buNone/>
              </a:pPr>
              <a:endParaRPr>
                <a:latin typeface="Calibri"/>
                <a:ea typeface="Calibri"/>
                <a:cs typeface="Calibri"/>
                <a:sym typeface="Calibri"/>
              </a:endParaRPr>
            </a:p>
          </p:txBody>
        </p:sp>
      </p:grpSp>
      <p:pic>
        <p:nvPicPr>
          <p:cNvPr id="136" name="Google Shape;136;p53"/>
          <p:cNvPicPr preferRelativeResize="0"/>
          <p:nvPr/>
        </p:nvPicPr>
        <p:blipFill rotWithShape="1">
          <a:blip r:embed="rId3">
            <a:alphaModFix/>
          </a:blip>
          <a:srcRect/>
          <a:stretch/>
        </p:blipFill>
        <p:spPr>
          <a:xfrm>
            <a:off x="183586" y="77230"/>
            <a:ext cx="1262953" cy="1262953"/>
          </a:xfrm>
          <a:prstGeom prst="rect">
            <a:avLst/>
          </a:prstGeom>
          <a:noFill/>
          <a:ln>
            <a:noFill/>
          </a:ln>
          <a:effectLst>
            <a:outerShdw blurRad="76200" dist="63500" dir="2700000" algn="tl" rotWithShape="0">
              <a:srgbClr val="000000">
                <a:alpha val="40000"/>
              </a:srgbClr>
            </a:outerShdw>
          </a:effectLst>
        </p:spPr>
      </p:pic>
      <p:grpSp>
        <p:nvGrpSpPr>
          <p:cNvPr id="137" name="Google Shape;137;p53"/>
          <p:cNvGrpSpPr/>
          <p:nvPr/>
        </p:nvGrpSpPr>
        <p:grpSpPr>
          <a:xfrm>
            <a:off x="9067237" y="-24574"/>
            <a:ext cx="3593475" cy="7449566"/>
            <a:chOff x="9067237" y="-24574"/>
            <a:chExt cx="3593475" cy="7449566"/>
          </a:xfrm>
        </p:grpSpPr>
        <p:sp>
          <p:nvSpPr>
            <p:cNvPr id="138" name="Google Shape;138;p53"/>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39" name="Google Shape;139;p53"/>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0" name="Google Shape;140;p53"/>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1" name="Google Shape;141;p53"/>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142" name="Google Shape;142;p53"/>
            <p:cNvGrpSpPr/>
            <p:nvPr/>
          </p:nvGrpSpPr>
          <p:grpSpPr>
            <a:xfrm>
              <a:off x="9316292" y="-24574"/>
              <a:ext cx="3344420" cy="7449566"/>
              <a:chOff x="9316292" y="-24574"/>
              <a:chExt cx="3344420" cy="7449566"/>
            </a:xfrm>
          </p:grpSpPr>
          <p:sp>
            <p:nvSpPr>
              <p:cNvPr id="143" name="Google Shape;143;p53"/>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44" name="Google Shape;144;p5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sp>
        <p:nvSpPr>
          <p:cNvPr id="145" name="Google Shape;145;p53"/>
          <p:cNvSpPr/>
          <p:nvPr/>
        </p:nvSpPr>
        <p:spPr>
          <a:xfrm>
            <a:off x="1967675" y="2212900"/>
            <a:ext cx="8902800" cy="2968200"/>
          </a:xfrm>
          <a:prstGeom prst="round2DiagRect">
            <a:avLst>
              <a:gd name="adj1" fmla="val 16667"/>
              <a:gd name="adj2" fmla="val 0"/>
            </a:avLst>
          </a:prstGeom>
          <a:solidFill>
            <a:srgbClr val="FFE5E5">
              <a:alpha val="80000"/>
            </a:srgbClr>
          </a:solidFill>
          <a:ln w="476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342900" marR="0" lvl="0" indent="-361950" algn="just" rtl="0">
              <a:lnSpc>
                <a:spcPct val="100000"/>
              </a:lnSpc>
              <a:spcBef>
                <a:spcPts val="0"/>
              </a:spcBef>
              <a:spcAft>
                <a:spcPts val="0"/>
              </a:spcAft>
              <a:buClr>
                <a:srgbClr val="FF0000"/>
              </a:buClr>
              <a:buSzPts val="3100"/>
              <a:buFont typeface="Calibri"/>
              <a:buChar char="✔"/>
            </a:pPr>
            <a:r>
              <a:rPr lang="en-US" sz="3100" i="0" u="none" strike="noStrike" cap="none">
                <a:solidFill>
                  <a:schemeClr val="dk1"/>
                </a:solidFill>
                <a:latin typeface="Calibri"/>
                <a:ea typeface="Calibri"/>
                <a:cs typeface="Calibri"/>
                <a:sym typeface="Calibri"/>
              </a:rPr>
              <a:t>Chọn hình vuông hoặc hình chữ nhật làm khung cửa sổ.</a:t>
            </a:r>
            <a:endParaRPr sz="3100">
              <a:latin typeface="Calibri"/>
              <a:ea typeface="Calibri"/>
              <a:cs typeface="Calibri"/>
              <a:sym typeface="Calibri"/>
            </a:endParaRPr>
          </a:p>
          <a:p>
            <a:pPr marL="342900" marR="0" lvl="0" indent="-361950" algn="just" rtl="0">
              <a:lnSpc>
                <a:spcPct val="100000"/>
              </a:lnSpc>
              <a:spcBef>
                <a:spcPts val="1200"/>
              </a:spcBef>
              <a:spcAft>
                <a:spcPts val="0"/>
              </a:spcAft>
              <a:buClr>
                <a:srgbClr val="FF0000"/>
              </a:buClr>
              <a:buSzPts val="3100"/>
              <a:buFont typeface="Calibri"/>
              <a:buChar char="✔"/>
            </a:pPr>
            <a:r>
              <a:rPr lang="en-US" sz="3100" i="0" u="none" strike="noStrike" cap="none">
                <a:solidFill>
                  <a:schemeClr val="dk1"/>
                </a:solidFill>
                <a:latin typeface="Calibri"/>
                <a:ea typeface="Calibri"/>
                <a:cs typeface="Calibri"/>
                <a:sym typeface="Calibri"/>
              </a:rPr>
              <a:t>Làm khung cửa sổ bằng giấy bìa.</a:t>
            </a:r>
            <a:endParaRPr sz="3100">
              <a:latin typeface="Calibri"/>
              <a:ea typeface="Calibri"/>
              <a:cs typeface="Calibri"/>
              <a:sym typeface="Calibri"/>
            </a:endParaRPr>
          </a:p>
          <a:p>
            <a:pPr marL="342900" marR="0" lvl="0" indent="-361950" algn="just" rtl="0">
              <a:lnSpc>
                <a:spcPct val="100000"/>
              </a:lnSpc>
              <a:spcBef>
                <a:spcPts val="1200"/>
              </a:spcBef>
              <a:spcAft>
                <a:spcPts val="0"/>
              </a:spcAft>
              <a:buClr>
                <a:srgbClr val="FF0000"/>
              </a:buClr>
              <a:buSzPts val="3100"/>
              <a:buFont typeface="Calibri"/>
              <a:buChar char="✔"/>
            </a:pPr>
            <a:r>
              <a:rPr lang="en-US" sz="3100" i="0" u="none" strike="noStrike" cap="none">
                <a:solidFill>
                  <a:schemeClr val="dk1"/>
                </a:solidFill>
                <a:latin typeface="Calibri"/>
                <a:ea typeface="Calibri"/>
                <a:cs typeface="Calibri"/>
                <a:sym typeface="Calibri"/>
              </a:rPr>
              <a:t>Ghép các màu để tạo ra màu mới khi làm rèm cửa.</a:t>
            </a:r>
            <a:endParaRPr sz="3100">
              <a:latin typeface="Calibri"/>
              <a:ea typeface="Calibri"/>
              <a:cs typeface="Calibri"/>
              <a:sym typeface="Calibri"/>
            </a:endParaRPr>
          </a:p>
        </p:txBody>
      </p:sp>
      <p:sp>
        <p:nvSpPr>
          <p:cNvPr id="146" name="Google Shape;1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3</a:t>
            </a:fld>
            <a:endParaRPr>
              <a:latin typeface="Arial"/>
              <a:ea typeface="Arial"/>
              <a:cs typeface="Arial"/>
              <a:sym typeface="Arial"/>
            </a:endParaRPr>
          </a:p>
        </p:txBody>
      </p:sp>
      <p:pic>
        <p:nvPicPr>
          <p:cNvPr id="147" name="Google Shape;147;p53"/>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pSp>
        <p:nvGrpSpPr>
          <p:cNvPr id="152" name="Google Shape;152;p54"/>
          <p:cNvGrpSpPr/>
          <p:nvPr/>
        </p:nvGrpSpPr>
        <p:grpSpPr>
          <a:xfrm>
            <a:off x="-212990" y="-360681"/>
            <a:ext cx="3344731" cy="7237400"/>
            <a:chOff x="-212990" y="-360681"/>
            <a:chExt cx="3344731" cy="7237400"/>
          </a:xfrm>
        </p:grpSpPr>
        <p:sp>
          <p:nvSpPr>
            <p:cNvPr id="153" name="Google Shape;153;p5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54" name="Google Shape;154;p5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55" name="Google Shape;155;p54"/>
          <p:cNvGrpSpPr/>
          <p:nvPr/>
        </p:nvGrpSpPr>
        <p:grpSpPr>
          <a:xfrm>
            <a:off x="-345470" y="-469960"/>
            <a:ext cx="3344731" cy="7346679"/>
            <a:chOff x="-345470" y="-469960"/>
            <a:chExt cx="3344731" cy="7376013"/>
          </a:xfrm>
        </p:grpSpPr>
        <p:sp>
          <p:nvSpPr>
            <p:cNvPr id="156" name="Google Shape;156;p5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57" name="Google Shape;157;p5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58" name="Google Shape;158;p54"/>
          <p:cNvGrpSpPr/>
          <p:nvPr/>
        </p:nvGrpSpPr>
        <p:grpSpPr>
          <a:xfrm>
            <a:off x="-461734" y="-598600"/>
            <a:ext cx="3344420" cy="7475319"/>
            <a:chOff x="-461734" y="-598600"/>
            <a:chExt cx="3344420" cy="7580186"/>
          </a:xfrm>
        </p:grpSpPr>
        <p:sp>
          <p:nvSpPr>
            <p:cNvPr id="159" name="Google Shape;159;p5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0" name="Google Shape;160;p5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161" name="Google Shape;161;p54"/>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2" name="Google Shape;162;p54"/>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3" name="Google Shape;163;p54"/>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4" name="Google Shape;164;p54"/>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165" name="Google Shape;165;p54"/>
          <p:cNvGrpSpPr/>
          <p:nvPr/>
        </p:nvGrpSpPr>
        <p:grpSpPr>
          <a:xfrm>
            <a:off x="9316292" y="-24574"/>
            <a:ext cx="3344420" cy="7449566"/>
            <a:chOff x="9316292" y="-24574"/>
            <a:chExt cx="3344420" cy="7449566"/>
          </a:xfrm>
        </p:grpSpPr>
        <p:sp>
          <p:nvSpPr>
            <p:cNvPr id="166" name="Google Shape;166;p54"/>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67" name="Google Shape;167;p5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pic>
        <p:nvPicPr>
          <p:cNvPr id="168" name="Google Shape;168;p54"/>
          <p:cNvPicPr preferRelativeResize="0"/>
          <p:nvPr/>
        </p:nvPicPr>
        <p:blipFill rotWithShape="1">
          <a:blip r:embed="rId3">
            <a:alphaModFix/>
          </a:blip>
          <a:srcRect/>
          <a:stretch/>
        </p:blipFill>
        <p:spPr>
          <a:xfrm>
            <a:off x="711201" y="1935268"/>
            <a:ext cx="2496238" cy="2655086"/>
          </a:xfrm>
          <a:prstGeom prst="rect">
            <a:avLst/>
          </a:prstGeom>
          <a:noFill/>
          <a:ln>
            <a:noFill/>
          </a:ln>
          <a:effectLst>
            <a:outerShdw blurRad="50800" dist="38100" dir="2700000" algn="tl" rotWithShape="0">
              <a:srgbClr val="000000">
                <a:alpha val="40000"/>
              </a:srgbClr>
            </a:outerShdw>
          </a:effectLst>
        </p:spPr>
      </p:pic>
      <p:pic>
        <p:nvPicPr>
          <p:cNvPr id="169" name="Google Shape;169;p54"/>
          <p:cNvPicPr preferRelativeResize="0"/>
          <p:nvPr/>
        </p:nvPicPr>
        <p:blipFill rotWithShape="1">
          <a:blip r:embed="rId4">
            <a:alphaModFix/>
          </a:blip>
          <a:srcRect/>
          <a:stretch/>
        </p:blipFill>
        <p:spPr>
          <a:xfrm>
            <a:off x="3034622" y="2429910"/>
            <a:ext cx="9157378" cy="1998180"/>
          </a:xfrm>
          <a:prstGeom prst="rect">
            <a:avLst/>
          </a:prstGeom>
          <a:noFill/>
          <a:ln>
            <a:noFill/>
          </a:ln>
        </p:spPr>
      </p:pic>
      <p:grpSp>
        <p:nvGrpSpPr>
          <p:cNvPr id="170" name="Google Shape;170;p54"/>
          <p:cNvGrpSpPr/>
          <p:nvPr/>
        </p:nvGrpSpPr>
        <p:grpSpPr>
          <a:xfrm>
            <a:off x="858755" y="5600192"/>
            <a:ext cx="1455420" cy="956939"/>
            <a:chOff x="5701962" y="0"/>
            <a:chExt cx="6490038" cy="4267200"/>
          </a:xfrm>
        </p:grpSpPr>
        <p:pic>
          <p:nvPicPr>
            <p:cNvPr id="171" name="Google Shape;171;p54"/>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172" name="Google Shape;172;p54"/>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173" name="Google Shape;17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4</a:t>
            </a:fld>
            <a:endParaRPr>
              <a:latin typeface="Arial"/>
              <a:ea typeface="Arial"/>
              <a:cs typeface="Arial"/>
              <a:sym typeface="Arial"/>
            </a:endParaRPr>
          </a:p>
        </p:txBody>
      </p:sp>
      <p:pic>
        <p:nvPicPr>
          <p:cNvPr id="174" name="Google Shape;174;p54"/>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55"/>
          <p:cNvGrpSpPr/>
          <p:nvPr/>
        </p:nvGrpSpPr>
        <p:grpSpPr>
          <a:xfrm>
            <a:off x="-212990" y="-360681"/>
            <a:ext cx="3344731" cy="7237400"/>
            <a:chOff x="-212990" y="-360681"/>
            <a:chExt cx="3344731" cy="7237400"/>
          </a:xfrm>
        </p:grpSpPr>
        <p:sp>
          <p:nvSpPr>
            <p:cNvPr id="180" name="Google Shape;180;p5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1" name="Google Shape;181;p5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345470" y="-469960"/>
            <a:ext cx="3344731" cy="7346679"/>
            <a:chOff x="-345470" y="-469960"/>
            <a:chExt cx="3344731" cy="7376013"/>
          </a:xfrm>
        </p:grpSpPr>
        <p:sp>
          <p:nvSpPr>
            <p:cNvPr id="183" name="Google Shape;183;p5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4" name="Google Shape;184;p5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85" name="Google Shape;185;p55"/>
          <p:cNvGrpSpPr/>
          <p:nvPr/>
        </p:nvGrpSpPr>
        <p:grpSpPr>
          <a:xfrm>
            <a:off x="-461734" y="-598600"/>
            <a:ext cx="3344420" cy="7475319"/>
            <a:chOff x="-461734" y="-598600"/>
            <a:chExt cx="3344420" cy="7580186"/>
          </a:xfrm>
        </p:grpSpPr>
        <p:sp>
          <p:nvSpPr>
            <p:cNvPr id="186" name="Google Shape;186;p5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7" name="Google Shape;187;p5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188" name="Google Shape;188;p5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89" name="Google Shape;189;p5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90" name="Google Shape;190;p5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91" name="Google Shape;191;p5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192" name="Google Shape;192;p55"/>
          <p:cNvGrpSpPr/>
          <p:nvPr/>
        </p:nvGrpSpPr>
        <p:grpSpPr>
          <a:xfrm>
            <a:off x="9316292" y="-24574"/>
            <a:ext cx="3344420" cy="7449566"/>
            <a:chOff x="9316292" y="-24574"/>
            <a:chExt cx="3344420" cy="7449566"/>
          </a:xfrm>
        </p:grpSpPr>
        <p:sp>
          <p:nvSpPr>
            <p:cNvPr id="193" name="Google Shape;193;p5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194" name="Google Shape;194;p5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195" name="Google Shape;195;p55"/>
          <p:cNvGrpSpPr/>
          <p:nvPr/>
        </p:nvGrpSpPr>
        <p:grpSpPr>
          <a:xfrm>
            <a:off x="147891" y="123190"/>
            <a:ext cx="6217582" cy="1342172"/>
            <a:chOff x="147891" y="46990"/>
            <a:chExt cx="6217582" cy="1342172"/>
          </a:xfrm>
        </p:grpSpPr>
        <p:sp>
          <p:nvSpPr>
            <p:cNvPr id="196" name="Google Shape;196;p55"/>
            <p:cNvSpPr/>
            <p:nvPr/>
          </p:nvSpPr>
          <p:spPr>
            <a:xfrm>
              <a:off x="1069903" y="370738"/>
              <a:ext cx="4652915"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7" name="Google Shape;197;p55"/>
            <p:cNvSpPr txBox="1"/>
            <p:nvPr/>
          </p:nvSpPr>
          <p:spPr>
            <a:xfrm>
              <a:off x="1409773" y="425564"/>
              <a:ext cx="4955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200"/>
                <a:buFont typeface="Arial"/>
                <a:buNone/>
              </a:pPr>
              <a:r>
                <a:rPr lang="en-US" sz="3200" b="1" i="0" u="none" strike="noStrike" cap="none">
                  <a:solidFill>
                    <a:srgbClr val="00A68B"/>
                  </a:solidFill>
                  <a:latin typeface="Calibri"/>
                  <a:ea typeface="Calibri"/>
                  <a:cs typeface="Calibri"/>
                  <a:sym typeface="Calibri"/>
                </a:rPr>
                <a:t>Câu chuyện STEM</a:t>
              </a:r>
              <a:endParaRPr>
                <a:latin typeface="Calibri"/>
                <a:ea typeface="Calibri"/>
                <a:cs typeface="Calibri"/>
                <a:sym typeface="Calibri"/>
              </a:endParaRPr>
            </a:p>
          </p:txBody>
        </p:sp>
        <p:pic>
          <p:nvPicPr>
            <p:cNvPr id="198" name="Google Shape;198;p55"/>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grpSp>
      <p:sp>
        <p:nvSpPr>
          <p:cNvPr id="199" name="Google Shape;199;p55"/>
          <p:cNvSpPr/>
          <p:nvPr/>
        </p:nvSpPr>
        <p:spPr>
          <a:xfrm>
            <a:off x="4885757" y="871025"/>
            <a:ext cx="6423660" cy="3235664"/>
          </a:xfrm>
          <a:custGeom>
            <a:avLst/>
            <a:gdLst/>
            <a:ahLst/>
            <a:cxnLst/>
            <a:rect l="l" t="t" r="r" b="b"/>
            <a:pathLst>
              <a:path w="6423660" h="3235664" fill="none" extrusionOk="0">
                <a:moveTo>
                  <a:pt x="-524813" y="2817907"/>
                </a:moveTo>
                <a:cubicBezTo>
                  <a:pt x="-296759" y="2549907"/>
                  <a:pt x="-109742" y="2464357"/>
                  <a:pt x="223928" y="2211333"/>
                </a:cubicBezTo>
                <a:cubicBezTo>
                  <a:pt x="-566889" y="1197239"/>
                  <a:pt x="487121" y="176811"/>
                  <a:pt x="2787610" y="14174"/>
                </a:cubicBezTo>
                <a:cubicBezTo>
                  <a:pt x="3938294" y="-168967"/>
                  <a:pt x="5371278" y="258926"/>
                  <a:pt x="5891961" y="726287"/>
                </a:cubicBezTo>
                <a:cubicBezTo>
                  <a:pt x="7065033" y="1547228"/>
                  <a:pt x="6292356" y="2920481"/>
                  <a:pt x="3851795" y="3203223"/>
                </a:cubicBezTo>
                <a:cubicBezTo>
                  <a:pt x="2840643" y="3326433"/>
                  <a:pt x="1629750" y="3246089"/>
                  <a:pt x="882878" y="2731913"/>
                </a:cubicBezTo>
                <a:cubicBezTo>
                  <a:pt x="691353" y="2633400"/>
                  <a:pt x="83477" y="2685519"/>
                  <a:pt x="-524813" y="2817907"/>
                </a:cubicBezTo>
                <a:close/>
              </a:path>
              <a:path w="6423660" h="3235664" extrusionOk="0">
                <a:moveTo>
                  <a:pt x="-524813" y="2817907"/>
                </a:moveTo>
                <a:cubicBezTo>
                  <a:pt x="-177816" y="2556366"/>
                  <a:pt x="-148670" y="2428787"/>
                  <a:pt x="223928" y="2211333"/>
                </a:cubicBezTo>
                <a:cubicBezTo>
                  <a:pt x="-319567" y="1451187"/>
                  <a:pt x="825771" y="93697"/>
                  <a:pt x="2787610" y="14174"/>
                </a:cubicBezTo>
                <a:cubicBezTo>
                  <a:pt x="3930138" y="-71257"/>
                  <a:pt x="5237804" y="200764"/>
                  <a:pt x="5891961" y="726287"/>
                </a:cubicBezTo>
                <a:cubicBezTo>
                  <a:pt x="7081291" y="1470041"/>
                  <a:pt x="6215423" y="3099066"/>
                  <a:pt x="3851795" y="3203223"/>
                </a:cubicBezTo>
                <a:cubicBezTo>
                  <a:pt x="2713322" y="3285848"/>
                  <a:pt x="1643199" y="3107533"/>
                  <a:pt x="882878" y="2731913"/>
                </a:cubicBezTo>
                <a:cubicBezTo>
                  <a:pt x="316021" y="2739797"/>
                  <a:pt x="-60210" y="2721023"/>
                  <a:pt x="-524813" y="2817907"/>
                </a:cubicBezTo>
                <a:close/>
              </a:path>
            </a:pathLst>
          </a:custGeom>
          <a:solidFill>
            <a:srgbClr val="BBE3E3"/>
          </a:solidFill>
          <a:ln w="38100" cap="flat" cmpd="sng">
            <a:solidFill>
              <a:srgbClr val="1115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Các em hãy đọc</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A47C"/>
              </a:buClr>
              <a:buSzPts val="3600"/>
              <a:buFont typeface="Arial"/>
              <a:buNone/>
            </a:pPr>
            <a:r>
              <a:rPr lang="en-US" sz="3600" b="1" i="0" u="none" strike="noStrike" cap="none">
                <a:solidFill>
                  <a:srgbClr val="00A47C"/>
                </a:solidFill>
                <a:latin typeface="Calibri"/>
                <a:ea typeface="Calibri"/>
                <a:cs typeface="Calibri"/>
                <a:sym typeface="Calibri"/>
              </a:rPr>
              <a:t>CÂU CHUYỆN STEM</a:t>
            </a:r>
            <a:endParaRPr/>
          </a:p>
          <a:p>
            <a:pPr marL="0" marR="0" lvl="0" indent="0" algn="ctr"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ở trang </a:t>
            </a:r>
            <a:r>
              <a:rPr lang="en-US" sz="3200" b="1" i="0" u="none" strike="noStrike" cap="none">
                <a:solidFill>
                  <a:srgbClr val="FF0000"/>
                </a:solidFill>
                <a:latin typeface="Calibri"/>
                <a:ea typeface="Calibri"/>
                <a:cs typeface="Calibri"/>
                <a:sym typeface="Calibri"/>
              </a:rPr>
              <a:t>32</a:t>
            </a:r>
            <a:r>
              <a:rPr lang="en-US" sz="3200" b="0" i="0" u="none" strike="noStrike" cap="none">
                <a:solidFill>
                  <a:srgbClr val="000000"/>
                </a:solidFill>
                <a:latin typeface="Calibri"/>
                <a:ea typeface="Calibri"/>
                <a:cs typeface="Calibri"/>
                <a:sym typeface="Calibri"/>
              </a:rPr>
              <a:t> về cửa sổ và tác dụng của rèm cửa sổ. </a:t>
            </a:r>
            <a:endParaRPr sz="3200" b="0" i="0" u="none" strike="noStrike" cap="none">
              <a:solidFill>
                <a:srgbClr val="000000"/>
              </a:solidFill>
              <a:latin typeface="Calibri"/>
              <a:ea typeface="Calibri"/>
              <a:cs typeface="Calibri"/>
              <a:sym typeface="Calibri"/>
            </a:endParaRPr>
          </a:p>
        </p:txBody>
      </p:sp>
      <p:pic>
        <p:nvPicPr>
          <p:cNvPr id="200" name="Google Shape;200;p55"/>
          <p:cNvPicPr preferRelativeResize="0"/>
          <p:nvPr/>
        </p:nvPicPr>
        <p:blipFill rotWithShape="1">
          <a:blip r:embed="rId4">
            <a:alphaModFix/>
          </a:blip>
          <a:srcRect/>
          <a:stretch/>
        </p:blipFill>
        <p:spPr>
          <a:xfrm>
            <a:off x="1069903" y="2291595"/>
            <a:ext cx="3245277" cy="3771539"/>
          </a:xfrm>
          <a:prstGeom prst="rect">
            <a:avLst/>
          </a:prstGeom>
          <a:noFill/>
          <a:ln>
            <a:noFill/>
          </a:ln>
        </p:spPr>
      </p:pic>
      <p:sp>
        <p:nvSpPr>
          <p:cNvPr id="201" name="Google Shape;20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5</a:t>
            </a:fld>
            <a:endParaRPr>
              <a:latin typeface="Arial"/>
              <a:ea typeface="Arial"/>
              <a:cs typeface="Arial"/>
              <a:sym typeface="Arial"/>
            </a:endParaRPr>
          </a:p>
        </p:txBody>
      </p:sp>
      <p:pic>
        <p:nvPicPr>
          <p:cNvPr id="202" name="Google Shape;202;p5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56"/>
          <p:cNvGrpSpPr/>
          <p:nvPr/>
        </p:nvGrpSpPr>
        <p:grpSpPr>
          <a:xfrm>
            <a:off x="-212990" y="-360681"/>
            <a:ext cx="3344731" cy="7237400"/>
            <a:chOff x="-212990" y="-360681"/>
            <a:chExt cx="3344731" cy="7237400"/>
          </a:xfrm>
        </p:grpSpPr>
        <p:sp>
          <p:nvSpPr>
            <p:cNvPr id="208" name="Google Shape;208;p5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09" name="Google Shape;209;p5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10" name="Google Shape;210;p56"/>
          <p:cNvGrpSpPr/>
          <p:nvPr/>
        </p:nvGrpSpPr>
        <p:grpSpPr>
          <a:xfrm>
            <a:off x="-345470" y="-469960"/>
            <a:ext cx="3344731" cy="7346679"/>
            <a:chOff x="-345470" y="-469960"/>
            <a:chExt cx="3344731" cy="7376013"/>
          </a:xfrm>
        </p:grpSpPr>
        <p:sp>
          <p:nvSpPr>
            <p:cNvPr id="211" name="Google Shape;211;p5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2" name="Google Shape;212;p5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13" name="Google Shape;213;p56"/>
          <p:cNvGrpSpPr/>
          <p:nvPr/>
        </p:nvGrpSpPr>
        <p:grpSpPr>
          <a:xfrm>
            <a:off x="-461734" y="-598600"/>
            <a:ext cx="3344420" cy="7475319"/>
            <a:chOff x="-461734" y="-598600"/>
            <a:chExt cx="3344420" cy="7580186"/>
          </a:xfrm>
        </p:grpSpPr>
        <p:sp>
          <p:nvSpPr>
            <p:cNvPr id="214" name="Google Shape;214;p5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5" name="Google Shape;215;p5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16" name="Google Shape;216;p5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7" name="Google Shape;217;p5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8" name="Google Shape;218;p5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19" name="Google Shape;219;p5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220" name="Google Shape;220;p56"/>
          <p:cNvGrpSpPr/>
          <p:nvPr/>
        </p:nvGrpSpPr>
        <p:grpSpPr>
          <a:xfrm>
            <a:off x="9316292" y="-24574"/>
            <a:ext cx="3344420" cy="7449566"/>
            <a:chOff x="9316292" y="-24574"/>
            <a:chExt cx="3344420" cy="7449566"/>
          </a:xfrm>
        </p:grpSpPr>
        <p:sp>
          <p:nvSpPr>
            <p:cNvPr id="221" name="Google Shape;221;p5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22" name="Google Shape;222;p5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23" name="Google Shape;22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u="none" strike="noStrike" cap="none">
                <a:solidFill>
                  <a:srgbClr val="888888"/>
                </a:solidFill>
                <a:latin typeface="Arial"/>
                <a:ea typeface="Arial"/>
                <a:cs typeface="Arial"/>
                <a:sym typeface="Arial"/>
              </a:rPr>
              <a:t>6</a:t>
            </a:fld>
            <a:endParaRPr sz="1200" b="0" i="0" u="none" strike="noStrike" cap="none">
              <a:solidFill>
                <a:srgbClr val="888888"/>
              </a:solidFill>
              <a:latin typeface="Arial"/>
              <a:ea typeface="Arial"/>
              <a:cs typeface="Arial"/>
              <a:sym typeface="Arial"/>
            </a:endParaRPr>
          </a:p>
        </p:txBody>
      </p:sp>
      <p:pic>
        <p:nvPicPr>
          <p:cNvPr id="224" name="Google Shape;224;p56" descr="Question Mark icons for free download | Freepik"/>
          <p:cNvPicPr preferRelativeResize="0"/>
          <p:nvPr/>
        </p:nvPicPr>
        <p:blipFill rotWithShape="1">
          <a:blip r:embed="rId3">
            <a:alphaModFix/>
          </a:blip>
          <a:srcRect/>
          <a:stretch/>
        </p:blipFill>
        <p:spPr>
          <a:xfrm>
            <a:off x="4491237" y="437201"/>
            <a:ext cx="3484424" cy="3484424"/>
          </a:xfrm>
          <a:prstGeom prst="rect">
            <a:avLst/>
          </a:prstGeom>
          <a:noFill/>
          <a:ln>
            <a:noFill/>
          </a:ln>
        </p:spPr>
      </p:pic>
      <p:sp>
        <p:nvSpPr>
          <p:cNvPr id="225" name="Google Shape;225;p56"/>
          <p:cNvSpPr/>
          <p:nvPr/>
        </p:nvSpPr>
        <p:spPr>
          <a:xfrm>
            <a:off x="932129" y="4151693"/>
            <a:ext cx="10467201" cy="1906207"/>
          </a:xfrm>
          <a:custGeom>
            <a:avLst/>
            <a:gdLst/>
            <a:ahLst/>
            <a:cxnLst/>
            <a:rect l="l" t="t" r="r" b="b"/>
            <a:pathLst>
              <a:path w="10467201" h="1906207" fill="none" extrusionOk="0">
                <a:moveTo>
                  <a:pt x="0" y="174494"/>
                </a:moveTo>
                <a:cubicBezTo>
                  <a:pt x="740" y="81401"/>
                  <a:pt x="71270" y="3492"/>
                  <a:pt x="174494" y="0"/>
                </a:cubicBezTo>
                <a:cubicBezTo>
                  <a:pt x="320067" y="-6362"/>
                  <a:pt x="442801" y="33726"/>
                  <a:pt x="668501" y="0"/>
                </a:cubicBezTo>
                <a:cubicBezTo>
                  <a:pt x="894201" y="-33726"/>
                  <a:pt x="1072943" y="3559"/>
                  <a:pt x="1263690" y="0"/>
                </a:cubicBezTo>
                <a:cubicBezTo>
                  <a:pt x="1454437" y="-3559"/>
                  <a:pt x="1670279" y="88154"/>
                  <a:pt x="2061243" y="0"/>
                </a:cubicBezTo>
                <a:cubicBezTo>
                  <a:pt x="2452207" y="-88154"/>
                  <a:pt x="2310837" y="40709"/>
                  <a:pt x="2454068" y="0"/>
                </a:cubicBezTo>
                <a:cubicBezTo>
                  <a:pt x="2597299" y="-40709"/>
                  <a:pt x="3018270" y="4679"/>
                  <a:pt x="3251621" y="0"/>
                </a:cubicBezTo>
                <a:cubicBezTo>
                  <a:pt x="3484972" y="-4679"/>
                  <a:pt x="3556303" y="29073"/>
                  <a:pt x="3644446" y="0"/>
                </a:cubicBezTo>
                <a:cubicBezTo>
                  <a:pt x="3732589" y="-29073"/>
                  <a:pt x="4010860" y="71625"/>
                  <a:pt x="4340817" y="0"/>
                </a:cubicBezTo>
                <a:cubicBezTo>
                  <a:pt x="4670774" y="-71625"/>
                  <a:pt x="4724648" y="53429"/>
                  <a:pt x="4936006" y="0"/>
                </a:cubicBezTo>
                <a:cubicBezTo>
                  <a:pt x="5147364" y="-53429"/>
                  <a:pt x="5472525" y="63296"/>
                  <a:pt x="5632377" y="0"/>
                </a:cubicBezTo>
                <a:cubicBezTo>
                  <a:pt x="5792229" y="-63296"/>
                  <a:pt x="6076408" y="64151"/>
                  <a:pt x="6328748" y="0"/>
                </a:cubicBezTo>
                <a:cubicBezTo>
                  <a:pt x="6581088" y="-64151"/>
                  <a:pt x="6728647" y="47462"/>
                  <a:pt x="7025119" y="0"/>
                </a:cubicBezTo>
                <a:cubicBezTo>
                  <a:pt x="7321591" y="-47462"/>
                  <a:pt x="7296356" y="51838"/>
                  <a:pt x="7519126" y="0"/>
                </a:cubicBezTo>
                <a:cubicBezTo>
                  <a:pt x="7741896" y="-51838"/>
                  <a:pt x="7817604" y="43752"/>
                  <a:pt x="8013133" y="0"/>
                </a:cubicBezTo>
                <a:cubicBezTo>
                  <a:pt x="8208662" y="-43752"/>
                  <a:pt x="8446286" y="21216"/>
                  <a:pt x="8608322" y="0"/>
                </a:cubicBezTo>
                <a:cubicBezTo>
                  <a:pt x="8770358" y="-21216"/>
                  <a:pt x="9142716" y="35416"/>
                  <a:pt x="9304693" y="0"/>
                </a:cubicBezTo>
                <a:cubicBezTo>
                  <a:pt x="9466670" y="-35416"/>
                  <a:pt x="9820524" y="59105"/>
                  <a:pt x="10292707" y="0"/>
                </a:cubicBezTo>
                <a:cubicBezTo>
                  <a:pt x="10403654" y="-4180"/>
                  <a:pt x="10466381" y="71500"/>
                  <a:pt x="10467201" y="174494"/>
                </a:cubicBezTo>
                <a:cubicBezTo>
                  <a:pt x="10522544" y="383244"/>
                  <a:pt x="10463118" y="532163"/>
                  <a:pt x="10467201" y="724711"/>
                </a:cubicBezTo>
                <a:cubicBezTo>
                  <a:pt x="10471284" y="917259"/>
                  <a:pt x="10448435" y="1095026"/>
                  <a:pt x="10467201" y="1274929"/>
                </a:cubicBezTo>
                <a:cubicBezTo>
                  <a:pt x="10485967" y="1454832"/>
                  <a:pt x="10419463" y="1526208"/>
                  <a:pt x="10467201" y="1731713"/>
                </a:cubicBezTo>
                <a:cubicBezTo>
                  <a:pt x="10476213" y="1805759"/>
                  <a:pt x="10390873" y="1921588"/>
                  <a:pt x="10292707" y="1906207"/>
                </a:cubicBezTo>
                <a:cubicBezTo>
                  <a:pt x="10081841" y="1909152"/>
                  <a:pt x="9663745" y="1824415"/>
                  <a:pt x="9495154" y="1906207"/>
                </a:cubicBezTo>
                <a:cubicBezTo>
                  <a:pt x="9326563" y="1987999"/>
                  <a:pt x="9329692" y="1890406"/>
                  <a:pt x="9203511" y="1906207"/>
                </a:cubicBezTo>
                <a:cubicBezTo>
                  <a:pt x="9077330" y="1922008"/>
                  <a:pt x="8715594" y="1899325"/>
                  <a:pt x="8405958" y="1906207"/>
                </a:cubicBezTo>
                <a:cubicBezTo>
                  <a:pt x="8096322" y="1913089"/>
                  <a:pt x="7999908" y="1868335"/>
                  <a:pt x="7608405" y="1906207"/>
                </a:cubicBezTo>
                <a:cubicBezTo>
                  <a:pt x="7216902" y="1944079"/>
                  <a:pt x="7297128" y="1904354"/>
                  <a:pt x="7215580" y="1906207"/>
                </a:cubicBezTo>
                <a:cubicBezTo>
                  <a:pt x="7134032" y="1908060"/>
                  <a:pt x="6828873" y="1864792"/>
                  <a:pt x="6721573" y="1906207"/>
                </a:cubicBezTo>
                <a:cubicBezTo>
                  <a:pt x="6614273" y="1947622"/>
                  <a:pt x="6248839" y="1894094"/>
                  <a:pt x="6025202" y="1906207"/>
                </a:cubicBezTo>
                <a:cubicBezTo>
                  <a:pt x="5801565" y="1918320"/>
                  <a:pt x="5601189" y="1872431"/>
                  <a:pt x="5328831" y="1906207"/>
                </a:cubicBezTo>
                <a:cubicBezTo>
                  <a:pt x="5056473" y="1939983"/>
                  <a:pt x="5121002" y="1888655"/>
                  <a:pt x="4936006" y="1906207"/>
                </a:cubicBezTo>
                <a:cubicBezTo>
                  <a:pt x="4751011" y="1923759"/>
                  <a:pt x="4774835" y="1895933"/>
                  <a:pt x="4644363" y="1906207"/>
                </a:cubicBezTo>
                <a:cubicBezTo>
                  <a:pt x="4513891" y="1916481"/>
                  <a:pt x="4265136" y="1894026"/>
                  <a:pt x="3947992" y="1906207"/>
                </a:cubicBezTo>
                <a:cubicBezTo>
                  <a:pt x="3630848" y="1918388"/>
                  <a:pt x="3534539" y="1834312"/>
                  <a:pt x="3251621" y="1906207"/>
                </a:cubicBezTo>
                <a:cubicBezTo>
                  <a:pt x="2968703" y="1978102"/>
                  <a:pt x="2937132" y="1902778"/>
                  <a:pt x="2757614" y="1906207"/>
                </a:cubicBezTo>
                <a:cubicBezTo>
                  <a:pt x="2578096" y="1909636"/>
                  <a:pt x="2402444" y="1863532"/>
                  <a:pt x="2263607" y="1906207"/>
                </a:cubicBezTo>
                <a:cubicBezTo>
                  <a:pt x="2124770" y="1948882"/>
                  <a:pt x="2039591" y="1895088"/>
                  <a:pt x="1870783" y="1906207"/>
                </a:cubicBezTo>
                <a:cubicBezTo>
                  <a:pt x="1701975" y="1917326"/>
                  <a:pt x="1618422" y="1882169"/>
                  <a:pt x="1477958" y="1906207"/>
                </a:cubicBezTo>
                <a:cubicBezTo>
                  <a:pt x="1337494" y="1930245"/>
                  <a:pt x="1111750" y="1869159"/>
                  <a:pt x="983951" y="1906207"/>
                </a:cubicBezTo>
                <a:cubicBezTo>
                  <a:pt x="856152" y="1943255"/>
                  <a:pt x="432385" y="1897622"/>
                  <a:pt x="174494" y="1906207"/>
                </a:cubicBezTo>
                <a:cubicBezTo>
                  <a:pt x="72917" y="1903571"/>
                  <a:pt x="209" y="1814719"/>
                  <a:pt x="0" y="1731713"/>
                </a:cubicBezTo>
                <a:cubicBezTo>
                  <a:pt x="-4663" y="1528217"/>
                  <a:pt x="52942" y="1355385"/>
                  <a:pt x="0" y="1197068"/>
                </a:cubicBezTo>
                <a:cubicBezTo>
                  <a:pt x="-52942" y="1038751"/>
                  <a:pt x="43369" y="788553"/>
                  <a:pt x="0" y="662423"/>
                </a:cubicBezTo>
                <a:cubicBezTo>
                  <a:pt x="-43369" y="536294"/>
                  <a:pt x="23500" y="401687"/>
                  <a:pt x="0" y="174494"/>
                </a:cubicBezTo>
                <a:close/>
              </a:path>
              <a:path w="10467201" h="1906207" extrusionOk="0">
                <a:moveTo>
                  <a:pt x="0" y="174494"/>
                </a:moveTo>
                <a:cubicBezTo>
                  <a:pt x="1501" y="82675"/>
                  <a:pt x="74593" y="-11845"/>
                  <a:pt x="174494" y="0"/>
                </a:cubicBezTo>
                <a:cubicBezTo>
                  <a:pt x="312359" y="-13879"/>
                  <a:pt x="372555" y="2732"/>
                  <a:pt x="466137" y="0"/>
                </a:cubicBezTo>
                <a:cubicBezTo>
                  <a:pt x="559719" y="-2732"/>
                  <a:pt x="1039631" y="30420"/>
                  <a:pt x="1263690" y="0"/>
                </a:cubicBezTo>
                <a:cubicBezTo>
                  <a:pt x="1487749" y="-30420"/>
                  <a:pt x="1415479" y="27111"/>
                  <a:pt x="1555332" y="0"/>
                </a:cubicBezTo>
                <a:cubicBezTo>
                  <a:pt x="1695185" y="-27111"/>
                  <a:pt x="1859066" y="42122"/>
                  <a:pt x="2049339" y="0"/>
                </a:cubicBezTo>
                <a:cubicBezTo>
                  <a:pt x="2239612" y="-42122"/>
                  <a:pt x="2375039" y="59682"/>
                  <a:pt x="2644528" y="0"/>
                </a:cubicBezTo>
                <a:cubicBezTo>
                  <a:pt x="2914017" y="-59682"/>
                  <a:pt x="2882960" y="17697"/>
                  <a:pt x="3037353" y="0"/>
                </a:cubicBezTo>
                <a:cubicBezTo>
                  <a:pt x="3191747" y="-17697"/>
                  <a:pt x="3552868" y="32913"/>
                  <a:pt x="3733724" y="0"/>
                </a:cubicBezTo>
                <a:cubicBezTo>
                  <a:pt x="3914580" y="-32913"/>
                  <a:pt x="4190702" y="57488"/>
                  <a:pt x="4430095" y="0"/>
                </a:cubicBezTo>
                <a:cubicBezTo>
                  <a:pt x="4669488" y="-57488"/>
                  <a:pt x="4878055" y="43166"/>
                  <a:pt x="5025284" y="0"/>
                </a:cubicBezTo>
                <a:cubicBezTo>
                  <a:pt x="5172513" y="-43166"/>
                  <a:pt x="5620751" y="78004"/>
                  <a:pt x="5822838" y="0"/>
                </a:cubicBezTo>
                <a:cubicBezTo>
                  <a:pt x="6024925" y="-78004"/>
                  <a:pt x="6164919" y="61085"/>
                  <a:pt x="6418027" y="0"/>
                </a:cubicBezTo>
                <a:cubicBezTo>
                  <a:pt x="6671135" y="-61085"/>
                  <a:pt x="6618751" y="18587"/>
                  <a:pt x="6810851" y="0"/>
                </a:cubicBezTo>
                <a:cubicBezTo>
                  <a:pt x="7002951" y="-18587"/>
                  <a:pt x="7079479" y="43493"/>
                  <a:pt x="7203676" y="0"/>
                </a:cubicBezTo>
                <a:cubicBezTo>
                  <a:pt x="7327873" y="-43493"/>
                  <a:pt x="7688217" y="34460"/>
                  <a:pt x="8001229" y="0"/>
                </a:cubicBezTo>
                <a:cubicBezTo>
                  <a:pt x="8314241" y="-34460"/>
                  <a:pt x="8556275" y="48622"/>
                  <a:pt x="8697600" y="0"/>
                </a:cubicBezTo>
                <a:cubicBezTo>
                  <a:pt x="8838925" y="-48622"/>
                  <a:pt x="9040905" y="6604"/>
                  <a:pt x="9292789" y="0"/>
                </a:cubicBezTo>
                <a:cubicBezTo>
                  <a:pt x="9544673" y="-6604"/>
                  <a:pt x="9957564" y="2267"/>
                  <a:pt x="10292707" y="0"/>
                </a:cubicBezTo>
                <a:cubicBezTo>
                  <a:pt x="10387675" y="10952"/>
                  <a:pt x="10467401" y="61743"/>
                  <a:pt x="10467201" y="174494"/>
                </a:cubicBezTo>
                <a:cubicBezTo>
                  <a:pt x="10502850" y="309257"/>
                  <a:pt x="10424827" y="429319"/>
                  <a:pt x="10467201" y="677995"/>
                </a:cubicBezTo>
                <a:cubicBezTo>
                  <a:pt x="10509575" y="926671"/>
                  <a:pt x="10446552" y="1037897"/>
                  <a:pt x="10467201" y="1150351"/>
                </a:cubicBezTo>
                <a:cubicBezTo>
                  <a:pt x="10487850" y="1262805"/>
                  <a:pt x="10414177" y="1518598"/>
                  <a:pt x="10467201" y="1731713"/>
                </a:cubicBezTo>
                <a:cubicBezTo>
                  <a:pt x="10482336" y="1828430"/>
                  <a:pt x="10381589" y="1908846"/>
                  <a:pt x="10292707" y="1906207"/>
                </a:cubicBezTo>
                <a:cubicBezTo>
                  <a:pt x="10126665" y="1911592"/>
                  <a:pt x="10013515" y="1870836"/>
                  <a:pt x="9899882" y="1906207"/>
                </a:cubicBezTo>
                <a:cubicBezTo>
                  <a:pt x="9786250" y="1941578"/>
                  <a:pt x="9500224" y="1858351"/>
                  <a:pt x="9102329" y="1906207"/>
                </a:cubicBezTo>
                <a:cubicBezTo>
                  <a:pt x="8704434" y="1954063"/>
                  <a:pt x="8799843" y="1877077"/>
                  <a:pt x="8709504" y="1906207"/>
                </a:cubicBezTo>
                <a:cubicBezTo>
                  <a:pt x="8619166" y="1935337"/>
                  <a:pt x="8338014" y="1904263"/>
                  <a:pt x="8215497" y="1906207"/>
                </a:cubicBezTo>
                <a:cubicBezTo>
                  <a:pt x="8092980" y="1908151"/>
                  <a:pt x="7724392" y="1840867"/>
                  <a:pt x="7417944" y="1906207"/>
                </a:cubicBezTo>
                <a:cubicBezTo>
                  <a:pt x="7111496" y="1971547"/>
                  <a:pt x="7038341" y="1884657"/>
                  <a:pt x="6721573" y="1906207"/>
                </a:cubicBezTo>
                <a:cubicBezTo>
                  <a:pt x="6404805" y="1927757"/>
                  <a:pt x="6520736" y="1890595"/>
                  <a:pt x="6328748" y="1906207"/>
                </a:cubicBezTo>
                <a:cubicBezTo>
                  <a:pt x="6136760" y="1921819"/>
                  <a:pt x="5921705" y="1868719"/>
                  <a:pt x="5632377" y="1906207"/>
                </a:cubicBezTo>
                <a:cubicBezTo>
                  <a:pt x="5343049" y="1943695"/>
                  <a:pt x="5481529" y="1895721"/>
                  <a:pt x="5340735" y="1906207"/>
                </a:cubicBezTo>
                <a:cubicBezTo>
                  <a:pt x="5199941" y="1916693"/>
                  <a:pt x="4788659" y="1849008"/>
                  <a:pt x="4543181" y="1906207"/>
                </a:cubicBezTo>
                <a:cubicBezTo>
                  <a:pt x="4297703" y="1963406"/>
                  <a:pt x="4170888" y="1858904"/>
                  <a:pt x="3846810" y="1906207"/>
                </a:cubicBezTo>
                <a:cubicBezTo>
                  <a:pt x="3522732" y="1953510"/>
                  <a:pt x="3615071" y="1880848"/>
                  <a:pt x="3555168" y="1906207"/>
                </a:cubicBezTo>
                <a:cubicBezTo>
                  <a:pt x="3495265" y="1931566"/>
                  <a:pt x="3182320" y="1855929"/>
                  <a:pt x="3061161" y="1906207"/>
                </a:cubicBezTo>
                <a:cubicBezTo>
                  <a:pt x="2940002" y="1956485"/>
                  <a:pt x="2844999" y="1880807"/>
                  <a:pt x="2769518" y="1906207"/>
                </a:cubicBezTo>
                <a:cubicBezTo>
                  <a:pt x="2694037" y="1931607"/>
                  <a:pt x="2473800" y="1877464"/>
                  <a:pt x="2376693" y="1906207"/>
                </a:cubicBezTo>
                <a:cubicBezTo>
                  <a:pt x="2279586" y="1934950"/>
                  <a:pt x="1945162" y="1887214"/>
                  <a:pt x="1781504" y="1906207"/>
                </a:cubicBezTo>
                <a:cubicBezTo>
                  <a:pt x="1617846" y="1925200"/>
                  <a:pt x="1526305" y="1869826"/>
                  <a:pt x="1388680" y="1906207"/>
                </a:cubicBezTo>
                <a:cubicBezTo>
                  <a:pt x="1251055" y="1942588"/>
                  <a:pt x="1232943" y="1887266"/>
                  <a:pt x="1097037" y="1906207"/>
                </a:cubicBezTo>
                <a:cubicBezTo>
                  <a:pt x="961131" y="1925148"/>
                  <a:pt x="796842" y="1861797"/>
                  <a:pt x="704212" y="1906207"/>
                </a:cubicBezTo>
                <a:cubicBezTo>
                  <a:pt x="611582" y="1950617"/>
                  <a:pt x="342690" y="1872459"/>
                  <a:pt x="174494" y="1906207"/>
                </a:cubicBezTo>
                <a:cubicBezTo>
                  <a:pt x="93373" y="1924347"/>
                  <a:pt x="16073" y="1831597"/>
                  <a:pt x="0" y="1731713"/>
                </a:cubicBezTo>
                <a:cubicBezTo>
                  <a:pt x="-16385" y="1536893"/>
                  <a:pt x="32001" y="1446556"/>
                  <a:pt x="0" y="1212640"/>
                </a:cubicBezTo>
                <a:cubicBezTo>
                  <a:pt x="-32001" y="978724"/>
                  <a:pt x="35212" y="850930"/>
                  <a:pt x="0" y="693567"/>
                </a:cubicBezTo>
                <a:cubicBezTo>
                  <a:pt x="-35212" y="536204"/>
                  <a:pt x="48379" y="310111"/>
                  <a:pt x="0" y="174494"/>
                </a:cubicBezTo>
                <a:close/>
              </a:path>
            </a:pathLst>
          </a:custGeom>
          <a:solidFill>
            <a:srgbClr val="BBE3E3"/>
          </a:solidFill>
          <a:ln w="28575" cap="flat" cmpd="sng">
            <a:solidFill>
              <a:srgbClr val="64908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7200" b="1" i="0" u="none" strike="noStrike" cap="none">
                <a:solidFill>
                  <a:srgbClr val="FF0000"/>
                </a:solidFill>
                <a:latin typeface="Calibri"/>
                <a:ea typeface="Calibri"/>
                <a:cs typeface="Calibri"/>
                <a:sym typeface="Calibri"/>
              </a:rPr>
              <a:t>?</a:t>
            </a:r>
            <a:r>
              <a:rPr lang="en-US" sz="3600" i="0" u="none" strike="noStrike" cap="none">
                <a:solidFill>
                  <a:srgbClr val="000000"/>
                </a:solidFill>
                <a:latin typeface="Calibri"/>
                <a:ea typeface="Calibri"/>
                <a:cs typeface="Calibri"/>
                <a:sym typeface="Calibri"/>
              </a:rPr>
              <a:t> Chọn rèm cửa như thế nào để giảm bớt ánh sáng?</a:t>
            </a:r>
            <a:endParaRPr>
              <a:latin typeface="Calibri"/>
              <a:ea typeface="Calibri"/>
              <a:cs typeface="Calibri"/>
              <a:sym typeface="Calibri"/>
            </a:endParaRPr>
          </a:p>
        </p:txBody>
      </p:sp>
      <p:pic>
        <p:nvPicPr>
          <p:cNvPr id="226" name="Google Shape;226;p56"/>
          <p:cNvPicPr preferRelativeResize="0"/>
          <p:nvPr/>
        </p:nvPicPr>
        <p:blipFill rotWithShape="1">
          <a:blip r:embed="rId4">
            <a:alphaModFix/>
          </a:blip>
          <a:srcRect/>
          <a:stretch/>
        </p:blipFill>
        <p:spPr>
          <a:xfrm>
            <a:off x="11655214" y="0"/>
            <a:ext cx="536786" cy="538076"/>
          </a:xfrm>
          <a:prstGeom prst="rect">
            <a:avLst/>
          </a:prstGeom>
          <a:noFill/>
          <a:ln>
            <a:noFill/>
          </a:ln>
        </p:spPr>
      </p:pic>
      <p:grpSp>
        <p:nvGrpSpPr>
          <p:cNvPr id="227" name="Google Shape;227;p56"/>
          <p:cNvGrpSpPr/>
          <p:nvPr/>
        </p:nvGrpSpPr>
        <p:grpSpPr>
          <a:xfrm>
            <a:off x="147891" y="46990"/>
            <a:ext cx="6079157" cy="1342172"/>
            <a:chOff x="147891" y="46990"/>
            <a:chExt cx="6079157" cy="1342172"/>
          </a:xfrm>
        </p:grpSpPr>
        <p:sp>
          <p:nvSpPr>
            <p:cNvPr id="228" name="Google Shape;228;p56"/>
            <p:cNvSpPr/>
            <p:nvPr/>
          </p:nvSpPr>
          <p:spPr>
            <a:xfrm>
              <a:off x="1069903" y="370738"/>
              <a:ext cx="4653249" cy="699002"/>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29" name="Google Shape;229;p56"/>
            <p:cNvPicPr preferRelativeResize="0"/>
            <p:nvPr/>
          </p:nvPicPr>
          <p:blipFill rotWithShape="1">
            <a:blip r:embed="rId5">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230" name="Google Shape;230;p56"/>
            <p:cNvSpPr txBox="1"/>
            <p:nvPr/>
          </p:nvSpPr>
          <p:spPr>
            <a:xfrm>
              <a:off x="1271348" y="427952"/>
              <a:ext cx="4955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200"/>
                <a:buFont typeface="Arial"/>
                <a:buNone/>
              </a:pPr>
              <a:r>
                <a:rPr lang="en-US" sz="3200" b="1" i="0" u="none" strike="noStrike" cap="none">
                  <a:solidFill>
                    <a:srgbClr val="00A68B"/>
                  </a:solidFill>
                  <a:latin typeface="Calibri"/>
                  <a:ea typeface="Calibri"/>
                  <a:cs typeface="Calibri"/>
                  <a:sym typeface="Calibri"/>
                </a:rPr>
                <a:t>Câu chuyện STEM</a:t>
              </a:r>
              <a:endParaRPr>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57"/>
          <p:cNvGrpSpPr/>
          <p:nvPr/>
        </p:nvGrpSpPr>
        <p:grpSpPr>
          <a:xfrm>
            <a:off x="-212990" y="-331653"/>
            <a:ext cx="3344731" cy="7237400"/>
            <a:chOff x="-212990" y="-360681"/>
            <a:chExt cx="3344731" cy="7237400"/>
          </a:xfrm>
        </p:grpSpPr>
        <p:sp>
          <p:nvSpPr>
            <p:cNvPr id="236" name="Google Shape;236;p5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37" name="Google Shape;237;p5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38" name="Google Shape;238;p57"/>
          <p:cNvGrpSpPr/>
          <p:nvPr/>
        </p:nvGrpSpPr>
        <p:grpSpPr>
          <a:xfrm>
            <a:off x="-345470" y="-440932"/>
            <a:ext cx="3344731" cy="7346679"/>
            <a:chOff x="-345470" y="-469960"/>
            <a:chExt cx="3344731" cy="7376013"/>
          </a:xfrm>
        </p:grpSpPr>
        <p:sp>
          <p:nvSpPr>
            <p:cNvPr id="239" name="Google Shape;239;p5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0" name="Google Shape;240;p5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41" name="Google Shape;241;p57"/>
          <p:cNvGrpSpPr/>
          <p:nvPr/>
        </p:nvGrpSpPr>
        <p:grpSpPr>
          <a:xfrm>
            <a:off x="-461734" y="-569572"/>
            <a:ext cx="3344420" cy="7475319"/>
            <a:chOff x="-461734" y="-598600"/>
            <a:chExt cx="3344420" cy="7580186"/>
          </a:xfrm>
        </p:grpSpPr>
        <p:sp>
          <p:nvSpPr>
            <p:cNvPr id="242" name="Google Shape;242;p5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3" name="Google Shape;243;p5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44" name="Google Shape;244;p57"/>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5" name="Google Shape;245;p57"/>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6" name="Google Shape;246;p57"/>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7" name="Google Shape;247;p57"/>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8" name="Google Shape;248;p57"/>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49" name="Google Shape;249;p57"/>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250" name="Google Shape;250;p57"/>
          <p:cNvPicPr preferRelativeResize="0"/>
          <p:nvPr/>
        </p:nvPicPr>
        <p:blipFill rotWithShape="1">
          <a:blip r:embed="rId3">
            <a:alphaModFix/>
          </a:blip>
          <a:srcRect/>
          <a:stretch/>
        </p:blipFill>
        <p:spPr>
          <a:xfrm>
            <a:off x="871265" y="1591510"/>
            <a:ext cx="10705504" cy="2359356"/>
          </a:xfrm>
          <a:prstGeom prst="rect">
            <a:avLst/>
          </a:prstGeom>
          <a:noFill/>
          <a:ln>
            <a:noFill/>
          </a:ln>
        </p:spPr>
      </p:pic>
      <p:grpSp>
        <p:nvGrpSpPr>
          <p:cNvPr id="251" name="Google Shape;251;p57"/>
          <p:cNvGrpSpPr/>
          <p:nvPr/>
        </p:nvGrpSpPr>
        <p:grpSpPr>
          <a:xfrm>
            <a:off x="858755" y="5600192"/>
            <a:ext cx="1455420" cy="956939"/>
            <a:chOff x="5701962" y="0"/>
            <a:chExt cx="6490038" cy="4267200"/>
          </a:xfrm>
        </p:grpSpPr>
        <p:pic>
          <p:nvPicPr>
            <p:cNvPr id="252" name="Google Shape;252;p57"/>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253" name="Google Shape;253;p57"/>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254" name="Google Shape;25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7</a:t>
            </a:fld>
            <a:endParaRPr>
              <a:latin typeface="Arial"/>
              <a:ea typeface="Arial"/>
              <a:cs typeface="Arial"/>
              <a:sym typeface="Arial"/>
            </a:endParaRPr>
          </a:p>
        </p:txBody>
      </p:sp>
      <p:pic>
        <p:nvPicPr>
          <p:cNvPr id="255" name="Google Shape;255;p5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58"/>
          <p:cNvGrpSpPr/>
          <p:nvPr/>
        </p:nvGrpSpPr>
        <p:grpSpPr>
          <a:xfrm>
            <a:off x="-191609" y="-555058"/>
            <a:ext cx="3344731" cy="7237400"/>
            <a:chOff x="-212990" y="-360681"/>
            <a:chExt cx="3344731" cy="7237400"/>
          </a:xfrm>
        </p:grpSpPr>
        <p:sp>
          <p:nvSpPr>
            <p:cNvPr id="261" name="Google Shape;261;p5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2" name="Google Shape;262;p5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63" name="Google Shape;263;p58"/>
          <p:cNvGrpSpPr/>
          <p:nvPr/>
        </p:nvGrpSpPr>
        <p:grpSpPr>
          <a:xfrm>
            <a:off x="-345470" y="-426418"/>
            <a:ext cx="3344731" cy="7346679"/>
            <a:chOff x="-345470" y="-469960"/>
            <a:chExt cx="3344731" cy="7376013"/>
          </a:xfrm>
        </p:grpSpPr>
        <p:sp>
          <p:nvSpPr>
            <p:cNvPr id="264" name="Google Shape;264;p5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5" name="Google Shape;265;p5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66" name="Google Shape;266;p58"/>
          <p:cNvGrpSpPr/>
          <p:nvPr/>
        </p:nvGrpSpPr>
        <p:grpSpPr>
          <a:xfrm>
            <a:off x="-461734" y="-555058"/>
            <a:ext cx="3344420" cy="7475319"/>
            <a:chOff x="-461734" y="-598600"/>
            <a:chExt cx="3344420" cy="7580186"/>
          </a:xfrm>
        </p:grpSpPr>
        <p:sp>
          <p:nvSpPr>
            <p:cNvPr id="267" name="Google Shape;267;p5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68" name="Google Shape;268;p5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sp>
        <p:nvSpPr>
          <p:cNvPr id="269" name="Google Shape;269;p5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0" name="Google Shape;270;p58"/>
          <p:cNvSpPr/>
          <p:nvPr/>
        </p:nvSpPr>
        <p:spPr>
          <a:xfrm>
            <a:off x="10922262" y="-29127"/>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1" name="Google Shape;271;p5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2" name="Google Shape;272;p58"/>
          <p:cNvSpPr/>
          <p:nvPr/>
        </p:nvSpPr>
        <p:spPr>
          <a:xfrm>
            <a:off x="11054742" y="-29029"/>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3" name="Google Shape;273;p5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74" name="Google Shape;274;p58"/>
          <p:cNvSpPr/>
          <p:nvPr/>
        </p:nvSpPr>
        <p:spPr>
          <a:xfrm>
            <a:off x="11163727" y="-53602"/>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nvGrpSpPr>
          <p:cNvPr id="275" name="Google Shape;275;p58"/>
          <p:cNvGrpSpPr/>
          <p:nvPr/>
        </p:nvGrpSpPr>
        <p:grpSpPr>
          <a:xfrm>
            <a:off x="115792" y="113665"/>
            <a:ext cx="6363257" cy="1285906"/>
            <a:chOff x="115792" y="113665"/>
            <a:chExt cx="6363257" cy="1285906"/>
          </a:xfrm>
        </p:grpSpPr>
        <p:sp>
          <p:nvSpPr>
            <p:cNvPr id="276" name="Google Shape;276;p58"/>
            <p:cNvSpPr/>
            <p:nvPr/>
          </p:nvSpPr>
          <p:spPr>
            <a:xfrm>
              <a:off x="800101" y="370737"/>
              <a:ext cx="4318000" cy="70815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277" name="Google Shape;277;p58"/>
            <p:cNvGrpSpPr/>
            <p:nvPr/>
          </p:nvGrpSpPr>
          <p:grpSpPr>
            <a:xfrm>
              <a:off x="1480757" y="433484"/>
              <a:ext cx="4998292" cy="559380"/>
              <a:chOff x="3453789" y="956938"/>
              <a:chExt cx="4998292" cy="559380"/>
            </a:xfrm>
          </p:grpSpPr>
          <p:sp>
            <p:nvSpPr>
              <p:cNvPr id="278" name="Google Shape;278;p58"/>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Calibri"/>
                    <a:ea typeface="Calibri"/>
                    <a:cs typeface="Calibri"/>
                    <a:sym typeface="Calibri"/>
                  </a:rPr>
                  <a:t>Thử thách STEM</a:t>
                </a:r>
                <a:endParaRPr>
                  <a:latin typeface="Calibri"/>
                  <a:ea typeface="Calibri"/>
                  <a:cs typeface="Calibri"/>
                  <a:sym typeface="Calibri"/>
                </a:endParaRPr>
              </a:p>
            </p:txBody>
          </p:sp>
          <p:sp>
            <p:nvSpPr>
              <p:cNvPr id="279" name="Google Shape;279;p58"/>
              <p:cNvSpPr txBox="1"/>
              <p:nvPr/>
            </p:nvSpPr>
            <p:spPr>
              <a:xfrm>
                <a:off x="3453789" y="956938"/>
                <a:ext cx="4996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05A67"/>
                  </a:buClr>
                  <a:buSzPts val="3000"/>
                  <a:buFont typeface="Arial"/>
                  <a:buNone/>
                </a:pPr>
                <a:endParaRPr>
                  <a:latin typeface="Calibri"/>
                  <a:ea typeface="Calibri"/>
                  <a:cs typeface="Calibri"/>
                  <a:sym typeface="Calibri"/>
                </a:endParaRPr>
              </a:p>
            </p:txBody>
          </p:sp>
        </p:grpSp>
        <p:pic>
          <p:nvPicPr>
            <p:cNvPr id="280" name="Google Shape;280;p58"/>
            <p:cNvPicPr preferRelativeResize="0"/>
            <p:nvPr/>
          </p:nvPicPr>
          <p:blipFill rotWithShape="1">
            <a:blip r:embed="rId3">
              <a:alphaModFix/>
            </a:blip>
            <a:srcRect/>
            <a:stretch/>
          </p:blipFill>
          <p:spPr>
            <a:xfrm>
              <a:off x="115792" y="113665"/>
              <a:ext cx="1261872" cy="1285906"/>
            </a:xfrm>
            <a:prstGeom prst="rect">
              <a:avLst/>
            </a:prstGeom>
            <a:noFill/>
            <a:ln>
              <a:noFill/>
            </a:ln>
            <a:effectLst>
              <a:outerShdw blurRad="50800" dist="38100" dir="2700000" algn="tl" rotWithShape="0">
                <a:srgbClr val="000000">
                  <a:alpha val="40000"/>
                </a:srgbClr>
              </a:outerShdw>
            </a:effectLst>
          </p:spPr>
        </p:pic>
      </p:grpSp>
      <p:pic>
        <p:nvPicPr>
          <p:cNvPr id="281" name="Google Shape;281;p58"/>
          <p:cNvPicPr preferRelativeResize="0"/>
          <p:nvPr/>
        </p:nvPicPr>
        <p:blipFill rotWithShape="1">
          <a:blip r:embed="rId4">
            <a:alphaModFix/>
          </a:blip>
          <a:srcRect/>
          <a:stretch/>
        </p:blipFill>
        <p:spPr>
          <a:xfrm>
            <a:off x="1377038" y="2710543"/>
            <a:ext cx="2794085" cy="3453156"/>
          </a:xfrm>
          <a:prstGeom prst="rect">
            <a:avLst/>
          </a:prstGeom>
          <a:noFill/>
          <a:ln>
            <a:noFill/>
          </a:ln>
        </p:spPr>
      </p:pic>
      <p:sp>
        <p:nvSpPr>
          <p:cNvPr id="282" name="Google Shape;282;p58"/>
          <p:cNvSpPr/>
          <p:nvPr/>
        </p:nvSpPr>
        <p:spPr>
          <a:xfrm>
            <a:off x="5212081" y="1274424"/>
            <a:ext cx="6423660" cy="2571949"/>
          </a:xfrm>
          <a:custGeom>
            <a:avLst/>
            <a:gdLst/>
            <a:ahLst/>
            <a:cxnLst/>
            <a:rect l="l" t="t" r="r" b="b"/>
            <a:pathLst>
              <a:path w="6423660" h="2571949" fill="none" extrusionOk="0">
                <a:moveTo>
                  <a:pt x="-1030997" y="2272548"/>
                </a:moveTo>
                <a:cubicBezTo>
                  <a:pt x="-714274" y="2178728"/>
                  <a:pt x="-192723" y="1916873"/>
                  <a:pt x="177663" y="1707748"/>
                </a:cubicBezTo>
                <a:cubicBezTo>
                  <a:pt x="-596080" y="792197"/>
                  <a:pt x="599490" y="95167"/>
                  <a:pt x="2968245" y="3703"/>
                </a:cubicBezTo>
                <a:cubicBezTo>
                  <a:pt x="4131383" y="-99241"/>
                  <a:pt x="5417400" y="232048"/>
                  <a:pt x="5960917" y="620998"/>
                </a:cubicBezTo>
                <a:cubicBezTo>
                  <a:pt x="7032471" y="1193900"/>
                  <a:pt x="6180552" y="2382856"/>
                  <a:pt x="3588671" y="2563067"/>
                </a:cubicBezTo>
                <a:cubicBezTo>
                  <a:pt x="2561705" y="2617017"/>
                  <a:pt x="1477260" y="2545569"/>
                  <a:pt x="793213" y="2132123"/>
                </a:cubicBezTo>
                <a:cubicBezTo>
                  <a:pt x="407998" y="2214462"/>
                  <a:pt x="-642567" y="2117985"/>
                  <a:pt x="-1030997" y="2272548"/>
                </a:cubicBezTo>
                <a:close/>
              </a:path>
              <a:path w="6423660" h="2571949" extrusionOk="0">
                <a:moveTo>
                  <a:pt x="-1030997" y="2272548"/>
                </a:moveTo>
                <a:cubicBezTo>
                  <a:pt x="-882107" y="2082936"/>
                  <a:pt x="-100786" y="1887115"/>
                  <a:pt x="177663" y="1707748"/>
                </a:cubicBezTo>
                <a:cubicBezTo>
                  <a:pt x="-369676" y="1051718"/>
                  <a:pt x="1030438" y="-22862"/>
                  <a:pt x="2968245" y="3703"/>
                </a:cubicBezTo>
                <a:cubicBezTo>
                  <a:pt x="4069949" y="-37961"/>
                  <a:pt x="5461131" y="163092"/>
                  <a:pt x="5960917" y="620998"/>
                </a:cubicBezTo>
                <a:cubicBezTo>
                  <a:pt x="7160274" y="1394893"/>
                  <a:pt x="6131922" y="2662334"/>
                  <a:pt x="3588671" y="2563067"/>
                </a:cubicBezTo>
                <a:cubicBezTo>
                  <a:pt x="2462095" y="2573482"/>
                  <a:pt x="1481837" y="2325410"/>
                  <a:pt x="793213" y="2132123"/>
                </a:cubicBezTo>
                <a:cubicBezTo>
                  <a:pt x="21005" y="2191150"/>
                  <a:pt x="-322322" y="2225478"/>
                  <a:pt x="-1030997" y="2272548"/>
                </a:cubicBezTo>
                <a:close/>
              </a:path>
            </a:pathLst>
          </a:custGeom>
          <a:solidFill>
            <a:srgbClr val="FFE5E5"/>
          </a:solidFill>
          <a:ln w="38100" cap="flat" cmpd="sng">
            <a:solidFill>
              <a:srgbClr val="1115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800" i="0" u="none" strike="noStrike" cap="none">
                <a:solidFill>
                  <a:srgbClr val="000000"/>
                </a:solidFill>
                <a:latin typeface="Calibri"/>
                <a:ea typeface="Calibri"/>
                <a:cs typeface="Calibri"/>
                <a:sym typeface="Calibri"/>
              </a:rPr>
              <a:t>Các em hãy đọc</a:t>
            </a:r>
            <a:endParaRPr sz="38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F5263"/>
              </a:buClr>
              <a:buSzPts val="3600"/>
              <a:buFont typeface="Arial"/>
              <a:buNone/>
            </a:pPr>
            <a:r>
              <a:rPr lang="en-US" sz="3800" b="1" i="0" u="none" strike="noStrike" cap="none">
                <a:solidFill>
                  <a:srgbClr val="EF5263"/>
                </a:solidFill>
                <a:latin typeface="Calibri"/>
                <a:ea typeface="Calibri"/>
                <a:cs typeface="Calibri"/>
                <a:sym typeface="Calibri"/>
              </a:rPr>
              <a:t>THỬ THÁCH STEM</a:t>
            </a: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800" i="0" u="none" strike="noStrike" cap="none">
                <a:solidFill>
                  <a:srgbClr val="000000"/>
                </a:solidFill>
                <a:latin typeface="Calibri"/>
                <a:ea typeface="Calibri"/>
                <a:cs typeface="Calibri"/>
                <a:sym typeface="Calibri"/>
              </a:rPr>
              <a:t>ở trang </a:t>
            </a:r>
            <a:r>
              <a:rPr lang="en-US" sz="3800" b="1" i="0" u="none" strike="noStrike" cap="none">
                <a:solidFill>
                  <a:srgbClr val="0070C0"/>
                </a:solidFill>
                <a:latin typeface="Calibri"/>
                <a:ea typeface="Calibri"/>
                <a:cs typeface="Calibri"/>
                <a:sym typeface="Calibri"/>
              </a:rPr>
              <a:t>33</a:t>
            </a:r>
            <a:r>
              <a:rPr lang="en-US" sz="3800" i="0" u="none" strike="noStrike" cap="none">
                <a:solidFill>
                  <a:srgbClr val="000000"/>
                </a:solidFill>
                <a:latin typeface="Calibri"/>
                <a:ea typeface="Calibri"/>
                <a:cs typeface="Calibri"/>
                <a:sym typeface="Calibri"/>
              </a:rPr>
              <a:t>.</a:t>
            </a:r>
            <a:endParaRPr sz="3800" i="0" u="none" strike="noStrike" cap="none">
              <a:solidFill>
                <a:srgbClr val="000000"/>
              </a:solidFill>
              <a:latin typeface="Calibri"/>
              <a:ea typeface="Calibri"/>
              <a:cs typeface="Calibri"/>
              <a:sym typeface="Calibri"/>
            </a:endParaRPr>
          </a:p>
        </p:txBody>
      </p:sp>
      <p:sp>
        <p:nvSpPr>
          <p:cNvPr id="283" name="Google Shape;28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8</a:t>
            </a:fld>
            <a:endParaRPr>
              <a:latin typeface="Arial"/>
              <a:ea typeface="Arial"/>
              <a:cs typeface="Arial"/>
              <a:sym typeface="Arial"/>
            </a:endParaRPr>
          </a:p>
        </p:txBody>
      </p:sp>
      <p:pic>
        <p:nvPicPr>
          <p:cNvPr id="284" name="Google Shape;284;p58"/>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59"/>
          <p:cNvGrpSpPr/>
          <p:nvPr/>
        </p:nvGrpSpPr>
        <p:grpSpPr>
          <a:xfrm rot="10800000">
            <a:off x="-461734" y="-540544"/>
            <a:ext cx="3593475" cy="7456600"/>
            <a:chOff x="9107170" y="-77900"/>
            <a:chExt cx="3307048" cy="7164499"/>
          </a:xfrm>
        </p:grpSpPr>
        <p:grpSp>
          <p:nvGrpSpPr>
            <p:cNvPr id="290" name="Google Shape;290;p59"/>
            <p:cNvGrpSpPr/>
            <p:nvPr/>
          </p:nvGrpSpPr>
          <p:grpSpPr>
            <a:xfrm>
              <a:off x="9107170" y="-47625"/>
              <a:ext cx="3078131" cy="6905625"/>
              <a:chOff x="9107170" y="-47625"/>
              <a:chExt cx="3078131" cy="6905625"/>
            </a:xfrm>
          </p:grpSpPr>
          <p:sp>
            <p:nvSpPr>
              <p:cNvPr id="291" name="Google Shape;291;p59"/>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2" name="Google Shape;292;p59"/>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93" name="Google Shape;293;p59"/>
            <p:cNvGrpSpPr/>
            <p:nvPr/>
          </p:nvGrpSpPr>
          <p:grpSpPr>
            <a:xfrm>
              <a:off x="9229090" y="-50800"/>
              <a:ext cx="3078131" cy="7013798"/>
              <a:chOff x="9089390" y="0"/>
              <a:chExt cx="3078131" cy="6858000"/>
            </a:xfrm>
          </p:grpSpPr>
          <p:sp>
            <p:nvSpPr>
              <p:cNvPr id="294" name="Google Shape;294;p59"/>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5" name="Google Shape;295;p59"/>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296" name="Google Shape;296;p59"/>
            <p:cNvGrpSpPr/>
            <p:nvPr/>
          </p:nvGrpSpPr>
          <p:grpSpPr>
            <a:xfrm>
              <a:off x="9336373" y="-77900"/>
              <a:ext cx="3077845" cy="7164499"/>
              <a:chOff x="8997315" y="0"/>
              <a:chExt cx="3077845" cy="6858000"/>
            </a:xfrm>
          </p:grpSpPr>
          <p:sp>
            <p:nvSpPr>
              <p:cNvPr id="297" name="Google Shape;297;p59"/>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8" name="Google Shape;298;p59"/>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grpSp>
        <p:nvGrpSpPr>
          <p:cNvPr id="299" name="Google Shape;299;p59"/>
          <p:cNvGrpSpPr/>
          <p:nvPr/>
        </p:nvGrpSpPr>
        <p:grpSpPr>
          <a:xfrm>
            <a:off x="9067237" y="-89664"/>
            <a:ext cx="3593475" cy="7456600"/>
            <a:chOff x="9107170" y="-77900"/>
            <a:chExt cx="3307048" cy="7164499"/>
          </a:xfrm>
        </p:grpSpPr>
        <p:grpSp>
          <p:nvGrpSpPr>
            <p:cNvPr id="300" name="Google Shape;300;p59"/>
            <p:cNvGrpSpPr/>
            <p:nvPr/>
          </p:nvGrpSpPr>
          <p:grpSpPr>
            <a:xfrm>
              <a:off x="9107170" y="-47625"/>
              <a:ext cx="3078131" cy="6905625"/>
              <a:chOff x="9107170" y="-47625"/>
              <a:chExt cx="3078131" cy="6905625"/>
            </a:xfrm>
          </p:grpSpPr>
          <p:sp>
            <p:nvSpPr>
              <p:cNvPr id="301" name="Google Shape;301;p59"/>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02" name="Google Shape;302;p59"/>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03" name="Google Shape;303;p59"/>
            <p:cNvGrpSpPr/>
            <p:nvPr/>
          </p:nvGrpSpPr>
          <p:grpSpPr>
            <a:xfrm>
              <a:off x="9229090" y="-50800"/>
              <a:ext cx="3078131" cy="7013798"/>
              <a:chOff x="9089390" y="0"/>
              <a:chExt cx="3078131" cy="6858000"/>
            </a:xfrm>
          </p:grpSpPr>
          <p:sp>
            <p:nvSpPr>
              <p:cNvPr id="304" name="Google Shape;304;p59"/>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05" name="Google Shape;305;p59"/>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nvGrpSpPr>
            <p:cNvPr id="306" name="Google Shape;306;p59"/>
            <p:cNvGrpSpPr/>
            <p:nvPr/>
          </p:nvGrpSpPr>
          <p:grpSpPr>
            <a:xfrm>
              <a:off x="9336373" y="-77900"/>
              <a:ext cx="3077845" cy="7164499"/>
              <a:chOff x="8997315" y="0"/>
              <a:chExt cx="3077845" cy="6858000"/>
            </a:xfrm>
          </p:grpSpPr>
          <p:sp>
            <p:nvSpPr>
              <p:cNvPr id="307" name="Google Shape;307;p59"/>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308" name="Google Shape;308;p59"/>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grpSp>
      </p:grpSp>
      <p:pic>
        <p:nvPicPr>
          <p:cNvPr id="309" name="Google Shape;309;p59"/>
          <p:cNvPicPr preferRelativeResize="0"/>
          <p:nvPr/>
        </p:nvPicPr>
        <p:blipFill rotWithShape="1">
          <a:blip r:embed="rId3">
            <a:alphaModFix/>
          </a:blip>
          <a:srcRect/>
          <a:stretch/>
        </p:blipFill>
        <p:spPr>
          <a:xfrm>
            <a:off x="531856" y="1585732"/>
            <a:ext cx="11851872" cy="3332285"/>
          </a:xfrm>
          <a:prstGeom prst="rect">
            <a:avLst/>
          </a:prstGeom>
          <a:noFill/>
          <a:ln>
            <a:noFill/>
          </a:ln>
          <a:effectLst>
            <a:outerShdw blurRad="50800" dist="101600" dir="2700000" algn="tl" rotWithShape="0">
              <a:srgbClr val="000000">
                <a:alpha val="40000"/>
              </a:srgbClr>
            </a:outerShdw>
          </a:effectLst>
        </p:spPr>
      </p:pic>
      <p:sp>
        <p:nvSpPr>
          <p:cNvPr id="310" name="Google Shape;31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Arial"/>
                <a:ea typeface="Arial"/>
                <a:cs typeface="Arial"/>
                <a:sym typeface="Arial"/>
              </a:rPr>
              <a:t>9</a:t>
            </a:fld>
            <a:endParaRPr>
              <a:latin typeface="Arial"/>
              <a:ea typeface="Arial"/>
              <a:cs typeface="Arial"/>
              <a:sym typeface="Arial"/>
            </a:endParaRPr>
          </a:p>
        </p:txBody>
      </p:sp>
      <p:pic>
        <p:nvPicPr>
          <p:cNvPr id="311" name="Google Shape;311;p59"/>
          <p:cNvPicPr preferRelativeResize="0"/>
          <p:nvPr/>
        </p:nvPicPr>
        <p:blipFill rotWithShape="1">
          <a:blip r:embed="rId4">
            <a:alphaModFix/>
          </a:blip>
          <a:srcRect/>
          <a:stretch/>
        </p:blipFill>
        <p:spPr>
          <a:xfrm>
            <a:off x="11655214" y="0"/>
            <a:ext cx="536786" cy="538076"/>
          </a:xfrm>
          <a:prstGeom prst="rect">
            <a:avLst/>
          </a:prstGeom>
          <a:noFill/>
          <a:ln>
            <a:noFill/>
          </a:ln>
        </p:spPr>
      </p:pic>
      <p:grpSp>
        <p:nvGrpSpPr>
          <p:cNvPr id="312" name="Google Shape;312;p59"/>
          <p:cNvGrpSpPr/>
          <p:nvPr/>
        </p:nvGrpSpPr>
        <p:grpSpPr>
          <a:xfrm>
            <a:off x="858755" y="5600192"/>
            <a:ext cx="1455420" cy="956939"/>
            <a:chOff x="5701962" y="0"/>
            <a:chExt cx="6490038" cy="4267200"/>
          </a:xfrm>
        </p:grpSpPr>
        <p:pic>
          <p:nvPicPr>
            <p:cNvPr id="313" name="Google Shape;313;p59"/>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314" name="Google Shape;314;p59"/>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Widescreen</PresentationFormat>
  <Paragraphs>111</Paragraphs>
  <Slides>29</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HP001 4 hàng 2 ô ly</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MINHQUAN.Co.Ltd</cp:lastModifiedBy>
  <cp:revision>1</cp:revision>
  <dcterms:created xsi:type="dcterms:W3CDTF">2023-08-18T09:17:02Z</dcterms:created>
  <dcterms:modified xsi:type="dcterms:W3CDTF">2024-12-25T22:28:50Z</dcterms:modified>
</cp:coreProperties>
</file>