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73" r:id="rId8"/>
    <p:sldId id="260" r:id="rId9"/>
    <p:sldId id="266" r:id="rId10"/>
    <p:sldId id="265" r:id="rId11"/>
    <p:sldId id="264" r:id="rId12"/>
    <p:sldId id="261" r:id="rId13"/>
    <p:sldId id="263" r:id="rId14"/>
    <p:sldId id="262" r:id="rId15"/>
    <p:sldId id="267" r:id="rId16"/>
    <p:sldId id="285" r:id="rId17"/>
    <p:sldId id="286" r:id="rId18"/>
    <p:sldId id="28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FB9"/>
    <a:srgbClr val="BDB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84369" autoAdjust="0"/>
  </p:normalViewPr>
  <p:slideViewPr>
    <p:cSldViewPr snapToGrid="0" showGuides="1">
      <p:cViewPr>
        <p:scale>
          <a:sx n="80" d="100"/>
          <a:sy n="80" d="100"/>
        </p:scale>
        <p:origin x="-942" y="1092"/>
      </p:cViewPr>
      <p:guideLst>
        <p:guide orient="horz" pos="2173"/>
        <p:guide pos="3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0:40:25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8613.857 5377.714 767,'0.000'-8.755'0,"0.000"1.022"0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2:05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13917.546 4231.545 767,'0.000'-6.539'0,"0.000"-2.141"0,0.000 0.048-7,0.000 1.035 5,0.000 0.843 1,-1.094 0.376 0,-5.483 4.573 2,-0.008 2.168 0,0.035-0.332 0,-0.501-0.042-1,-0.193 0.006-1,-0.352 0.003-1,0.018 0.000 1,0.056 0.000-1,-0.642 0.000 1,-0.044 1.986 2,1.649 0.366 1,-1.172 0.351 0,-0.486 0.844-4,0.175 0.052 1,-0.762 0.241-1,-4.043 1.817 0,0.067 0.184-1,0.612 0.036 2,0.928-0.063-2,1.071-0.124 2,-0.054 0.056-1,0.876-0.836 1,0.681-0.927 0,0.931-0.699 3,1.008-0.501 2,0.970-0.337-1,-3.296 1.919 0,2.342-0.189-3,1.310 0.117 0,0.196-0.521 0,-0.575-1.192 2,-0.716-1.133 0,0.554 1.458-1,1.620 2.833 2,-0.109-0.172-2,-1.107-1.175-2,-0.120-0.349 1,1.192 0.985-1,1.455 1.357 1,1.322 0.555 1,0.970-0.164-1,0.566-0.368-1,-0.366-0.403 0,-3.632-1.495 1,-2.060 0.435 1,0.856 2.905 1,1.737 3.077-3,1.716 0.177-1,0.979 0.058 0,0.626 0.397 1,0.303-5.294 1,0.059 0.180 0,0.030 0.213 0,0.011 0.216 0,-0.002 0.200 0,-0.023-0.753 0,-0.010 0.546 0,-0.005 1.278 0,-0.014 0.295 0,-0.013 0.131 0,-0.009 1.206 0,-0.011 0.829-1,-0.008 0.879-1,0.637 0.222 1,0.980-0.202-1,1.109-0.446 1,1.068 0.056-1,0.954 0.360 3,0.803 0.517-1,-0.533-1.442 0,-0.326-0.563-1,-0.533-0.734 0,-0.632-0.796 0,-0.653-0.782 0,0.193-0.422 2,0.306-1.393 0,3.500 1.895 5,-0.938-0.124-3,-2.201-2.812 1,2.358 2.118-4,0.813-0.266-2,0.564-0.722 0,-1.509-1.476 1,0.494 0.339-1,3.523 1.630 2,1.291-0.523 0,1.134-0.818-1,-1.220-1.264 0,-0.446-0.754 0,-0.724-0.703-1,-0.855-0.621 1,-0.883-0.526-1,0.154-0.391 3,-0.536-0.396 0,-0.351-0.281 1,4.224-0.204 2,-5.247-0.069-2,0.578-0.031 0,0.595-0.016-2,0.579-0.004 0,0.563 0.005 0,0.526 0.011-1,0.294 0.014-1,0.115 0.017 1,-0.018 0.017 0,0.069 0.017 0,0.128 0.016 0,2.101 0.006 0,-0.935 0.019 1,-1.216 0.015 0,-1.304 0.011 0,-1.268 0.008 1,-1.148 0.005-1,3.400 0.010 0,-1.791 0.003 0,0.139-0.001 2,2.072-2.272 4,-4.238-0.476-3,4.418-3.855-4,-2.008 0.701 0,0.521-0.042-1,0.209 0.470 1,-2.578 1.244 0,-0.547-0.430 0,1.396-1.704 0,-0.291 0.437 0,-0.113 0.765 2,0.004 0.260 0,0.076-0.072 1,0.115-0.271-2,-1.457 0.325-1,-0.576-0.726 1,0.244-0.817 0,-0.039 0.353-1,0.137 0.675 2,2.459-3.532 0,-3.570 2.777-1,-0.152-0.612 1,-0.061-0.564 0,0.004-0.494-1,0.047-0.416-2,-0.297 1.579 1,0.633 0.458-1,0.246 0.102 0,-0.041-0.158 1,1.082-2.410 0,-0.738-0.108 3,-0.867 0.029 2,-0.955 2.075-4,0.434-0.311-1,0.143-0.433 1,-0.068-0.500-1,0.805-3.229 1,-0.607-0.037 0,-0.691 0.302-1,-0.068 0.458 1,0.316 0.515-1,0.531 0.507 1,-0.965 2.434-1,-0.137-0.157 2,0.539-1.418-1,0.078 0.277 1,0.133 0.432 0,0.162 0.503 0,0.168 0.517-1,0.240-0.384-1,-0.459 0.222 0,-0.586 0.108 0,0.490-4.222 3,-2.070 3.846 0,-0.396-0.048 0,-0.332 0.153-2,-0.268 0.274 0,-0.207 0.334 0,2.344-3.842-1,1.102 2.815 1,-0.553 0.968 1,-0.154-0.506 0,-0.346-0.358 1,-0.908 1.555-3,-0.256-0.486 0,-0.066-1.657 0,-0.334-0.011 0,-0.293 0.229 1,-0.246 0.370 0,-0.197 0.437 0,-0.064-4.902-2,1.725 0.373 1,2.227 0.044 3,-1.375 4.228 1,-0.098 0.047-3,-0.254 0.210 0,-0.334 0.303-1,-0.369 0.343 0,-0.246-0.540 1,-0.408 0.043-1,-0.348-0.039 0,-0.047-4.284 2,-0.543 3.900 1,-0.117-0.038-1,-0.084 0.162-1,-0.057 0.282-1,-0.035 0.340 1,-0.016 0.356 0,-0.100-5.214-2,0.031 1.067 2,0.039 0.861 7,0.043 1.889-11,0.086 13.718 7,-0.008-0.061 1,0.000 0.000-1,-7.473-1.783-3,1.707-0.799-2,0.316 2.836-1,-2.150 3.527 1,3.436-4.774 1,0.020-0.378 0,-3.553 2.798-1,1.102-2.729 1,1.029-2.253 1,-1.471-1.371 0,1.260 2.126 2,3.859 3.918 1,0.732 0.092-1,-2.605-2.556-1,-2.412-5.260-2,0.000 0.505 1,1.660 3.970 0,4.607 2.352 0,-0.014-0.016 1,-0.051 0.266-1,0.000 0.172 0,0.000-0.584-1,0.000 0.044 1,0.000 0.124-1,0.000-0.183 1,0.000 0.194 0,0.000 0.081 0,0.000 0.481 0,0.000-0.016 0,0.000 1.070 0,0.000 0.633 0,0.000-1.647 0,0.000 2.026-1,0.000 1.937 0,0.000-1.147 1,0.000-1.741-1,0.000-1.485 1,0.000 2.330-1,0.000-1.323 1,0.000 1.399 2,0.000-2.276-1,0.000 0.085-1,0.000-0.236-1,0.000-0.425 1,0.000 4.478-2,0.000-1.831-1,0.000-1.872 1,0.000 0.593 3,0.000 0.187 1,0.000-0.489 0,0.000-0.056 0,0.000 0.021-2,0.000 0.538 1,0.000-0.649-1,0.000 1.616 0,0.000 0.147 0,0.000-0.545-1,0.000-0.801 1,0.000-0.743-1,0.000-0.469 1,0.000 2.584 0,0.000 0.405 0,0.000-1.923 1,0.000 0.424-1,0.000 0.270 1,0.000 0.065-1,0.000-0.076-1,0.000-0.155 0,0.000-0.157 1,0.000 0.175 1,0.000-0.617-1,0.000-0.585 0,0.000-0.434 0,0.000 0.000 0,0.000 2.312 0,0.000-0.581 0,0.000-0.570 1,0.000-1.048-1,0.000 0.948 0,0.000-0.483 0,0.000-0.548 0,0.000 0.331 1,0.000-0.484-1,0.000-0.015 0,0.000 1.657 1,0.000 0.646-1,0.000-1.756 0,0.000 0.033-1,0.000-0.538 0,0.000 0.135-1,0.000-0.008 0,0.000 0.176 3,0.000 0.166 1,0.000 0.518 0,0.000-0.547 0,0.000-0.005-3,0.000-0.269 1,0.000-0.057 0,0.000-12.290 1,0.000 0.107 0,0.000-0.001 0,0.000-1.636-1,0.000 1.366-1,0.000-1.500 0,0.000-1.959-1,0.000-2.604 0,0.000 0.768 1,0.000 0.760-1,0.000 1.029 2,0.000 0.146 0,0.000 1.047 0,0.000 0.735 1,0.000 1.261 0,0.000-0.087 0,0.000-0.240-1,0.000-0.444 0,0.000-1.037 1,0.000 1.339-2,0.000 0.813 1,0.000 0.188 0,0.000-0.713 0,0.000 0.759 1,0.000-0.921-1,4.404 2.551 1,3.273 3.650 0,2.326-0.302 0,-0.188-3.669-3,-4.396 1.622-1,0.307 0.058 3,2.838-3.255-1,-3.160 1.088 1,0.129 0.090-1,0.260 0.485 1,0.078 0.586 1,-0.340 0.803-1,4.145-1.014-1,-1.789 2.295 1,-1.316 1.385 0,2.047 0.726 1,-1.832 0.134 0,0.348-1.645 0,-1.912-3.247 1,-1.488-0.931-2,0.000 0.768 1,2.762 0.240-2,0.932 2.783 1,-1.443 3.007 0,-5.990 5.129 0,0.012-0.122 1,-0.004 0.015-1,0.000 1.058 1,0.000 1.145-2,0.000 1.573 1,0.000 1.358-3,0.000-0.936 0,0.000-1.182 3,0.000-1.473 1,0.000-0.953-1,0.000-0.653 1,0.000 2.987 0,0.000-0.645-1,0.000 1.152 0,0.000-1.195 0,0.000-1.676-1,0.000 0.955 1,0.000-1.668 0,0.000 0.755 0,0.000-0.403 0,0.000-0.169 1,0.000 0.519 0,0.000 0.725-1,0.213 0.215 1,2.484-1.726-1,2.793-3.384 0,1.033-1.651 1,-2.021 4.063-1,-2.068 1.069 0,1.514 1.003 0,2.637-3.229 0,0.426-3.165-1,-2.727 6.221 2,-3.131-0.600-1,-0.600 1.365 1,-0.670-1.524-3,-0.148 0.223 1,0.252-0.226-1,0.020 1.716 2,0.537 0.191 2,4.010-3.285-1,3.154 0.019 0,-0.010-0.530-2,-1.021-0.327-1,-1.137-0.164 1,1.221 1.818-1,-0.881-1.310 0,0.143-2.188 4,0.295-1.502 0,0.643 3.911 2,-2.959 1.419-4,0.777-0.852 1,0.754-1.606-3,0.705 1.405 1,-2.961 1.143 1,-0.971 0.480 1,-0.492-0.416-1,4.227-4.311 0,0.211-1.799 0,-0.014-0.014-1,-3.387-6.456 2,-2.732-0.407 0,0.494 0.720 0,4.498 2.093-1,1.480 4.449 0,-0.105-0.273 0,1.219-4.364-1,-2.111-0.797 1,-0.084-1.371-1,-1.486-0.853 0,-1.623-0.432 1,-0.520 1.326-1,2.494 0.320 2,2.219 3.615-1,-0.842-3.307 2,-2.660-2.917-2,-1.332-0.952 0,-0.305 1.094-2,3.625 1.372 0,1.451-1.466 3,-0.891 0.250-1,0.641-0.531-1,1.051-1.305 0,-3.834 4.195 0,-0.533-0.369 0,2.498-2.499 1,-1.074 3.887 0,-0.061 0.566 1,3.004-2.913 0,-2.393 1.496 0,-1.430-1.386-2,-2.779 1.127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2:06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14894.546 4435.545 767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2:06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14894.546 4413.545 767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2:15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14894.546 4413.545 767,'-6.014'0.000'0,"-0.313"0.000"0,0.045 0.000 0,-1.904 0.000-7,-3.295 0.000 7,4.533 0.000-1,-0.469 0.000-1,-0.281 0.000 0,-0.172 0.000 0,-0.088 0.000 1,-0.029 0.000 1,1.820 0.000 0,-0.377 0.000 0,-2.752 0.614 0,-0.215 0.941 0,0.021 1.064 0,2.309-0.410 0,-0.225 0.070-1,-2.775 0.659 0,0.020-0.309 0,0.223-0.411 1,0.609-0.388 1,1.387-0.450-1,1.498-0.396-1,-2.328 0.076 0,2.027-0.839 2,0.504-0.789-1,-0.307 0.583 1,1.813 5.552 2,4.420 2.269 0,0.277 0.316 0,0.084-1.236-3,0.012 0.793-2,-0.039 1.129 0,-0.322-1.761 3,-1.924-1.049-1,-2.764-0.335 1,-0.857 1.705-1,1.324 1.132 0,1.463 0.739-1,1.299 0.301 0,0.943 0.047 1,0.586-0.072-1,0.328 1.698 1,0.006-5.184-1,0.107 5.318 2,-0.039-1.217 0,-0.055-1.373-1,-0.053-1.133-1,-0.035-1.151 1,-0.021 1.578 0,-0.016-1.052 1,0.002-0.132-1,0.002 0.314 1,0.006 0.272-1,0.000-0.192 1,0.000-0.958-1,0.000 0.947 0,0.000-0.538 0,0.000 0.087 0,0.000-0.178 1,0.000-0.080-1,0.000 0.203 0,0.000-0.550 0,0.000 0.936 0,0.000 1.967 0,0.643-0.227-1,3.723-1.087 1,2.037-1.389 0,-0.916-0.289 0,-1.795 0.206 0,0.527 1.052 0,1.391-3.453 0,1.592-2.369 1,-1.531 1.217 0,-2.709 4.753-1,-2.447-0.875 0,2.518-1.056 0,3.266-5.988 0,0.010 0.296 0,0.813-1.351 0,-2.344-2.757 0,1.273-1.898-1,-1.682 1.555 0,0.947-0.863 0,1.332-1.194 1,0.684-2.847-2,-4.340 3.789 2,2.154-3.968 0,0.613 2.174 0,0.707 2.254 1,-0.916 0.286-1,-1.611-0.824 1,0.184 0.895-1,3.033-0.769 1,-0.711 0.141 0,-1.811-0.013-2,-1.838-0.072 1,0.787 0.409-1,2.631 1.480 2,-0.240 0.869 0,-0.389-0.844 0,-3.262-2.644-2,-2.689-0.499 1,0.121-1.447-1,0.197 2.117 2,0.785-0.525-1,1.453 0.200 1,1.322 0.421-2,0.924 0.395 0,0.236 0.316 0,-1.006-0.110 0,-1.273-0.373 1,-1.098-0.345 0,-0.754-1.679 1,0.189-1.756-1,3.529 1.474 1,1.752 1.905-1,-0.762 0.536 0,-1.605-0.020 0,-1.504-0.281 0,-1.008-1.827-1,-1.273 0.370 1,-0.248 0.184 0,0.289 0.550 0,0.119 0.413 0,-0.020 0.098 1,0.000-0.138-1,0.000-0.566 1,0.000-0.923-1,0.361 0.252 0,2.365 1.775 1,4.250 4.445-1,-0.697 1.684 0,-0.701-2.741 0,-5.338-4.180 1,-0.402-0.290-1,0.158 0.613 0,0.004 12.385 1,0.000-0.137-1,0.000 0.000 1,0.000 2.609-1,0.000-1.764-1,0.000 0.648 0,0.000-0.212 0,0.000-0.515-1,0.000-0.197 1,0.000 2.163 1,0.000-0.838 0,0.000-0.510 1,0.000-0.345-1,0.000-0.146 0,0.000 0.024 0,0.000 0.221 0,0.000 0.103 0,0.000-0.045 0,0.000-0.346 0,0.000-0.447 0,0.000-0.419 0,0.000 0.264-1,0.000 0.097 2,0.000 0.094-1,0.000-0.001 1,0.000 0.508 0,0.000 1.490-1,0.000-2.035-1,0.000 1.128 1,0.000-0.924 0,0.000 0.049-1,0.000-0.484 1,0.000 0.514 0,0.000-0.519 0,0.000 0.004 1,1.119 0.185 0,5.150-5.193-1,0.730-1.160 1,-0.771 4.875-1,-4.676 1.899 0,-0.703 1.699 0,0.154 1.042-2,3.408-1.488 1,2.463-2.885 0,0.133-2.459 2,-0.787-1.649-1,1.426-0.995-1,-1.359-0.522 1,-0.256 2.138 0,-5.125 4.860 1,-1.195-0.241 1,0.170-12.333 1,0.119-0.149-3,0.000-1.254 0,2.172-1.565-1,0.447 3.213 0,0.438-0.657-1,0.012-0.507 1,-0.250-0.373-1,-0.389-0.873 1,-0.443-1.108 0,-0.441-1.160 0,-0.400-0.480-1,-0.342-0.022 1,-0.277 0.263-1,0.289 3.270 1,0.803 0.774 1,1.037-0.398 0,0.287 0.777 1,-0.012 0.623 3,2.197-4.345-3,-1.174-0.696 0,-1.717-0.490-1,-1.240 1.169 2,-0.732 1.737-2,-0.350 1.495-1,-0.209-1.663 0,0.074 1.298 1,0.123 0.743 1,0.076 0.231 0,3.059 0.323 0,4.744-1.611 1,-2.129-1.234-2,-1.779 0.194 0,-1.697 0.968-2,-1.219 1.007 0,-0.734-1.106 0,-0.586 0.886 3,0.074 0.447 1,0.242 0.167-1,0.068 12.327 3,-0.021-0.140-3,0.000 0.362 0,0.000 3.615-3,0.000-3.154 1,0.000 0.875 0,0.000 0.532 0,0.000-0.416-1,0.000-0.091 1,0.000-0.207-1,0.000-0.267 1,0.000-0.869 1,0.000-0.431 0,0.000 4.719 0,0.000-1.465 0,0.000-0.322 1,0.000-2.255 0,0.000 0.372 0,0.000-0.021 0,0.000-0.499-1,0.000-0.428 1,0.000 1.140 0,0.000-0.083-1,0.000-0.275 1,0.000-0.158-1,0.000 1.151 0,0.000-0.005 1,0.000 0.753-2,0.000-0.665 0,0.000-1.187 0,0.000 1.402 0,0.000-1.454 1,0.000-0.566-1,0.000-0.093 2,0.000 0.069 0,0.000 1.045 1,0.000-13.348-1,0.000-0.021 1,0.000 0.001 0,0.000-0.196-3,0.000 0.150 0,0.000-1.915 0,0.000-2.933-1,0.000 0.981 0,0.000 1.652 1,0.000 1.494 0,0.000-1.253 0,0.000 1.323 1,0.000 0.546 1,0.000 0.322 0,0.000-0.336 0,0.000-1.690 0,0.000-1.229 0,0.000-1.320-1,0.000-1.161-1,0.000 0.272-1,0.000 0.976 0,0.000 0.953 1,0.313 0.660 1,1.883 0.280 0,2.350 0.134 0,0.908-0.062 0,-0.809-0.170 1,-1.049-0.576-1,-0.396 0.672 1,-0.018 1.686-1,0.219 1.375-1,2.141-1.259 1,0.477 1.507-1,1.588 2.474 2,1.441 1.844 1,-1.352 0.933 0,-1.498 0.310-2,0.447-0.075-1,-0.145-0.185 1,-0.070 0.001-1,0.385 0.005 2,-0.059 0.000 1,-0.363 0.000-1,-0.391 0.000-1,3.375 0.000-1,1.916 0.000 1,-5.117 0.000-1,0.063 0.000 0,-0.068 0.000 0,0.215 0.000 0,4.121 0.000 0,-3.164 0.000-1,-0.711 0.000 3,-0.547 0.000 0,0.271 0.313-1,-3.750 6.428 2,-0.891-0.167 0,1.932 1.446 0,1.738 0.866-4,-0.238 0.361 1,-1.232 0.057-1,-1.389-0.038 1,-1.148-0.030 1,-0.799-0.198 0,-0.457-0.410 1,-0.223-0.325 0,0.479-1.019-2,2.932-1.269 1,1.848 2.410 1,0.221 2.181 0,-1.283 0.318-2,-1.340 0.112-1,-1.340-1.353 0,-0.883-1.308 3,-0.486-0.901 0,-0.211-0.876 0,-0.125 1.935-1,0.111-0.812 1,0.125-1.300-1,0.033 2.328 1,0.018-0.319 0,0.008-1.708 0,0.006 0.333-2,-0.002-0.740-1,-0.008 0.437 1,0.000-0.608 1,0.000 0.498 1,0.000-0.106 0,2.244-0.341 1,3.994-5.202-2,-0.162-0.907 1,-0.967 3.200 0,-2.832 2.501-1,-0.201 0.166 0,1.422-0.171-1,2.148-3.279 1,0.582-2.520-1,-0.596 2.222 1,1.355 2.679-1,1.824 0.990 1,-0.416-1.388 0,-0.863-1.721-2,-1.031-1.416 1,-0.135-0.825 0,0.635-0.430 2,2.504-0.230 0,1.330-0.051 0,-0.637 0.031-1,-0.873 0.044-1,-0.988 0.044 0,-0.471 0.034 0,-0.342 0.023 0,-0.105 0.012 2,1.527 0.005 1,0.600 0.000-1,3.107-0.001-1,-5.023-0.002 0,-0.420 0.000-1,-0.641 0.000 0,4.441 0.000-1,-2.473-0.001 0,-1.031-0.353 1,-10.805-5.275 4,-1.381 1.392-1,0.326 0.048 0,-0.025-0.002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2:17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14690.546 4140.545 767,'6.221'0.000'0,"0.676"0.000"0,1.170 0.000 0,-1.979 0.000-8,0.375 0.000 6,-0.447 0.000 0,-1.367-5.007 2,-3.322-1.150 2,1.557 0.783-1,4.197 0.390 0,-0.725 3.446-1,0.785 0.972-1,0.436 0.518 1,1.324 0.209-1,2.172-0.605 1,-4.826-1.095-1,0.367-1.126 1,-0.113-0.471-1,-0.398-0.027 0,-0.545 0.249 0,3.822-1.664-1,-1.992 1.776 2,-1.355 1.413 1,4.365 0.646-1,-0.436-0.407 3,-0.973-1.070-1,-1.537-0.970-3,-1.375-0.685-1,-0.996-0.317 0,0.014-0.361 1,0.543 2.311 2,0.369 2.584 0,0.281-0.355 1,0.508 2.185 0,-0.672 2.659-2,2.969 0.629 0,-3.889-1.369 0,2.354 4.308-1,-2.176-1.042 0,0.518-0.019-2,0.982 1.947 2,-1.637-1.128 1,-0.148 0.081-1,-0.133-0.207 1,-0.109-0.382 0,-0.090-0.470 0,-0.383-0.482-1,-0.547-0.458-1,-0.619-0.411 1,-0.623-0.352 0,1.035 4.922 4,-1.922-2.668-1,-1.443-1.472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2:37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14644.546 5004.545 767,'-6.096'0.000'0,"-0.762"0.000"0,-0.082 0.000 0,-1.684 0.000-7,1.887 0.000 6,-2.684 0.000 0,-0.469 0.000 0,0.645 0.000 0,1.148 0.000 0,1.082 0.000 1,0.574 0.000-1,-0.484 0.000 1,-0.707 0.000 1,-0.648 0.000 0,-0.479 0.000 0,-2.197 0.000-3,4.848 0.000 2,-4.584 0.000 0,0.602 0.000 0,0.844 0.000-1,2.525 1.900 1,-0.139 3.349 1,0.033 0.265 1,-0.506-1.099-2,-0.629-1.442-1,-0.541-1.271 0,0.734 0.201 1,2.023 1.691 0,1.777 1.175 1,-2.422 0.777 0,-1.072 3.089 0,0.793 0.392-3,0.123-2.232 1,-0.158-2.639 1,1.348-1.110 0,0.127 3.569 2,1.121-0.912-1,-2.742-0.983 0,-2.043 0.903-1,3.828-2.135-1,0.320 0.212-1,-3.391 4.514 0,2.420 0.716 0,0.744 0.016 3,0.928-1.874-1,0.094 0.142 0,0.389-0.210 0,0.537-0.409 0,0.584-0.497 0,-1.025 4.197-2,-0.283-1.450 1,-1.402-0.304 1,0.521-0.191 1,1.820-2.366-1,-0.172 0.311 1,-0.223 0.088 0,-0.240-0.063 0,-0.236-0.158-1,0.096-0.223-1,0.305-0.250-1,0.424-0.251 1,-1.447 4.759 0,1.732-0.656 3,1.305-0.356 0,0.840-0.572-1,0.416 2.895 0,0.115-4.529-1,0.031-0.198-1,0.008-0.383 1,0.113 4.991-1,-0.090-2.353-1,-0.064-0.479 1,-0.051-0.450 3,-0.029 3.024 1,-0.021-4.270-3,-0.004-0.132 0,-0.002-0.323-1,-0.006 5.138 0,1.121-3.424-1,2.258-2.756 3,2.270-1.669 1,0.000 1.760 0,-1.074 0.080 0,0.496-0.889-2,0.764-1.364 0,-0.910 0.523-1,1.045 1.595 1,1.184 1.936 1,1.449 1.488-2,-1.703-3.234-1,0.199-0.666 2,-0.150-0.822-2,-0.354-0.850 1,-0.447-0.795 1,4.436 1.128-1,-3.406 1.899 1,-1.871-0.582 2,5.150 0.706 2,-4.117-3.468-3,4.104 0.295-2,1.012-0.394-1,1.043 3.023 0,-5.480-1.692 2,0.020-0.177 0,-0.574 0.266 0,-0.896 0.517-1,-1.016 0.627 1,2.498 2.140 0,2.297-1.039 1,-2.516-3.008 2,0.344-0.527-3,0.053-0.492-1,-0.145-0.436 0,-0.262-0.370 0,0.088-0.282 0,-0.512-0.265 0,4.852-0.191 0,-1.697-0.341 2,-0.719-0.103 0,-0.896 0.051 0,-0.492 0.091 1,0.770 0.081-1,0.945 0.053 0,4.074 0.024-1,-3.287 0.012-1,1.432 0.002-1,0.570 0.001-1,-0.006 0.000 1,-0.359 0.000-1,-0.549 0.000 0,-0.621 0.000 3,-0.609-0.001 2,-0.582 0.000-1,-0.516-0.001 0,-0.432 0.000 1,-0.316 0.000-1,-0.217 0.000 0,-0.141 0.000-1,-1.293 0.000 1,-0.273 0.000-1,5.229 0.000 1,-1.209 0.000-1,-0.504 0.000 0,1.180 0.000 0,1.090 0.000 0,-0.389 0.000 0,-0.742 0.000-1,-0.539 0.000 1,-0.439 0.000 0,-0.297 0.000 0,-0.631 0.000 1,2.020 0.000 0,-4.416 0.000 0,0.039 0.000-2,-0.096 0.000 1,-0.182 0.000 0,0.131 0.000-1,3.928 0.000-1,-3.111 0.000 1,-0.623 0.000 2,-0.234 0.000 0,1.232-0.643 0,-1.342-3.723 0,-0.520-2.229-1,-1.520 0.704 1,0.494-0.042-1,0.535 0.471 0,2.225-3.404-1,-4.096 3.590 0,-0.381-0.741 1,0.344-1.472 0,0.045 0.271 1,0.195 0.658-1,0.281 0.869-1,2.631-3.327-1,-1.186 0.460 3,-0.896-1.568 0,-2.004 1.557 1,-1.359 1.562-2,-0.820-1.492 0,-0.320 1.994 0,0.000-2.373 1,0.063-2.209 0,0.066-0.609-2,0.047 0.502-1,0.035 0.999 1,0.021 0.195 1,0.010 1.170 0,0.002 0.839 1,0.000 0.443 0,-0.004 0.137 0,0.000-0.015-1,-0.004 0.733 0,0.000-1.068 1,0.000 0.644-1,0.000 0.094-1,0.000-0.628 1,0.000 1.469 1,0.000-0.837 0,0.000-0.989-1,0.000 1.638 0,0.000-0.890 0,0.000-0.607 0,0.000-0.084-1,-0.160 0.328 0,-0.932 1.095 1,-2.498-1.309-1,-1.557 1.527 0,-0.646 0.620 1,1.238-0.456 0,2.232-1.577 1,-0.289 0.740 1,-4.623-2.248 0,3.262 4.469-2,-0.211 0.400-1,-4.395-2.387 0,0.441 2.486-2,2.217 0.648 2,1.463-2.577 2,3.049-0.937 0,-2.371 2.135 1,-3.936 2.338-1,0.906-2.207 0,3.172-2.587-2,-0.590 3.161 1,-2.371-3.239 0,1.859 2.998 0,-0.639 0.393-1,0.176 0.776 0,-4.857-1.627-1,1.094 2.099 1,1.205 1.541 1,1.730 0.403 0,1.107-3.185 2,-1.139-1.792-1,-1.645 0.360 1,-0.859-0.292-4,0.090-0.520 1,0.000-0.217-1,-1.604 1.458 1,4.277 3.292 1,-0.471 0.455 1,-0.406 0.396 0,-2.639-1.869-1,3.869-0.023 0,-0.063-0.206 1,-0.199 0.095-1,-3.641-4.118 1,2.018 0.555-2,1.180 1.803 0,0.141 0.539 1,0.438 0.683 0,-3.770-1.426 0,2.377 2.361-1,-0.322 1.435 0,0.229 1.527 0,-0.955 0.124 2,0.422-0.309 1,-1.105-0.120 0,0.297-0.061-1,0.414-0.014-1,-0.057 0.004 0,1.438 0.006 0,-0.746 0.001 1,0.375 0.002-1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13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2167.546 4185.545 767,'0.000'-6.045'0,"0.000"-0.977"0,0.000 0.632-6,0.000 12.460 6,0.000 0.117 1,0.000 0.000 0,0.000 1.765-2,0.000 0.492 0,0.000 2.203-1,0.000 0.202 0,0.000-0.044 0,0.000-0.861 1,0.000-0.799-1,0.000-0.732 2,0.000 1.658 2,0.000 1.253-1,0.000-0.292-1,0.000-0.998 0,0.000-1.386-1,0.000-0.754-1,0.000 0.074 3,0.000 0.149 0,0.000-0.625 0,0.000-0.667-1,0.000-0.527 0,0.000 0.015 0,0.000 5.100 1,0.000 0.390 0,0.000-0.944-2,0.000-1.611-1,0.000-1.761 0,0.000-1.353 3,0.000 1.624 0,0.000-1.449 0,0.000 2.542 0,0.000 0.850 0,0.000-0.214-1,0.000-0.669-2,0.000-1.166 1,0.000-1.112 0,0.000 1.877 2,0.000-0.985-1,0.000-1.032 1,0.000 1.176 0,0.000-0.163 0,0.000 0.162-1,0.000-1.189 0,0.000 0.167 0,0.000 1.992 0,0.000-1.616 0,0.000 0.975 0,0.000-13.975-1,0.000-0.047 1,0.000-0.015 0,0.000 0.000 0,0.000 0.000 0,0.000 0.000 0,0.000-0.377 0,0.000-2.046 2,0.000 1.582-1,0.000-0.541-1,0.000-0.566-2,0.000-1.930 0,0.000-0.092 2,0.000-0.213 0,0.000-0.320 0,0.000 0.380-1,0.000 1.131 1,0.000 0.996-1,0.000 1.117 1,0.000 0.926 1,0.000-1.993-1,0.000 0.498 1,0.000 1.470-1,0.000-1.182 1,0.000-0.324 0,0.000 0.368-1,0.000 0.505-1,0.000 0.455 0,0.000-1.870 0,0.000 1.342 2,0.000 0.700-1,0.000-0.188 1,0.000-2.691 0,0.000 1.132-1,0.000 0.374 0,0.000 0.770 0,0.000 0.717 0,1.986-0.421-1,4.290 2.577 2,-0.007 0.454 0,-0.061-1.565 0,-3.396-1.956-2,-2.750-0.242 0,-0.435-0.688 1,0.196 1.647 0,0.104-1.937 1,0.177-0.419-1,0.686 0.901 0,1.794 0.721-1,3.802 4.169 1,0.568 3.286 0,-0.612-0.125 0,-0.300-0.399 1,-0.009 0.003-1,-0.006 0.000 0,-0.133 2.504 1,-1.310 1.831-2,1.519 1.485 1,0.059-0.770-1,-0.757-1.738 1,1.268-1.112-1,0.713-1.879 0,-1.097 1.544 1,-4.783 4.221 2,-1.394-0.041-1,0.742 0.267 1,1.874-0.861-3,1.314-0.693 1,0.568-0.330-1,0.127-0.090 0,-1.037 0.720 0,-1.926 1.355 2,-1.282 0.903 0,-0.510 0.772-1,-0.068-1.222 0,1.912-1.143 0,4.099 0.981 0,0.021-0.828 0,-1.561-0.575 0,-0.973 2.098-1,2.520-1.804 1,-0.204-2.559 1,-0.723 1.361 0,-1.277 2.302-1,-1.473 3.336-1,-1.238 1.410 0,-0.738-0.462-1,-0.354-1.050 1,-0.115-1.046 1,0.006-0.807-1,0.051-0.503 2,1.716 0.606 1,3.385-4.093-1,1.753-2.289 0,-2.699 3.030 0,-0.786 3.785-1,-1.386 0.989-1,-1.015-0.297-1,-0.605-1.458 1,-0.291-1.613 0,-0.173 0.930 1,0.017 0.528 0,0.152-1.386 0,0.070-0.062 1,0.002-0.004 1,-0.008 0.138-1,0.000 1.997 0,0.000-0.341-1,0.000-0.568 0,0.000-1.224-1,0.000 1.033-1,0.000 0.214 0,0.000-1.309 1,0.000 0.724 3,0.000-0.121-1,4.291-2.297 1,2.868-0.460-1,-2.535 2.028-1,-1.092 2.518 0,-1.560 0.487-1,-1.108-0.308-1,-0.666-1.861 1,-0.396-0.545 0,-0.229-0.114 1,0.410 0.396 0,0.080-0.349 0,5.574-4.168 2,0.501-2.225-1,-0.088 0.115 1,0.574-0.005-1,-0.124 0.000-2,0.271 0.000 1,0.333-0.755 0,-1.735-3.168-1,-0.648-0.348 1,0.552-1.462-1,-0.895-2.989 0,-0.149 1.669 1,0.270 2.271 0,1.036-0.349 0,0.817-0.427 1,-0.029-0.104-2,-0.548 0.103-1,-0.821 0.222 1,-0.921 0.277-1,1.403-4.217 1,-1.117 3.497 2,3.189-1.673 2,-0.479-1.929 1,-2.997 3.811-5,0.575-0.537 0,0.275-0.126 0,0.068 0.138-1,-0.066 0.289 1,-0.143 0.357-1,-0.178 0.370 2,-0.185 0.347-1,-0.481-0.032 1,-0.623-0.262 0,-0.658-0.383 0,-0.625-0.424 1,-0.552-0.415 1,-0.461-0.374 0,0.276-0.317-1,0.708-0.256-1,0.913-0.197-1,0.103 0.360 0,-0.039-0.087 1,-0.241-0.071-1,-0.354 0.146 1,-0.399 0.273-1,-0.399 0.335 2,-0.369 0.350-1,0.145-3.799 0,-0.159 0.177 0,2.713-0.671 0,1.234-0.144 1,0.153-1.593 0,-2.908 5.123-3,-0.463-0.129 1,0.215-4.522 1,-0.618 3.507 0,0.638 0.638 0,0.829 1.021 1,2.375-4.426 0,-2.526 5.081 0,0.177 0.012-1,0.219 0.096 0,0.234 0.146 1,0.229 0.171-2,0.483-0.576 0,-0.410 0.355 0,-0.565 0.369 0,1.351-4.258 0,-2.099 0.683 3,-1.436-1.259-1,-0.775 0.567 0,-0.311-0.235 0,-0.139-0.993-1,0.103 4.637-1,0.012-0.255 1,2.435-5.835 0,0.406 4.464-1,0.318-0.387 1,-0.020-0.214-1,-0.492 0.534 1,-0.279-0.423-1,-0.287-0.243 0,-0.348 0.213 0,-0.333 0.383 1,-0.302 0.473 1,-0.263 0.503-1,-0.227 0.197 0,-0.171-0.254-1,0.511-1.589 1,0.852-0.112 1,1.027 0.014 1,0.188 0.644-1,0.015 0.115-2,-0.204 0.114 0,-0.330-0.202 0,-0.386-0.389 1,-0.394-0.198 1,-0.369-0.061-1,-0.326 0.031 0,-0.253-0.152 1,-0.247 0.670-2,-0.186 0.768 1,-0.132 0.763-1,-0.149-4.546 1,-0.119 2.358 1,0.004 1.907-1,0.004-1.288 2,0.107 1.174 3,0.081 13.047-2,-0.009 0.009-1,-5.008-2.438-2,-0.966-2.750-1,-1.391 3.105-1,3.450 2.734 1,2.570 1.835 1,1.315-0.063-1,0.322-0.428 1,-3.909-2.625-1,-2.932 1.991 2,1.798-3.224-1,-0.750-0.380 0,-1.591 1.941-1,2.574-0.750-2,0.624 0.233 3,0.686-0.030 0,-1.240 4.597 1,2.138-1.264-2,1.125-1.208 0,-1.037-0.241 0,-1.900 0.412 1,-1.430 0.965 1,1.131-0.976 0,1.625-1.090-1,1.014 1.772 1,1.532-0.079-1,0.377-1.864 1,-1.476 1.262 0,-4.692-1.582 0,-0.250 0.293-1,1.565 0.479 0,2.119 0.954-1,1.098 2.604 0,0.829 0.797 1,0.523 0.878 0,0.214-5.890-2,0.164 4.862 0,0.007-1.491 2,-0.110-2.874 0,-0.004 5.309 1,-0.078-5.622 0,-0.011-0.038 0,-0.009-0.145 0,-0.007-0.087-2,-0.004 4.892-1,-0.010-1.447 1,-0.002-1.311 2,0.000-0.469 0,0.002 0.266-1,0.001 0.189 1,0.001 4.060-1,0.001-5.839 0,0.000-0.073 0,0.000-0.175 0,0.000 0.537-1,0.000-0.463 0,0.000 4.739-1,0.000-1.596 3,0.000-2.127 0,0.000-0.777 0,0.000 2.388 0,0.000-0.508 0,0.000-1.526-1,0.000 3.161 0,0.000-0.020 0,0.000-0.688 0,0.000-1.618-1,0.000 0.159 0,0.000 1.295 2,0.000 2.416 0,0.000-5.397-1,0.000 5.580-1,0.000-1.200 0,0.000-1.205 0,0.000-0.955 1,0.000-0.617 1,0.000-0.623-1,0.000-0.010 1,0.000 0.627-1,0.000 0.953 0,0.000 0.406 1,0.000 0.336-2,0.000-0.750 1,0.000-1.385 0,0.000-1.145 0,0.000 1.783-1,0.000 0.577 1,0.000-1.937 1,0.000 0.247 0,0.000 0.822-1,0.000 0.888 0,0.000-1.622 0,0.000-13.295 0,0.000 0.144 0,0.000-1.158 0,2.270-1.592 2,0.469 3.343-1,-0.104 0.222-2,0.063-0.812 0,0.333-2.052-1,-0.357-0.488 0,-0.444-0.202 2,-0.419-0.590-1,-0.457-0.307 0,-0.224 1.063 0,0.042 0.708 0,0.148 0.856 2,0.205 0.884-1,2.191-4.029 0,0.786 2.468 0,-0.290 1.558-1,-1.074 0.522 1,-1.181 0.058 3,-0.765-0.118-1,1.297-0.418 1,3.294 3.399-2,1.635 2.887-1,-1.130-2.725 1,-5.200-3.193-1,-1.199-1.156 1,1.667 1.360-1,4.650 4.928 0,0.657 1.169 0,-0.026-0.256 0,-0.363-0.031 0,-0.436 0.004-1,0.164 0.002 0,-2.565 5.007 1,2.068 2.979 1,0.414 1.157-1,-2.638-3.773 0,0.244 0.233-3,0.217 0.094 2,0.187-0.006 0,0.479 1.040-2,-0.496 0.132 2,-0.650 0.121 0,-0.048 0.131 0,0.327 0.127 3,0.530 0.114-1,-0.031 0.096 0,-0.375 0.077-2,-0.555 0.059 1,-0.298-0.292-1,-0.115-0.484 2,0.008-0.562-1,0.083-0.563 0,0.122-0.516 0,3.500 3.615 0,0.394-2.915-1,0.236-2.655 2,-0.983-1.372 1,-1.271 3.609 1,-1.272 5.406-1,-2.571-4.847-2,0.152 5.335-2,-0.878-1.962 0,-0.450-2.078 1,-0.280 0.837 1,0.040-1.749-1,0.112 1.000 2,0.140-0.267 1,2.021-1.072 0,4.664-3.647 0,0.119-1.039-2,0.277-0.640 1,-0.964-1.015-3,0.067 0.230 1,0.008 0.052-1,-0.041 0.000 1,-0.529-3.761 3,-0.979-0.541-1,0.930-1.228 0,0.495-0.699-1,0.240-0.366-2,0.056-0.121-1,-0.071 0.051 1,0.732-0.779-1,-0.431 0.477 2,-0.494 0.557-1,-0.493 0.559 1,-0.450 0.513 1,-0.386 0.442 1,-0.328 0.683-1,3.684-1.901 1,-0.606 2.749 2,-0.878 1.652 0,-0.098-2.665 1,-3.408-4.208-2,-2.469 2.030-1,-0.596 0.257-2,-0.356-2.391 0,1.133 2.434 0,5.242 2.645 2,0.918 3.585 0,-0.883-0.906 0,-3.319-6.092 0,-2.608 0.972-1,-0.309-2.276 0,0.664 0.019-1,3.747-2.873 0,-1.113 5.081 0,0.021 0.064-1,-0.254 0.225 1,-0.402 0.304 0,1.153-4.539 0,-0.953 2.616 1,2.301 1.006 1,1.739 4.201 1,-0.111-0.411 0,-3.118-4.063 0,-2.386-1.492-2,-1.098 1.687 1,-0.355 0.372-2,0.096 0.074 0,0.180-0.578 0,0.038 0.603 1,-0.015-0.053 0,0.000-0.047 1,0.000-0.056-1,0.000-0.423 0,0.000-0.067 0,0.000 0.131 1,0.000 12.682 0,0.000-0.125 0,0.000 0.000 1,0.000 0.707-3,0.000 0.233 0,0.000 1.515 0,0.000 1.204-1,0.000 0.334 0,0.000-0.681 1,0.000-0.722 0,0.000-1.109 0,0.000-1.094 1,0.000 1.889 1,0.000 0.272 0,0.000-0.245-1,0.000 0.521 1,0.000-0.574 0,0.000-0.887-2,0.000-0.621 0,0.000-0.574 0,0.000 2.068 1,0.000-0.578 1,0.000-0.338 0,0.000 1.715 0,0.000-1.687-1,0.000-1.218 1,0.000 0.564-2,0.000-0.538 1,0.000 0.399-1,0.000-0.080 1,0.000 0.548 1,0.000 1.721 0,0.000-2.560 0,0.000-0.094-2,0.000 2.608 0,0.000-2.228 0,0.000-0.209 1,0.000-0.143 0,0.000 0.190 0,0.000-0.078 0,0.000 0.016 1,0.000-0.047 0,0.000 0.007 0,6.264-3.997-1,-0.201-2.302 1,0.724 0.070-1,0.073 0.012 0,0.011-0.001 0,0.072 0.000 0,-0.769 0.000-1,0.794 0.000 1,0.245 0.000 0,0.407 0.000 0,-1.236 0.000 0,1.340 0.000-1,0.041 0.000 1,-1.003 0.000 0,-0.708 0.000-1,1.333 0.000 0,-0.107 0.000 1,-1.167 0.000 0,1.042 0.000 1,0.155 0.000-1,1.281-1.900 1,-2.568-6.372-1,-3.748 2.390 0,1.694-4.695-1,0.831 2.007 0,0.456 2.537 0,-0.176-1.663 1,1.025-2.204 1,-2.710 4.713-1,0.237-0.039-1,0.052-0.063 0,-0.335 0.286 0,1.920-3.942-2,-1.967 1.365 3,-1.586 1.049 2,-1.056 0.006-1,-0.630-0.136 0,-0.248-0.317 0,-0.045 0.656 0,-0.066-0.207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14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3076.546 4140.545 767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17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3349.546 4390.545 767,'0.000'-8.351'0,"0.265"2.346"0,1.048-0.195 0,4.244 3.156-7,0.537 3.571 7,0.732-0.439-1,-4.302 6.954 1,-2.158-0.530 1,-0.160 4.865-1,-0.166-5.146-1,-0.027 0.047-1,-0.019-0.097 1,-0.015 0.733 0,-0.008 0.091-1,-0.002 0.112 1,0.001 0.115 1,0.003 0.107 0,0.004 0.094 1,-0.003 4.593-1,0.014-4.239 0,0.003-0.023 0,0.002-0.244 0,0.002-0.372 0,0.001-0.429-1,0.001 0.479 1,0.000-0.126-1,0.000-0.027 0,0.001 4.349 2,0.000-2.855 1,0.000 0.305-2,0.000 0.062 0,0.000-0.066 0,0.000-0.139-1,0.000-0.172 0,0.000-1.205 0,0.000-0.416 1,0.000-0.428 1,0.000-0.408-1,0.000 4.493 0,0.000 2.350 1,0.000-4.866-1,0.000 0.176 1,0.000-0.980-1,0.000-0.283-1,0.000-0.345 0,0.000-0.363 0,0.000 6.075 1,0.000-5.882 1,0.000 0.116-1,0.000 0.164 1,0.000 0.180-1,0.000 0.175 0,0.000 0.129 1,0.000 0.090-1,0.000 0.058 0,0.000-0.894 0,0.000-0.229 0,0.000 5.446 0,0.000-1.498 0,0.000 2.198 0,0.000-5.359 0,0.000-0.504 0,0.000 4.525 0,0.000-2.570-1,0.000-1.920 0,0.000 2.188 0,0.000-2.492 3,0.000 0.855 1,0.000 2.297 0,0.000 0.924-4,0.000-1.025 0,0.000-1.493 0,0.000-1.278 1,0.000 1.308-1,0.000-1.587 1,0.000 0.131 1,0.000-0.088 0,-1.136-0.227 0,-7.678-5.173-2,1.798-0.743 1,-0.952-0.107-1,-0.903-0.052 0,-2.396-0.017 1,4.993 0.013 0,-0.436 0.001 0,-2.358-0.003 0,2.314 0.005-1,-3.269-0.003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18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3349.546 4413.545 767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0:41:07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8313.857 5099.714 767,'0.000'-6.110'0,"0.000"-0.616"0,0.000 0.125 0,0.000 0.397-7,0.000 0.051 7,0.000-0.054 0,-3.413 1.179 0,-2.599 5.052 0,-0.261-0.025 0,0.094 0.000 1,-0.795 0.000-2,-0.321 0.000 0,2.470 5.719 1,2.868 0.435 1,-0.229 0.333-1,-3.565-3.413-1,-0.332-3.522 0,-0.097 0.458 0,-0.146-0.006 1,0.284-0.004 1,0.014 0.000-1,1.695 4.757 1,3.961 2.408 0,-0.018 0.049-1,-4.849-3.982 0,-1.185-3.605 0,0.122 0.371 0,3.765 5.506 0,2.531 1.043 1,-0.631-0.280-1,-5.009-3.827 0,-1.589-1.921-1,-0.043-0.528 1,0.149-0.163-1,0.374 0.074 0,0.040 0.853 0,4.928 5.721 2,1.973 0.702 0,-5.578-1.562 0,-0.548-4.267-1,-0.664 1.694 0,3.303 2.831 0,3.079 0.891-1,-3.048-1.003 1,-3.495-5.234 1,0.727-0.717-1,1.182 4.210 0,3.992 3.956 1,-1.812-1.473-1,-4.870-3.979-1,0.566-2.208 1,0.592-0.554 0,-0.194-0.021-1,-0.231 0.258 0,1.411 2.624 1,4.897 3.852 1,0.587-0.467-1,-0.003 1.324 1,-0.058 0.917-1,-3.090-1.029-1,-2.219-3.946 1,-0.117-0.480 0,0.073 1.486 0,2.930 2.275 0,1.634-0.061-1,-4.586-3.178 1,-1.732-2.384 1,-1.066 1.588 0,2.893 0.573-2,0.223 0.842-1,0.427 0.435 1,0.069 2.332 0,2.648-0.089 2,1.502-0.163-1,-5.256-0.003 2,0.753-0.203-1,0.277 1.683-2,1.473-0.599 0,1.356-1.095 0,0.817 1.274 0,-3.535-0.926 1,-1.337-3.627 2,-1.142 1.776 0,3.422 0.614-3,2.341 3.058 0,0.204 1.117 0,-1.800 0.958 2,-1.787-0.465-2,-0.275-0.932-1,1.182-0.902 1,1.423-0.653 2,1.141-0.386 0,0.730-0.183 0,0.383-0.057-1,0.151 1.140 1,-0.515 0.384-1,-3.341-1.088 0,-1.834 0.360 0,0.550 0.018 0,1.155 0.416-2,1.560-0.495 1,1.187-0.530 2,0.746-0.950-1,0.312 0.358 1,0.184 2.998-1,0.058-0.266 0,-0.022-0.992 0,-0.049-1.056-1,-0.051-0.706 0,-0.035 0.241 1,-0.023 0.470 1,-0.013 0.466 1,-0.005 0.360-2,-0.002 2.061-1,0.001 1.111 0,0.002-0.801 1,0.002-1.327 0,0.001-1.287-1,2.171-1.620 0,2.866-2.165 3,-0.168 0.813-1,-0.230 3.658 1,-1.423 2.622-3,-1.404-0.048 0,-1.054-1.774 0,-0.600-1.829 0,-0.269-1.367 0,4.411 0.020 2,3.228-1.381 2,-3.483-0.018 0,-0.310 1.547-4,0.387 0.447 0,0.688 0.006 0,0.485 0.311 0,-0.972 1.982 0,-0.818-2.070 1,2.479 0.209 0,0.761 1.790 2,-0.939-2.366-3,-1.016-2.884 1,4.795 1.723 0,-1.346-2.368 0,-1.717-1.695 0,0.781-1.025-1,-0.347 1.361 0,-4.012 6.657 4,0.170-1.274-1,2.305-2.948-2,0.880-3.524 0,-1.232 3.944 0,3.771 1.326 0,1.139-0.990-1,-0.354-1.656-1,-1.405-1.556 1,-0.072-0.872 0,0.796-0.548 2,1.781-0.312 0,-1.147 1.854-1,-1.961 0.958-1,0.514 0.373 0,0.250-0.030 1,-0.996-0.529-1,-0.320-0.318 0,-0.403-0.358 0,-0.431-0.360 1,4.474 0.421-1,1.048-0.882 2,-5.204-0.755 0,-0.149-0.137-1,-0.246-0.100 1,5.571-0.139-2,-0.472-0.105 0,0.718-0.002 1,-4.444 0.117 1,1.178 0.016 0,-1.659 0.026-2,0.555 0.008 0,0.531 0.007 0,0.490 0.006 0,0.461 0.006-1,0.420 0.005 3,3.486 0.003 0,-0.304 0.005-2,-0.662 0.003 0,-0.802 0.001 0,-0.818 0.001 1,-0.761 0.000-1,-1.287 0.000 1,-1.152 0.000 2,-1.127 0.000-1,3.154 0.001 1,-2.852-0.002-1,0.355-0.001 0,-0.094-0.001 0,1.702 0.000 1,-2.261 0.000 0,2.625 0.000 0,-0.722 0.000-3,-2.090-1.900 1,-0.686-4.103 0,1.054 0.171 1,0.189-2.343-2,-2.165 3.401 0,0.548 0.466 0,3.957-4.744-1,-3.336 3.203 2,0.790-0.206-2,0.764-0.380 1,0.709-0.485 0,0.636-0.515 0,0.554-0.511-1,2.923-3.215 1,-1.019-0.001-1,-1.532 0.348 0,-2.770 3.333 1,-0.108 0.801 0,1.459-0.959 1,-1.073 1.113 1,-1.229 0.925 4,-1.223 0.731-3,1.143-3.371 1,-1.047 2.170-3,1.746 2.228 4,0.560 0.749-1,-0.274-0.131-2,-0.519-0.431-3,-0.474-0.430 1,0.310-2.441-1,-2.948-0.941 2,-1.979-0.658 2,-0.929 1.505 0,-0.369 0.138-3,0.370-0.072 1,0.088 0.270-1,7.223 3.244 3,-0.027 0.633-1,-3.786-3.217 0,-1.348-1.711-1,-0.948-1.079-1,-0.650-0.708-1,-0.432 1.531 1,-0.258-0.798 0,0.003 2.315 1,0.082-0.833 0,0.113 0.212 1,0.027-0.007 0,-0.003-0.001-1,-0.004 0.640 1,-0.002-0.686-1,0.000 0.232 0,0.000-0.141 0,0.000-1.624 0,0.000 2.160 0,0.000-1.907 1,0.000 1.565-2,0.000-0.813 1,0.000-0.963-1,0.000 0.754 2,0.000-0.681-1,0.000 2.110 1,0.000-0.458-2,0.000-0.237 1,0.000 0.396-1,0.000-2.361 1,0.000 1.011 0,0.000 1.183 0,0.000-1.110 0,0.000 0.418 0,0.000 0.699 0,0.000-0.710 0,0.000 0.275 0,0.000-1.237 1,-0.195-0.892-1,-1.134 2.834 1,-1.311 0.419-2,-1.031 0.464 0,-0.654 0.358 0,0.353 0.191 0,0.246-2.331 1,2.321-0.059 1,-0.727 1.535 0,-5.098-2.755 1,1.674-0.457-3,1.649 0.548 0,1.655 1.174 0,1.223 1.102-1,-1.116 0.357 1,-3.275 2.891 3,-1.038-2.872 1,1.312-0.800-1,0.089 1.352-2,-2.387 0.914-3,1.779 1.168 2,2.896-2.827 2,1.020-1.770 1,0.815-0.716-2,-0.135-0.176-2,-0.934 2.597 1,-2.917 1.606 2,-1.404 3.042 0,-1.817-2.364-1,1.479-1.243-1,0.873-1.150 0,1.780-0.305 0,1.677 0.075 1,-0.866-1.121 0,-2.236 2.569 1,0.037-0.607 0,0.839-0.955 0,0.370 0.817-1,-1.964 0.742-1,-0.323 3.211 1,-0.213 1.458 0,-1.880 0.394 0,2.105-2.102 1,1.484-3.397 0,0.210-0.262-1,-0.509 1.358 0,-0.190 1.255-1,-0.425-4.009 0,1.450 0.698 2,-2.273 1.435-1,-0.548 1.752 0,0.167 1.366 0,0.505 0.954-1,0.531 0.272 0,-0.168-1.465 0,-0.603-2.058 1,-0.537-1.759 0,0.326-0.619 0,0.497-0.054 0,0.451 0.189-1,0.244 0.554 0,-0.729 0.842 0,0.499 3.172 3,-0.253 1.986-1,-0.689-0.040 1,-1.193-0.256-1,1.370-0.199-1,1.182-2.904 1,3.996-3.288-1,0.656-0.953 0,-6.509 3.468 1,-0.280 3.087-1,0.844 0.829 0,0.481 0.199-1,-0.029-0.273 0,0.280-0.021 0,-1.024 0.006 2,0.641 0.000-1,-0.438 0.000 1,1.015 0.000-1,-1.373 0.000 0,-0.665 0.000 0,0.255 0.000-1,0.415 0.000 0,1.110 0.000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19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3372.546 4413.545 767,'6.192'0.000'0,"0.879"0.000"0,1.073 0.000 0,0.282 0.000-8,1.041 0.000 6,0.543 0.000 1,2.059 0.000 1,-4.970 0.000 0,-0.029 0.000-1,-0.200 0.000-1,-0.298 0.000 1,0.581 0.000 0,-0.049 0.000 0,0.017 0.000 0,-0.875 0.000 1,-0.218 0.000 2,5.311 0.000 0,-1.375 0.000-2,1.664 0.000 0,-4.960 0.000 0,-0.067 0.000 0,-0.193 0.000 0,-0.263 0.000 0,0.598 0.000-1,0.025 0.000 0,0.091 0.000 0,-0.794 0.000 1,5.526 0.000 2,-0.803 0.000 0,-0.670 0.000-3,-2.717 0.000 1,-0.447 0.000 0,-0.513 0.000 1,0.179 0.000 0,-2.601 6.389 0,-3.546 0.720 1,-0.420-1.035 0,-0.089 1.215-3,1.097 1.659 0,2.159 0.026-1,1.992-0.335 1,0.270-0.762 0,-1.344-1.019 1,-1.601-0.848 0,-0.980 2.040 1,-1.367-1.567-1,-0.274 1.944 1,-0.075 0.094 0,0.006-0.508 0,0.039-0.743-3,0.042-0.378 1,0.036 0.104 0,0.025 0.131 1,-0.300-0.441 1,-3.865 0.154 0,-2.901-1.794 0,1.342 2.159 0,1.067-0.910-1,-0.474-0.710-1,-0.941-3.479 1,-0.577-2.645-1,2.921 5.350 2,-2.670 2.919 0,-2.762-2.667 0,-0.799-1.777-2,0.626-1.221-2,2.504 0.816 2,2.754 1.571 1,-0.119 2.415 1,-3.346-2.542 2,-1.585-1.555-2,-0.214-1.322-3,1.019-0.892 1,-0.136-0.429-1,-0.500-0.227 3,1.664-0.089-1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19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3485.546 4640.545 767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20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3485.546 4640.545 767,'0.000'6.239'0,"-1.085"2.105"0,-4.372-2.412-7,-2.985-3.382 6,0.796-1.984 1,1.612-0.729-1,-0.496-0.159 0,-0.890 0.169 0,0.646 0.148 1,0.369 0.018 1,0.046-0.008-1,1.098 4.471 1,4.507 1.990 0,-0.631-0.045 0,-3.868-2.105-1,-2.536-3.418 0,1.217-0.555 0,4.682 5.825 0,1.949 0.217 0,-0.063-0.023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21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3054.546 4776.545 767,'0.000'-6.542'0,"0.000"-1.574"0,0.000 1.721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23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3985.546 4435.545 767,'0.000'-6.267'0,"0.000"0.219"0,0.000 0.010 0,0.000-2.105-7,1.120-0.152 7,2.257-3.788-2,-0.820 4.851 1,0.511-0.003-1,0.438 0.489 0,0.361 0.778 0,0.286 0.914 1,0.218 0.941 0,0.295 0.034 1,2.988-4.278 1,-2.728-0.516 4,-2.335 0.123-3,-1.569 0.333-3,0.234 2.021 1,4.136 0.392 1,0.108 2.866 0,0.588-3.369 0,-3.781 0.875-1,0.716-0.823 0,2.112 3.077-1,1.109 3.082 1,0.658 0.616 0,0.235-0.157 0,1.542-0.397 0,-2.182-3.671 0,-3.591-4.029 0,-2.214-0.099 1,-0.844 1.891-2,-0.190 0.028 0,0.177-0.487 0,5.162 2.255 1,1.546 2.927 2,1.076-0.656-1,-3.118-2.904-1,-4.978-1.470 0,0.270-0.012-1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25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4122.546 4208.545 767,'0.000'6.692'0,"0.000"-0.091"0,0.000-0.133 0,0.000 0.586-7,0.000 3.746 7,0.000-4.748-1,0.000 0.862 0,0.000 2.162-2,0.000 0.425 1,0.000 0.108 1,0.000-2.299 1,0.000 0.247-1,0.000 0.362 0,0.000 0.426 0,0.000 3.265 1,0.000-0.033 1,0.000-0.348-1,0.000-0.513-1,0.000-0.571 0,0.000-0.560 0,0.000-1.068 0,0.000-0.387 3,0.000-0.307-1,0.000-0.722 0,0.000 0.303-1,0.000 0.537 1,0.000-0.199 0,0.000-0.343-1,0.000-0.415 0,0.000-0.433 0,0.000 0.150 0,0.000-0.596-1,0.000 4.503 0,0.000-1.610 3,0.000 0.074-1,0.000 1.531 1,0.000 1.812-1,0.000-5.629-1,0.000 0.300-1,0.000 0.233 0,-0.642-0.470 0,-0.984-0.863 1,-4.307 3.482 1,-0.221-0.285 0,1.539 1.436-1,2.999-4.626 0,-0.273 4.629 0,0.938-0.058 0,0.616 0.131-1,0.380-0.773 1,0.151-1.571-1,0.012-1.267 1,-0.042-0.784 0,-0.029 0.501 0,-0.102-0.216 1,-0.054-0.315 0,0.018 0.463 0,0.001-0.586 0,0.000-0.042 0,0.000 0.028-1,0.000 0.000 1,0.000 0.841-1,0.000-0.809 1,0.000 0.404-1,0.000-0.514 0,0.000 0.296-1,0.000-0.307 0,0.000-0.013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40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8872.546 4413.545 767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46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13803.546 3413.545 767,'0.000'-6.243'0,"0.000"-0.978"0,0.000 0.309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46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13803.546 3390.545 767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46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13803.546 3390.545 767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0:41:24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3020.857 7927.714 767,'-6.250'0.000'0,"-0.896"0.000"0,0.915-2.285-6,4.965-4.270 6,0.604-0.680-1,-2.254 1.754 1,-3.217 6.052 0,0.048-0.588 0,-0.411 0.017 0,-2.115 0.000-1,-0.451 0.000 1,1.682 0.000 0,-0.379 2.072-1,2.188 2.538 1,-1.704 0.985 0,-0.651 3.208 0,1.497-1.839-2,1.362-2.918 1,-0.016-0.641 1,-4.145 1.400 0,1.817-2.272 1,-0.713-1.381-3,2.091-1.350 2,1.027 7.279 2,2.894 0.848 1,-1.279-2.512-2,-2.915-5.440-2,-0.184-0.205 0,2.787 4.958 1,3.842 1.613 1,-0.145-0.104 0,0.004 0.180 0,0.000-0.363-2,0.000 0.756 1,-2.899-0.684-1,-3.208 2.318 0,0.362 0.155 0,1.652-0.922 0,1.707-1.087 0,1.041 1.701 0,1.329-1.999 1,0.387 0.420 1,-0.175-0.452 0,-0.157 2.244 1,-0.044 0.651-2,-0.001-2.905 1,-0.001 2.296-2,0.004-0.937 0,0.002-0.111 0,0.000 0.104 1,0.000-0.175 1,0.000 0.334 0,0.000-1.701-1,0.000 0.902-1,0.000 0.635 1,0.000 0.865-1,0.000 0.363 2,0.000-0.425-2,0.000-0.457 0,0.000-0.416 1,0.000-0.298 0,0.000 0.146 0,0.000 1.779 1,0.000 0.993-1,0.000-0.454 0,0.000-0.885 0,0.000-1.371-1,0.000-0.005 1,0.000 0.266 1,0.000-0.246-1,0.000-0.629 1,0.000-0.571-2,1.900 0.851 0,4.103-1.199 2,0.051 1.925 1,-1.591 0.017-2,-1.836-1.080-1,-1.132 1.300 0,-1.421-1.564 0,4.687-0.777 2,2.858-4.068 1,-1.921 0.970 0,-3.022 2.782-2,-2.575 1.005 0,-0.453-0.206-1,0.231 0.184 1,0.134 0.055 0,-0.012 0.097 0,6.745-4.752 0,0.091-1.493 1,0.861-0.187-1,0.143-0.102-1,-0.789-0.041 0,0.890-0.025-1,-0.944 0.015 3,-0.217 0.029-1,-1.887 4.116 1,-2.977 3.419 0,2.168-1.530 0,2.340-2.983-1,2.390-2.070-1,-2.181-0.926 0,0.093-0.166 1,1.137-0.097 0,-1.710 0.071-1,0.167 0.143 1,-0.163 0.047-1,-1.517 6.427 2,-1.758 1.527 1,3.758-3.020-1,1.647-3.052-1,0.495-1.507-1,0.154-0.567 0,-2.525-0.003 0,0.231 0.037 1,-0.037 0.053-1,1.709 0.031 1,-1.948 0.050 0,0.445 0.021 0,-0.033 0.858 0,-0.146 3.392 0,-1.568 0.178 0,0.139 0.341 0,0.124-1.050 0,0.284-1.275 0,3.265-0.747 0,-0.558-1.412 1,-1.319-0.481-2,-0.779-0.018 1,1.605 0.078 0,-1.095 0.103 0,0.854 0.025 1,-0.382 0.005 0,0.358-0.001-1,-1.177-0.004-1,0.501-0.002 0,2.354 0.000 2,-2.343 0.000 0,-0.657 0.000-1,1.555 0.000-1,-1.375 0.000 0,0.804-1.548-1,-1.341-2.666 3,-0.449-1.230-1,-0.025-0.220 1,0.772 2.449 0,-0.001 1.683-1,-0.590-1.142 1,-1.429-1.761 0,1.163-2.667-1,1.708 2.262-1,-1.374 0.866 1,-1.833-1.778 1,-1.540-1.380-1,0.963-1.016 0,2.407-1.082-2,-0.266 0.563 1,-1.247 0.598 1,-0.415 2.111-1,3.103 0.304 1,-1.676 2.136 1,0.666-0.512 0,2.589-3.652-2,-3.601 0.996-1,-0.797-0.741 0,-0.828-0.449 3,-0.861 1.844-1,0.007 0.489 0,2.911-3.571-1,1.370 1.258 2,-1.540 2.189 0,-0.911-0.993 1,-2.886 0.512-2,-1.409-0.514 1,-0.371-0.234-1,0.421 0.769 0,0.099-1.270 1,-0.013 0.567-1,-0.002-1.768 0,-0.002 1.066 0,0.000-0.141 0,0.000 1.189-1,0.000-0.488 1,0.000 0.037 1,0.000-2.557 0,0.000 0.799-1,0.000-0.443-1,0.000-0.305 0,0.000 0.100-1,0.000 1.157 1,0.000 1.167 1,0.000 0.895 0,0.000-2.021 1,0.000 1.234 0,0.000 0.578 0,0.000 0.200 0,0.000-1.551-1,0.000 1.132 0,0.000 0.072 0,0.000-0.836 0,0.000 0.845-1,0.000 0.109 0,0.000-0.057 1,0.000 0.158 1,0.000-0.343 0,0.000 0.598 0,0.000-0.009-1,0.000-0.562 1,0.000-0.127-1,-4.833 2.479 0,-1.864 4.286 0,-0.023 0.054 1,-0.023-0.109-2,-0.237-0.015 0,0.066-0.608 0,4.538-6.617 2,0.808 1.345-1,-1.545-0.073 0,-2.211 3.178 0,-2.046 2.786-1,2.859-4.796 1,3.133-2.611 1,-0.716 1.740 0,-3.441 2.505-1,-1.059 3.257 0,0.513-2.247-1,5.720-4.565 2,0.551 0.563-1,-4.458 1.450 1,-4.982 3.793-2,2.138 0.720 1,0.406 0.174-1,0.553 0.066 0,-0.079-3.188-1,3.699-2.489 3,0.355-0.186 1,-1.458 0.277-2,-2.360 3.254 0,-0.544 2.203-1,2.069-5.017 1,4.285-1.148 1,0.027 0.189 0,-5.441 2.716-1,-1.533 3.516 0,0.505-1.127 0,-0.357-4.491-1,1.328-0.100 0,1.053-0.002 0,0.584-1.662 0,2.642 1.353 1,1.339-0.822 0,-4.987 1.827 1,-2.924 3.575 1,1.975-0.005-1,2.955-3.927-1,3.531-1.470-1,-0.635 0.156 1,-6.494 4.501 0,0.230 1.986 1,0.180 0.113-1,-0.265-0.031 0,0.286-0.060-1,-0.181 0.004 1,0.214 0.000-1,-0.674 0.000 2,0.784 0.000-1,0.004 0.000 0,-0.174 0.000 0,-0.074 0.000 0,0.000 0.000 0,2.333-4.837 0,4.158-1.190 1,-0.197-0.537-1,-6.104 3.101 1,-0.716 3.225-1,-0.280 0.266 0,0.858 0.079-1,0.121-0.105-1,0.013 0.000 1,-0.097 0.000 1,-2.099 0.000 1,2.154 2.290 0,2.089 3.930 0,-1.166-1.697-1,-2.161-0.542-1,0.172-1.412 0,0.852-1.192 0,-1.520-0.725 0,-0.328 1.407-1,0.221 3.586 3,0.088 1.087-1,1.150-0.440 1,1.249-0.902-2,0.958-0.841-1,-1.252 1.238 0,0.829-1.642 1,-1.331-1.992 3,-0.232-2.329 1,0.087 0.306 0,3.984 6.095-2,1.896 2.107 0,0.518-1.866-1,0.217-0.077-1,-0.128 0.179 0,-0.050-0.281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48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13803.546 3458.545 767,'0.000'8.223'0,"0.000"0.573"0,0.000-2.450-7,0.000 0.660 5,0.000 0.462 0,0.000-0.020 0,0.000-0.315 1,0.000-0.471 1,0.000-0.527-1,0.000 4.632 1,0.000-2.219 0,0.000-1.760 0,0.000 1.232 1,0.000-1.191 0,0.000-0.178 1,0.000-0.409-2,0.000-0.209 1,0.000 0.046 0,0.000 1.748-1,0.000-1.363 0,-0.740 1.840-1,-3.384-2.750 2,-2.851-5.426-1,-0.033-0.407 1,3.781 6.488 0,3.055 1.184-1,0.273-1.285 0,-0.011 0.741-1,-0.045 0.555 1,-0.032-0.564 0,-0.021-13.143 2,0.007-0.183-1,0.000 0.072 0,0.000-1.089-3,0.000-3.785 0,0.000 2.166-1,0.000-1.375 1,0.519-1.026-1,0.863-0.730 1,1.437-5.237-2,0.366-0.502 1,-0.042-0.059 1,-0.406 5.343 1,0.684 1.190 0,0.325 0.848-1,0.055 0.565 1,1.018-2.114 0,-0.557 1.489 6,-0.700 1.509 2,-0.729 1.395-6,-0.687 1.208-1,0.814-3.162 0,2.299-0.454 1,-1.940 4.528 0,-0.155 0.257 0,2.075-4.351 1,-1.745 1.511-2,-1.106 1.995-1,2.934 0.913 2,1.565-2.184 1,0.700-0.319 1,1.621 1.824-4,-1.435 1.828 1,-1.099 0.160 0,-4.398-1.498 0,-3.070-1.120-1,2.166 0.506 1,4.656 5.739 2,0.423 0.579-1,-0.104-0.134 0,-4.781 6.002 0,-1.134 0.435-1,-0.104 2.183 0,-0.091 1.265-2,-0.076 0.593-1,-0.061 0.130 0,-0.050-2.589 1,-0.021 0.186-1,-0.016 0.287 3,-0.012 0.346 0,-0.008 0.372 0,-0.006 0.373 1,0.538-0.186 0,0.901-0.575-1,0.574 0.235-1,0.314 0.801 0,0.976 4.116 2,-0.150-0.017-1,-0.354-0.538-2,-0.951-3.631 1,-0.268-0.116-1,-0.264-0.020 2,-0.250 0.049-1,0.590 3.125 3,0.650-0.499 1,0.852-0.698-3,-0.104-1.988 0,-0.066-0.882-1,-0.248-0.859 1,-0.346-0.786-1,-0.389-0.685 1,-0.389-0.573 2,0.555 4.582-1,-1.092-1.063 2,-0.697-1.283-2,-0.330 0.409 1,-0.219 1.929-1,-0.053-1.284 0,0.037-1.526-2,0.064-1.232 1,0.277 1.267-1,3.686-2.800 2,2.377-5.431 1,-0.113 0.491-1,0.498 0.100 1,-0.602-1.552-3,5.559-6.566 1,-3.576 1.169-3,1.828-1.510 0,0.840-1.737 0,0.096-1.817-1,0.105-1.271 0,0.104-0.821 1,0.078-0.463-1,0.055-0.185-1,-0.484 0.021 4,-0.844 0.167 0,-1.061 0.286 1,-1.164 0.357 0,-0.643 0.910 0,-0.240 1.260 2,-0.482 0.909 0,-0.635 0.615 0,-0.172 0.377 0,0.168 0.190 4,-0.139 0.072-3,-0.355-0.016-2,-0.488-0.102-1,-0.563-0.157-1,-0.588-0.190 1,-0.578-0.204 0,-0.002-0.205 0,0.408-0.195 0,0.656-0.156 0,0.805-0.120 0,0.352-0.113-1,0.014-0.103 1,0.057-0.798-1,-0.451-0.048 0,-0.559-0.007 0,-0.607 0.021 1,-0.223-1.751 0,-0.777 0.701-1,-0.680 0.867-1,-0.725 2.816 1,-0.311 0.173 0,-0.229-1.129 5,-0.252-0.061 0,-0.178 2.252-2,-0.090-0.141-1,-0.104-2.723 1,-0.070-0.281-3,0.010 2.375 1,-0.012-0.188-1,0.516-1.051 1,0.906 0.650 0,0.586 0.366-1,0.330 0.147 0,0.965-3.302 3,-0.119-0.428-2,-0.328-0.458 2,-0.617 1.664-4,-0.367 0.695 1,-0.357 0.874-1,-0.326 0.932 1,-0.283 0.906-1,-0.209-0.131 4,-0.225 0.516-1,-0.166 0.318 1,-0.115 0.608 0,-0.072 0.735 0,-0.143-3.812 1,-0.018 2.418-3,-0.012-0.976 1,0.107 1.832-1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48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14258.546 2981.545 767,'0.000'7.646'0,"0.000"-1.316"0,0.000 2.341-7,0.000-2.596 7,0.000 1.632-1,0.000-0.213 0,0.000-0.809-1,0.000 3.335-1,0.000-2.759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50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14258.546 3163.545 767,'0.000'9.337'0,"0.000"-1.868"0,0.000 1.489-8,0.000 1.506 5,0.000 1.322 0,0.000 1.107 1,0.000 0.889 0,0.000 0.118-1,0.000-0.383 1,0.000-0.676 0,0.000-0.097 0,0.000-1.041 1,0.000-1.007 3,0.000-2.985 0,0.000-0.043-1,0.000 2.501 2,0.000-0.243-1,0.000-0.339-1,0.000-0.370 0,0.000-0.358-1,0.000-0.320-1,0.000-2.130 0,0.000 0.220 2,0.000 2.575 0,0.000 0.096-1,0.000-0.078 1,0.000-0.500-1,0.000-0.717 0,0.000-0.792-1,0.000-0.771 0,0.000 4.469 1,0.000-0.862 1,0.000 0.919 1,0.000-4.929-1,0.000 0.372 1,0.000 5.992-3,0.000-3.954 0,0.000 0.374 0,0.000 0.133 1,0.000 3.280 0,0.000-2.139-2,0.000 0.150 1,0.000-0.124 1,0.000-1.449 1,0.000-0.563-1,0.000-0.606-1,0.000-0.594 0,0.000-0.546 0,0.000 4.967 2,0.000-2.345 0,0.000-1.725 0,0.000-1.064 1,0.000 0.399 1,0.000-12.637-1,0.000-0.295 0,0.000-0.561 1,0.000-2.386-5,0.000-4.131-1,0.541 4.168 1,0.902-1.221 0,0.576-0.918 0,0.313-0.659-1,0.980-4.454-1,-0.154 0.497 1,-0.357 1.032 2,-0.135 1.889-1,0.014 2.260 2,0.105 2.298 0,0.154 2.129 1,3.441-1.177 4,-0.547 2.513-2,-1.670-1.116 4,-1.293 0.808-5,0.979-0.306 0,2.865 4.859-3,-0.344 1.195 1,-0.127-0.373-1,-0.023-0.026 2,-0.109 0.013-1,0.021 0.000 1,2.674 0.000-1,-0.623 5.548 0,-3.234 5.242 0,-2.398 0.046-2,-1.125-4.790 1,0.650-0.102-1,0.365 0.189 1,0.145 0.388 1,0.490 1.571 0,-0.227-0.062 0,-0.342-0.273 0,-0.393-0.393-1,-0.402-0.445 0,0.377 4.833 0,-0.980-4.405 0,0.236-0.087 1,0.377-0.238 2,0.441-0.320-1,0.455-0.352 0,0.238-0.114-2,-0.127-0.363 0,-0.283-0.326 0,1.340 4.763 1,-1.379 0.774 2,-1.363-0.954-1,-0.588 2.115 1,-0.385-4.673-2,-0.088-0.456-1,-0.053-0.663 0,-0.127 4.267 0,0.008-2.561-1,0.051-1.744 1,0.035 0.746 1,0.078 0.061 3,0.033-0.490-1,4.930-1.328 1,1.678-1.576-2,-1.086 1.369 0,-1.639 0.117-2,2.557-0.857 0,3.027-0.897 1,0.826-1.425 0,-2.078-1.250-2,-1.641-0.561 1,0.967-0.133 0,2.328-0.107 2,0.387-0.095-1,0.021-0.057-1,-0.850-0.022-1,-0.287-0.010 1,-0.318 0.001 0,-1.770 0.025 0,0.205 0.007 1,2.316-0.009 1,-1.068 0.016 0,-1.400 0.015-1,2.770-0.008 1,-3.602 0.031-1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51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14690.546 3435.545 767,'0.000'-6.178'0,"0.000"-0.741"0,0.000-0.086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51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14690.546 3413.545 767,'0.000'6.849'0,"0.000"-0.787"0,0.000 4.416-7,0.000-4.097 7,0.000 0.753-1,0.000 4.774-1,0.000-5.834 0,0.000 0.010 0,0.000 0.417 0,0.000-0.175 2,0.000-0.225 0,0.000 5.372 1,0.000-0.980-1,0.000-3.580 0,0.000 0.084 0,0.000-0.108 1,0.000-0.226-1,0.000-0.288 1,0.000-0.206-2,0.000 4.497 0,0.000-2.097 0,0.000-1.584 2,0.000-0.407 0,0.000 1.961 0,0.000 0.444 0,0.000-0.399 0,0.000-0.833-1,0.000-0.813-1,1.002 1.032 1,4.527-3.686 1,0.564-4.360 0,0.758 1.599 1,-3.758 5.729-1,1.215 2.106-1,1.256 0.266-3,0.043-0.786 1,-1.627-1.899 0,-1.076 0.562 2,-2.252-0.161 1,1.305-1.267 0,3.975-4.361 1,4.678-0.734 0,-3.555-0.681-2,0.617-0.111-2,-1.125-0.633 1,0.500-0.945-1,3.035-1.544 0,0.221-0.419-1,-0.084 0.023 3,-1.445 0.272 0,-0.561-0.131 0,-0.613-0.167-1,-0.604-0.181 0,-0.559-0.176 1,-0.150-0.335 0,-1.182 0.463 0,1.719-1.771 0,-2.494 0.952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54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15099.546 3367.545 767,'0.000'-6.839'0,"0.000"-0.713"-5,0.000 14.954 6,0.000 0.669 0,0.000-0.588-3,0.000-0.571-1,0.000 0.983 0,0.000 2.258 1,0.000 0.868-1,0.000 1.701 0,0.000 2.214 0,0.000 7.172 1,0.000 0.141-1,0.000-1.135-1,0.000-5.607 1,0.000 0.096 0,0.000-0.125 1,0.000-0.277 3,0.000-0.371 0,0.000-0.421 1,0.000-0.461 0,0.000-0.467-1,0.000-0.426 1,0.000-0.377-1,0.000-0.324 0,0.000-0.271 0,0.000 3.930 1,0.000-0.146-2,0.000-0.162 1,-0.313-2.406-1,-0.494-1.137-2,-0.582-1.257 1,-0.600-1.250 0,-0.568-1.162 0,-0.199-1.024 3,0.059-0.865-1,0.219-0.702 0,-1.502 4.396 3,1.203-1.248 0,1.400-2.796-2,0.877 0.667 0,1.037 0.034-1,-0.434-0.125-1,-0.107 2.558 1,0.000-1.519 0,0.000 0.568 0,-0.076 0.373-3,-0.445-1.609 0,-1.191-1.392 2,-4.463-4.302 1,-0.369-2.243 0,0.719-4.335 1,5.166-1.604-1,-1.732-6.053 0,0.248 3.313-3,-0.271-2.103-1,-0.082-1.497 0,0.061-0.994-1,0.158-1.132 1,0.221-1.176-1,-0.234-6.174-1,0.471 0.816 3,0.441 1.705 1,0.564 5.982 0,0.195 0.822-1,0.168 0.664 1,0.141 0.520 3,0.100-2.975 3,0.145 1.239 2,0.096 1.270-6,0.043 2.424 0,0.025 1.154-1,0.012 1.059 0,-0.002 0.924 0,-0.006 0.773 1,-0.004-0.185 1,-0.016 0.190-1,-0.016-0.014 1,0.006-4.074 0,-0.041 2.243-1,-0.010-0.483 0,-0.008-0.233-2,-0.004 1.838 1,-0.002 0.125-1,-0.002 0.151 0,-0.002 0.161 0,-0.002-4.657 1,0.000 2.031 0,0.000 0.207 0,0.000 0.545 1,0.000 0.707-1,0.002 0.748 0,0.000 0.711-1,1.135-4.274 0,2.154 1.768 1,1.973 1.008 1,0.838 1.396 0,-0.672 2.318 1,0.902 1.455-2,-0.131 2.215 1,0.490 0.750 0,-2.303-5.313 0,-3.895-2.708 0,4.516 0.711 1,2.205 4.406-2,-0.646 1.113 0,0.428 0.677-1,-0.750 0.797-1,0.625 0.026 0,0.430-0.243 1,-0.660 0.000 2,1.475 0.001 1,1.008 0.001-1,-1.936 1.987-2,0.605 4.573 0,-0.059 2.436 2,-3.764-4.058-1,-0.072 0.225-1,-0.438-0.156-1,1.830 4.189 0,-2.094-1.211 1,-1.611-1.024 2,-1.031-0.510-1,-0.529 0.505 1,0.395 0.782 1,3.656-1.193-1,1.428-1.533 1,-0.502 0.477-2,-1.016 0.634 0,0.430-0.879 0,1.148-1.530-1,0.135-0.352 1,-1.195 1.133 0,-1.529 1.373 1,-1.283 0.936-1,-0.900 0.628 0,-0.570 0.745-1,-0.342-0.654 0,-0.211 0.511 0,0.053-1.338 1,0.207-0.274-1,0.092 0.330 1,-0.008-0.116 1,-0.006 0.630 1,-0.531-1.008-1,-5.484-3.669 0,-0.402-2.901-1,0.125 0.302 1,4.277 9.414-1,1.447 0.158 0,0.307 0.315-1,-1.805-3.353-1,-4.967-0.372 1,-1.385-2.628 2,0.346-1.925 0,0.912-1.152-2,0.885-0.554-1,-2.014-0.330 1,0.627 0.100 2,0.373 0.189 0,0.990 0.656-1,-1.783 3.996 0,-0.154 2.333 0,1.900-1.244 0,-0.236-0.899-1,0.529-3.139 0,-0.678-1.915 0,-0.018 0.061 1,-0.033 0.254 2,0.002 0.061-1,0.785 0.790 0,0.705 3.285-1,0.730 0.693 0,-0.102-0.097 0,-0.021-0.022 0,-2.838-3.281 0,0.596-2.454 1,-2.301-1.144 0,-1.746-1.252-4,-8.348-3.734-2,3.658 0.752 0,1.947 0.490 1,2.412 0.836 0,2.475 0.967 3,2.287 0.958 0,0.082-0.118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56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14781.546 3799.545 767,'-6.600'0.000'0,"0.170"0.000"0,0.094 0.000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6:57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14758.546 3072.545 767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7:01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15599.546 3344.545 767,'6.324'0.000'0,"-0.246"0.000"0,-0.041 0.000 0,0.000 0.000 0,0.000 0.000 0,-0.002 0.000 0,0.002 0.000 0,0.746 0.000-12,2.547 0.000 14,-1.637 0.000 0,0.584 0.000-3,0.586 0.000-1,1.822 0.000 1,-0.039 0.000 0,-2.242 0.000 0,-2.084 0.000 1,0.566 0.000-1,-0.361 0.000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7:01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15758.546 3344.545 767,'7.982'0.000'0,"0.451"0.000"0,0.672 0.000-8,-0.447 0.214 6,-2.254 1.241 0,-1.406 3.331 2,-3.633 2.077 1,0.969-1.269 0,4.607-2.320 1,0.322-2.058-1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0:45:20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9470.857 3513.714 767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7:04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15804.546 3594.545 767,'-8.623'0.000'0,"-0.596"0.000"0,-0.088 0.542-8,1.594 3.717 6,1.604 3.150 0,2.400 0.819 3,1.850-0.215-1,0.859-0.417-2,-1.223-1.881 1,-4.684-1.544 3,1.043 0.817 0,0.373 0.991 0,-1.051-0.755-2,1.117-0.040-2,-1.064 1.217 0,1.830-2.379 3,0.057 0.136-1,0.352 0.119 0,-2.623 4.557 0,0.887-2.042-2,-0.893 0.584 2,2.523-2.170 1,-0.061-0.206-1,-0.053-0.500 1,-4.590 2.497-2,1.271-2.019 0,2.203-0.594 0,1.164 2.394 3,2.063-0.008-1,-3.234-2.371 1,-0.498-3.015-1,-3.721 0.526-1,0.916 1.601-1,1.457 1.857-1,-1.148-0.141 2,2.133-0.244 0,-0.545 3.344 0,1.219-1.047 0,0.922-2.193 0,-1.432-1.265 0,0.324-2.860-1,-0.633-1.181 1,-0.605-0.186 1,-0.359 0.146-1,-0.133 0.156 1,-0.020 0.085-1,0.781 0.569-1,1.277 7.181 2,1.570-1.457 0,-0.291-1.658-1,-2.736-1.033-1,1.104-2.370 0,2.873 3.911 2,3.145 1.125 0,-0.008-0.018 0,0.000-12.608 1,0.000 0.163-2,0.000-0.026 0,0.000-0.037 0,0.000 0.153-1,0.000 0.000 0,0.000-0.110 1,0.000-0.713 0,0.568-0.547 0,3.838 1.799 0,3.086 4.253 0,-1.316 1.520 0,-0.008 0.375 0,-0.012-0.389-1,-0.063-0.065 1,-0.004 0.000-1,1.371 0.000 2,0.309 0.000-1,0.998 0.000 1,0.000 0.000-2,-1.461 2.269 0,-1.842 3.665 1,1.510 0.221 1,2.777-1.539-2,-3.885-2.999 1,3.070 1.303-1,-1.654 1.551 0,-0.813 1.336 2,-0.172-0.715-1,0.289-1.004 0,-1.035 0.408 0,-1.725 1.084 1,-0.615-0.511-1,1.408-0.871 0,2.283-0.318 1,-1.354-1.059-1,-0.162 1.379 0,-4.852 2.637 0,-0.965-0.616-1,8.969-2.567 2,0.604-2.890 0,0.789-0.053-1,-1.645 1.640-3,-2.525 2.208 1,-1.080 1.449 3,0.012-1.171 1,0.699-1.721-2,2.963-1.056 1,-1.037-1.729-1,-0.979-0.559 0,1.348-0.082-1,-1.377 0.206 1,1.205 0.071 0,0.789 0.032 0,0.342 0.008 0,0.080-0.001-1,-0.096-0.003 1,-0.186-0.003 1,0.465-0.644-1,-0.297-3.723 0,-3.291 1.170-1,0.611-0.013 0,0.523 0.261 1,-1.166 0.064-1,-0.422-0.782 1,3.100-2.441-1,-1.857 2.063 2,0.189 0.382-1,0.010 0.499 0,-0.111 0.541 0,-0.180 0.532 0,0.660-0.242-1,0.076-0.425 0,0.125-0.646 0,-0.658 0.114 1,-0.393 0.179 0,-0.471 0.343 0,3.939-1.476 1,-1.613 1.671-1,-1.330 1.080 0,-0.398-1.782 1,-3.607-2.463 1,0.203-1.390 0,2.600 3.464 0,-0.023-0.543-2,-1.029-1.414 0,-1.109-1.051-1,-1.092-0.034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7:05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15826.546 3322.545 767,'0.000'6.651'0,"0.000"-0.265"0,1.984 1.938 0,2.367 1.644-8,-1.039-1.899 5,-0.154 0.583 3,-0.357 0.276-2,-0.957-2.038 1,-0.270 0.332 0,0.693 2.864-1,0.557 0.079 1,0.750-0.160 2,0.160-0.295-1,-0.213-0.353-1,-0.426-0.359 0,-0.652-1.095 0,-0.475-0.599 2,-0.447-0.597 0,-0.398-0.552-1,0.174 5.028 2,-0.861 0.139-1,-0.453-0.254 0,-0.182-1.359-1,-0.027-1.491 0,0.041-1.193 0,0.057-0.707 0,0.043 1.193 1,0.072-1.389 0,0.027 1.352 0,-0.006-0.744 0,-0.004 2.213 0,-0.004-2.295-1,0.000-0.291 1,0.000 2.355-2,-0.643-0.985 0,-6.803-2.632 1,1.459-1.512 1,1.396 1.228-1,1.348 0.986-1,-0.443-0.869 1,-4.100-0.619 0,1.824-3.115 0,-2.086-0.773 1,1.385-0.621-2,-0.971-0.113 1,3.775 5.146 1,1.012 1.748-1,-0.217-1.060 1,-2.055-0.684-1,-2.344-3.046-2,2.938 2.907 2,2.635 1.434 1,0.078 0.930 1,-2.857-3.241-2,-1.461-4.232-1,-0.008 0.429 1,-0.139-0.018-1,-1.027 0.000 1,0.646 0.000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2:03:08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1553.546 5958.545 767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1:28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7781.546 3958.545 767,'0.000'-6.284'0,"0.000"-0.493"0,0.436 0.482 0,4.476 2.205-7,1.587 4.544 7,-0.112-0.462 0,1.125 0.005 0,2.322 0.002-1,-2.329 0.000 1,1.526 0.000-2,1.400 0.000-1,2.626 0.000 0,-0.275 0.000 0,0.951 0.000 0,8.020 0.847-2,1.458 1.327 1,-9.259-0.621 2,-0.045 0.153-1,7.386 1.021 2,0.365-0.048-1,-5.030-0.297 0,-0.348 0.552 0,6.905 1.884 8,-0.097 0.046-8,-9.260-2.064 1,0.224-0.167 1,7.238 0.865 3,-0.470-0.514-4,-4.740-0.981 0,0.165-0.310 1,2.776-0.141 0,0.488-0.346 1,1.031 0.239 0,1.367 0.644-2,0.484 0.360 1,-0.169 0.141-2,-0.084 0.497 0,-0.020 0.727-1,0.005 0.337 0,0.021 0.045 1,0.055-0.166 7,0.077-0.308-5,6.271 0.539-1,-2.489-0.789 1,-3.102-0.777 0,-7.354-1.070 0,-1.344-0.358 0,2.020-0.138 3,-2.888-0.439 1,-2.740-0.329 3,-2.420-0.232-1,-2.020-0.154-4,1.791-0.258-1,-1.972-0.229 0,0.122 0.492-1,-5.521 6.176 4,-0.625-0.142 0,-0.008 0.002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1:29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8258.546 4049.545 767,'0.000'-8.294'0,"0.000"1.206"0,0.000 0.451 0,0.000-1.567-9,0.000 1.716 7,0.000 0.243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1:30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8258.546 4004.545 767,'0.000'7.792'0,"0.000"3.085"0,0.000-3.728-8,0.000 0.966 6,0.000 1.931-1,0.000 2.527 1,0.000 6.951-2,0.000 0.679 1,0.000-0.660-1,0.000-4.951 1,0.000 0.349-1,0.000 0.086 1,0.000-0.104 3,0.000 1.537 1,0.000-0.547 1,0.000 0.704-1,0.000-1.340 0,0.000-1.418 0,0.000-3.464 0,0.000-0.440 0,0.000 0.910 1,0.000-0.218-1,0.000 1.515 2,0.000-0.658 0,0.000-0.727-3,0.000-3.871 0,0.000 0.041 0,0.000 2.307 0,0.000 0.352 0,0.000-1.940 1,0.000 0.266 0,0.000 1.561 0,0.000 0.399-3,0.000 0.180 1,0.000 0.014 1,0.000-0.104-1,0.000 3.002 0,0.000-0.646 0,0.000-0.789 1,0.000-1.595-1,0.000-0.886 2,0.000-0.830-1,0.000-0.732 1,0.000 4.464 1,0.000-3.821 0,0.000-0.333-1,0.000-0.539 0,0.000-0.620 0,0.000-0.619-1,0.000 4.125-1,0.000-3.455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1:31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8713.546 4322.545 767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4-11-11T21:31:36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8713.546 4322.545 767,'0.000'6.099'0,"0.000"0.284"0,0.000-0.029 0,-8.829-3.644-7,0.917-2.361 7,0.669-0.189 0,1.154-0.114-2,-1.207-0.069 0,0.619 4.977 1,2.855 1.432 3,-3.104-0.827 0,-0.630-1.815-2,0.990-1.750-1,-1.008-1.066 0,0.103-1.141-1,1.528 2.101 2,4.568 4.264 1,1.288-0.082 1,-4.720-1.478 0,-2.490-2.278-2,-0.294-1.006 0,0.712-0.722-1,-1.708-0.445-2,1.957 1.949 2,3.423 3.715 2,-2.286 0.258 0,-0.086 0.327 1,0.156-0.473-3,0.134-1.489 0,-0.413-0.049 1,-0.072-0.116-1,0.148-0.149 0,0.275-0.158 1,0.335-0.152-2,-3.984 3.446 0,2.706-1.421 0,1.941-0.130 2,3.852 0.512 1,1.221 0.062 1,-0.682 0.558 0,-0.057-0.511-1,0.013 0.834 0,0.005 0.061 0,0.000-0.437 0,0.000-0.277-1,0.000-0.046 0,0.000 0.997 0,0.000 0.259 0,0.000-1.458 0,0.000-0.150 0,0.000 1.777 0,0.000-0.179 0,0.000-1.441 0,0.000 2.086 0,0.160-2.201 0,1.924 0.506 0,4.155-3.009 0,-0.163-3.190 0,-1.255 3.957 1,-0.378 1.306-1,1.434-0.592 1,0.314-0.618-3,-1.299-0.013 1,-0.594 2.793 0,-0.643-0.897 2,1.117 0.060 0,2.308 2.252-1,0.244-1.589-2,-0.253-2.275 0,-0.188-1.986 1,-0.672-1.587 0,1.303-1.051 2,-1.340-0.630 0,1.391-0.030 0,-1.404 0.320 0,0.668 0.104-1,0.315 0.038 1,-0.755 0.004-1,0.622-0.004 0,-0.828-0.007 0,0.906-0.759-1,-4.420-4.942 2,-2.195-1.164 0,4.499 0.808 1,-0.347 2.099-2,1.787-1.657 0,1.560-1.933-1,-4.087 2.543-1,-0.280-0.892 2,0.546-3.243-3,-0.753-0.664 2,-0.749-0.230 0,-0.068 0.057 0,0.355 0.229-1,0.587 0.315 1,0.066 0.370 1,-0.260 0.373 0,-0.439 0.343 0,-1.012 2.057 0,-0.294-0.267 1,0.258 0.119 0,0.639 0.388 0,0.737-0.732-1,0.097-0.265 1,0.317-1.027 0,-0.396 0.344-1,-0.503 0.522 0,-0.531 0.593-1,-0.507 0.591 1,0.428-4.904-1,-1.262-0.202 0,0.170 0.972 3,1.358 3.291-1,3.764 2.110 2,0.957 3.471-2,-1.541-1.623 0,-5.156-3.433 0,-0.763-0.689-1,0.306 13.178 2,0.041 0.157-2,0.000 0.150 1,0.000 3.601-3,0.415-1.538 1,2.637-0.019 0,1.686 2.577-2,-2.300-4.457 3,0.601 3.210-2,-0.386 0.408 1,-0.460 0.008-1,0.263-1.391 1,0.885-1.133 0,0.320-0.729 1,-0.064-0.417 2,-0.306-0.187-1,-0.560-0.470 0,-0.442-0.110 1,-0.442-0.077-3,0.879 5.001 1,0.746-0.613 0,2.295 0.906 0,-2.080-5.368-1,0.182-0.339 0,0.073-0.366 1,-0.002-0.358-1,3.766 3.666 0,-1.053-0.743 0,-2.149-0.623 1,-1.968-0.328 2,-1.357-0.212 1,-0.440 0.109-1,5.241-4.172 0,0.268-2.329-1,-0.027 0.036 0,0.355-0.002-1,1.719-4.894 0,-0.745-3.632 0,-3.236 3.304 0,0.367-0.410-2,0.485-0.442 0,0.482-0.375-1,0.554-0.790 0,-0.520 0.206 3,-0.772 0.381 0,-0.871 0.460-1,-0.864 0.475 1,1.085-4.155 1,-1.238 3.090-1,1.408 1.864 3,2.828 3.833-1,-1.146 0.285 1,-3.815-5.047-2,-2.514-0.659 0,0.034-0.260 0,0.155 0.286-1,0.025-2.885-1,0.007 3.086 0,0.001-0.941 0,0.000-0.618 0,0.000-0.366 0,0.000-0.181 0,0.000-0.051 0,-0.001 1.970 0,0.000-0.313 0,0.000-0.620 1,0.000-0.048 0,0.000 0.056 0,-0.001 0.126 0,0.000-0.917 1,0.000 0.795-2,0.000 0.907 0,0.000-3.816 0,0.000 2.920 2,0.000-0.312-1,0.000 1.606 1,0.000 12.599 0,0.000-0.267 0,0.000 0.631-1,0.000-0.048 1,0.000 0.014 0,0.000 0.001 0,0.000 0.180 0,0.000 0.137 0,2.480 5.609 0,-0.696-6.697-2,0.227 0.681 0,1.241 3.310-2,0.415 0.138 1,0.334-0.305 0,0.260-0.573 0,0.193-0.709 1,-0.864-1.624 0,-0.257 0.079 0,0.178 1.328 0,-0.558-0.315 0,-0.565-0.443 4,-0.532-0.497 0,-0.475-0.499-1,-0.346 0.394-3,-0.394-0.189 1,-0.297-0.077-1,1.830 4.215 3,0.717-2.666 0,0.313 0.382-1,-0.076 0.148-2,0.306-0.651 0,0.516-1.089 0,0.601-1.267 1,-0.012-0.629-1,-0.387-0.183 2,-0.587 0.107 0,1.991 3.959 2,-1.814-2.973-3,0.938-1.364 1,1.934-5.106-1,-0.454-0.110 0,1.353-0.125 1,1.472-3.432 0,-4.014 0.229-1,0.441-0.688-1,0.601-0.279-1,0.146-0.518 0,-0.188-0.662 0,-0.415-0.711 1,-0.557-0.712 0,-0.632-0.703 1,-0.656-0.664-1,-0.183-2.143 1,-0.844 0.162 0,-0.735 0.519-1,-0.612 0.718 1,-0.492 0.799-1,0.047 0.844 1,0.365 1.346-1,3.037-2.555 5,-0.031 2.873-2,0.218-2.088 4,-1.139-0.406-5,-1.201 0.025-2,-0.904-0.180 0,-0.837 2.522 0,-0.581-0.105 0,-0.246-0.208 2,0.446 0.069-1,-0.019 0.356 0,0.000-0.829 1,0.000 0.351 0,0.000 0.016 0,0.000-0.917-1,0.000-0.632 0,0.000 0.285 0,0.000 0.942-1,0.000-1.741-1,0.000 1.928 1,0.000 13.159 4,0.000-0.227-1,0.000 0.021 1,0.000-0.119-3,0.000 4.774-1,0.000-2.716 0,0.000 0.678-2,0.000-1.841 1,0.000 0.471 0,0.000 2.241 0,0.000-0.064 0,0.000-0.344 2,0.000-0.498 0,0.000 0.772 1,0.000 0.600-2,0.000 0.804 0,0.000 0.192 0,0.000-0.201 0,0.000-0.426 1,0.000-0.501-1,0.000-0.506 2,0.000-0.465 0,0.000-0.402 0,0.000-0.330 0,0.000-0.257 0,0.000-0.512 0,0.000-0.626-1,0.000-0.644 1,0.000 4.546-1,0.000-1.620 0,0.000-1.059 1,0.000-0.664-1,0.000-0.740 1,0.000-0.697 0,0.000 2.698-1,0.000 0.507 1,0.000-0.361-1,0.000 0.552 0,0.000 0.505-1,0.000 0.124 1,0.000-0.818-1,0.000-1.305 1,0.000-1.111 0,0.000-0.386-1,0.000 0.593 1,0.000 0.711 0,0.000 0.657-1,0.000 0.460 0,0.000-0.258 1,0.000-1.192-1,0.000-1.062 1,0.000 1.583 2,-0.214-1.133-1,-4.132-1.563 1,-1.979-4.131 0,0.511 0.971-1,2.684 4.421 0,1.092 2.501-1,0.424 0.022 0,-3.913-0.884-2,0.543-4.542 0,-0.936-0.776 3,-0.124-0.804-1,-0.294-0.551-1,-0.146-0.460 0,-0.039-0.369 0,0.296-0.025 1,-3.729 1.282 0,3.648 1.408 1,1.734 3.302 0,-0.674-2.700 1,-3.164-0.710-1,-1.189-1.234-1,1.691-1.130-2,0.350-0.493 1,-0.721-0.160 0,-0.392-0.114 1,-0.157 0.539 0,0.000 0.896-1,0.098 1.041 0,0.178 0.428-1,0.211 0.015 2,0.215-0.240 0,1.160-0.581 0,0.387-0.347 0,0.389-0.350 1,-5.149 0.515-1,0.678-0.960 1,2.193-0.734-1,1.718-0.354 1,-1.514-0.211 0,0.023 0.063 0,1.925 0.139 0,-0.048 0.043-1,-1.214 0.563 1,-1.531 4.018-1,0.904 2.615-1,3.132-0.875 1,1.953-0.049-1,3.504 0.001 0,-0.023-0.003 0,-0.383-0.164 0,0.024 1.107 2,0.000-0.103 2,0.000 0.808-1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png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customXml" Target="../ink/ink4.xml"/><Relationship Id="rId74" Type="http://schemas.openxmlformats.org/officeDocument/2006/relationships/slideLayout" Target="../slideLayouts/slideLayout4.xml"/><Relationship Id="rId73" Type="http://schemas.openxmlformats.org/officeDocument/2006/relationships/image" Target="../media/image53.png"/><Relationship Id="rId72" Type="http://schemas.openxmlformats.org/officeDocument/2006/relationships/customXml" Target="../ink/ink41.xml"/><Relationship Id="rId71" Type="http://schemas.openxmlformats.org/officeDocument/2006/relationships/image" Target="../media/image52.png"/><Relationship Id="rId70" Type="http://schemas.openxmlformats.org/officeDocument/2006/relationships/customXml" Target="../ink/ink40.xml"/><Relationship Id="rId7" Type="http://schemas.openxmlformats.org/officeDocument/2006/relationships/image" Target="../media/image25.png"/><Relationship Id="rId69" Type="http://schemas.openxmlformats.org/officeDocument/2006/relationships/image" Target="../media/image51.png"/><Relationship Id="rId68" Type="http://schemas.openxmlformats.org/officeDocument/2006/relationships/customXml" Target="../ink/ink39.xml"/><Relationship Id="rId67" Type="http://schemas.openxmlformats.org/officeDocument/2006/relationships/image" Target="../media/image50.png"/><Relationship Id="rId66" Type="http://schemas.openxmlformats.org/officeDocument/2006/relationships/customXml" Target="../ink/ink38.xml"/><Relationship Id="rId65" Type="http://schemas.openxmlformats.org/officeDocument/2006/relationships/customXml" Target="../ink/ink37.xml"/><Relationship Id="rId64" Type="http://schemas.openxmlformats.org/officeDocument/2006/relationships/image" Target="../media/image49.png"/><Relationship Id="rId63" Type="http://schemas.openxmlformats.org/officeDocument/2006/relationships/customXml" Target="../ink/ink36.xml"/><Relationship Id="rId62" Type="http://schemas.openxmlformats.org/officeDocument/2006/relationships/image" Target="../media/image48.png"/><Relationship Id="rId61" Type="http://schemas.openxmlformats.org/officeDocument/2006/relationships/customXml" Target="../ink/ink35.xml"/><Relationship Id="rId60" Type="http://schemas.openxmlformats.org/officeDocument/2006/relationships/image" Target="../media/image47.png"/><Relationship Id="rId6" Type="http://schemas.openxmlformats.org/officeDocument/2006/relationships/customXml" Target="../ink/ink3.xml"/><Relationship Id="rId59" Type="http://schemas.openxmlformats.org/officeDocument/2006/relationships/customXml" Target="../ink/ink34.xml"/><Relationship Id="rId58" Type="http://schemas.openxmlformats.org/officeDocument/2006/relationships/image" Target="../media/image46.png"/><Relationship Id="rId57" Type="http://schemas.openxmlformats.org/officeDocument/2006/relationships/customXml" Target="../ink/ink33.xml"/><Relationship Id="rId56" Type="http://schemas.openxmlformats.org/officeDocument/2006/relationships/image" Target="../media/image45.png"/><Relationship Id="rId55" Type="http://schemas.openxmlformats.org/officeDocument/2006/relationships/customXml" Target="../ink/ink32.xml"/><Relationship Id="rId54" Type="http://schemas.openxmlformats.org/officeDocument/2006/relationships/image" Target="../media/image44.png"/><Relationship Id="rId53" Type="http://schemas.openxmlformats.org/officeDocument/2006/relationships/customXml" Target="../ink/ink31.xml"/><Relationship Id="rId52" Type="http://schemas.openxmlformats.org/officeDocument/2006/relationships/image" Target="../media/image43.png"/><Relationship Id="rId51" Type="http://schemas.openxmlformats.org/officeDocument/2006/relationships/customXml" Target="../ink/ink30.xml"/><Relationship Id="rId50" Type="http://schemas.openxmlformats.org/officeDocument/2006/relationships/customXml" Target="../ink/ink29.xml"/><Relationship Id="rId5" Type="http://schemas.openxmlformats.org/officeDocument/2006/relationships/image" Target="../media/image24.png"/><Relationship Id="rId49" Type="http://schemas.openxmlformats.org/officeDocument/2006/relationships/customXml" Target="../ink/ink28.xml"/><Relationship Id="rId48" Type="http://schemas.openxmlformats.org/officeDocument/2006/relationships/image" Target="../media/image42.png"/><Relationship Id="rId47" Type="http://schemas.openxmlformats.org/officeDocument/2006/relationships/customXml" Target="../ink/ink27.xml"/><Relationship Id="rId46" Type="http://schemas.openxmlformats.org/officeDocument/2006/relationships/customXml" Target="../ink/ink26.xml"/><Relationship Id="rId45" Type="http://schemas.openxmlformats.org/officeDocument/2006/relationships/image" Target="../media/image41.png"/><Relationship Id="rId44" Type="http://schemas.openxmlformats.org/officeDocument/2006/relationships/customXml" Target="../ink/ink25.xml"/><Relationship Id="rId43" Type="http://schemas.openxmlformats.org/officeDocument/2006/relationships/image" Target="../media/image40.png"/><Relationship Id="rId42" Type="http://schemas.openxmlformats.org/officeDocument/2006/relationships/customXml" Target="../ink/ink24.xml"/><Relationship Id="rId41" Type="http://schemas.openxmlformats.org/officeDocument/2006/relationships/image" Target="../media/image39.png"/><Relationship Id="rId40" Type="http://schemas.openxmlformats.org/officeDocument/2006/relationships/customXml" Target="../ink/ink23.xml"/><Relationship Id="rId4" Type="http://schemas.openxmlformats.org/officeDocument/2006/relationships/customXml" Target="../ink/ink2.xml"/><Relationship Id="rId39" Type="http://schemas.openxmlformats.org/officeDocument/2006/relationships/image" Target="../media/image38.png"/><Relationship Id="rId38" Type="http://schemas.openxmlformats.org/officeDocument/2006/relationships/customXml" Target="../ink/ink22.xml"/><Relationship Id="rId37" Type="http://schemas.openxmlformats.org/officeDocument/2006/relationships/customXml" Target="../ink/ink21.xml"/><Relationship Id="rId36" Type="http://schemas.openxmlformats.org/officeDocument/2006/relationships/image" Target="../media/image37.png"/><Relationship Id="rId35" Type="http://schemas.openxmlformats.org/officeDocument/2006/relationships/customXml" Target="../ink/ink20.xml"/><Relationship Id="rId34" Type="http://schemas.openxmlformats.org/officeDocument/2006/relationships/customXml" Target="../ink/ink19.xml"/><Relationship Id="rId33" Type="http://schemas.openxmlformats.org/officeDocument/2006/relationships/image" Target="../media/image36.png"/><Relationship Id="rId32" Type="http://schemas.openxmlformats.org/officeDocument/2006/relationships/customXml" Target="../ink/ink18.xml"/><Relationship Id="rId31" Type="http://schemas.openxmlformats.org/officeDocument/2006/relationships/customXml" Target="../ink/ink17.xml"/><Relationship Id="rId30" Type="http://schemas.openxmlformats.org/officeDocument/2006/relationships/image" Target="../media/image35.png"/><Relationship Id="rId3" Type="http://schemas.openxmlformats.org/officeDocument/2006/relationships/image" Target="../media/image23.png"/><Relationship Id="rId29" Type="http://schemas.openxmlformats.org/officeDocument/2006/relationships/customXml" Target="../ink/ink16.xml"/><Relationship Id="rId28" Type="http://schemas.openxmlformats.org/officeDocument/2006/relationships/image" Target="../media/image34.png"/><Relationship Id="rId27" Type="http://schemas.openxmlformats.org/officeDocument/2006/relationships/customXml" Target="../ink/ink15.xml"/><Relationship Id="rId26" Type="http://schemas.openxmlformats.org/officeDocument/2006/relationships/image" Target="../media/image33.png"/><Relationship Id="rId25" Type="http://schemas.openxmlformats.org/officeDocument/2006/relationships/customXml" Target="../ink/ink14.xml"/><Relationship Id="rId24" Type="http://schemas.openxmlformats.org/officeDocument/2006/relationships/image" Target="../media/image32.png"/><Relationship Id="rId23" Type="http://schemas.openxmlformats.org/officeDocument/2006/relationships/customXml" Target="../ink/ink13.xml"/><Relationship Id="rId22" Type="http://schemas.openxmlformats.org/officeDocument/2006/relationships/customXml" Target="../ink/ink12.xml"/><Relationship Id="rId21" Type="http://schemas.openxmlformats.org/officeDocument/2006/relationships/customXml" Target="../ink/ink11.xml"/><Relationship Id="rId20" Type="http://schemas.openxmlformats.org/officeDocument/2006/relationships/image" Target="../media/image31.png"/><Relationship Id="rId2" Type="http://schemas.openxmlformats.org/officeDocument/2006/relationships/customXml" Target="../ink/ink1.xml"/><Relationship Id="rId19" Type="http://schemas.openxmlformats.org/officeDocument/2006/relationships/customXml" Target="../ink/ink10.xml"/><Relationship Id="rId18" Type="http://schemas.openxmlformats.org/officeDocument/2006/relationships/image" Target="../media/image30.png"/><Relationship Id="rId17" Type="http://schemas.openxmlformats.org/officeDocument/2006/relationships/customXml" Target="../ink/ink9.xml"/><Relationship Id="rId16" Type="http://schemas.openxmlformats.org/officeDocument/2006/relationships/customXml" Target="../ink/ink8.xml"/><Relationship Id="rId15" Type="http://schemas.openxmlformats.org/officeDocument/2006/relationships/image" Target="../media/image29.png"/><Relationship Id="rId14" Type="http://schemas.openxmlformats.org/officeDocument/2006/relationships/customXml" Target="../ink/ink7.xml"/><Relationship Id="rId13" Type="http://schemas.openxmlformats.org/officeDocument/2006/relationships/image" Target="../media/image28.png"/><Relationship Id="rId12" Type="http://schemas.openxmlformats.org/officeDocument/2006/relationships/customXml" Target="../ink/ink6.xml"/><Relationship Id="rId11" Type="http://schemas.openxmlformats.org/officeDocument/2006/relationships/image" Target="../media/image27.png"/><Relationship Id="rId10" Type="http://schemas.openxmlformats.org/officeDocument/2006/relationships/customXml" Target="../ink/ink5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customXml" Target="../ink/ink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571" y="691215"/>
            <a:ext cx="11016344" cy="2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KẾ HOẠCH BÀI DẠY </a:t>
            </a:r>
            <a:endParaRPr lang="vi-VN" sz="5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2857" y="1683658"/>
            <a:ext cx="642315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3629" y="2268433"/>
            <a:ext cx="6188764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5A   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635"/>
            <a:ext cx="11779885" cy="6377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5150" y="409575"/>
            <a:ext cx="6158230" cy="9232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vi-V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 “lò cò tiếp sức”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505" y="1332865"/>
            <a:ext cx="698690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Mục đích : Rèn luyện sức nhanh, sức mạnh, sự khéo léo , giáo dục tinh thần, đoàn kết giữa các thành viên trong tập thể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Chuẩn bị : Kẻ vạch chuẩn bị và vạch xuất phát 50cm. Cách vạch xuất phát 5m, đặt một cây nấm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17" y="5030003"/>
            <a:ext cx="8044070" cy="3371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7730"/>
            <a:ext cx="12192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815" y="-975995"/>
            <a:ext cx="13323570" cy="7833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7548" y="120133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trò chơi</a:t>
            </a:r>
            <a:endParaRPr lang="en-US" sz="3600" b="1" cap="none" spc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86069" y="766464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Cách chơi:</a:t>
            </a:r>
            <a:endParaRPr lang="en-US" sz="28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02360" y="1255395"/>
            <a:ext cx="1280287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hiệu lệnh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òi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đầu hàng (số 1)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mỗi đội cầm gậy chạy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phía trước vòng qua</a:t>
            </a:r>
            <a:r>
              <a:rPr lang="en-US" alt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cây nấm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chạy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vạch xuất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chạm tay bạn số 2, sau đó di chuyển về cuối hàng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Lần lượt các em tiếp theo thực hiện như em đầu hàng, đến em cuối cùng sau khi thực hiện xong thì giơ tay lên cao và hô “ Hết” 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134" y="2824117"/>
            <a:ext cx="10716210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ít phạm quy,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4-5m,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nào hoàn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trước, thực hiện đúng cách chơi là thắng cuộc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7941945" y="2953385"/>
            <a:ext cx="1905000" cy="209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57600" y="4413251"/>
            <a:ext cx="234526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" y="0"/>
            <a:ext cx="1278255" cy="1273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33" y="4695825"/>
            <a:ext cx="234526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4191000" y="31057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53185" y="343535"/>
            <a:ext cx="9481820" cy="56540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397500" y="34353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IV: Vận dụng </a:t>
            </a:r>
            <a:endParaRPr lang="en-US" sz="2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anh vận dụng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516235" cy="5811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8" name="Ink 7"/>
              <p14:cNvContentPartPr/>
              <p14:nvPr/>
            </p14:nvContentPartPr>
            <p14:xfrm>
              <a:off x="5469890" y="3404870"/>
              <a:ext cx="635" cy="10795"/>
            </p14:xfrm>
          </p:contentPart>
        </mc:Choice>
        <mc:Fallback xmlns="">
          <p:pic>
            <p:nvPicPr>
              <p:cNvPr id="8" name="Ink 7"/>
            </p:nvPicPr>
            <p:blipFill>
              <a:blip r:embed="rId3"/>
            </p:blipFill>
            <p:spPr>
              <a:xfrm>
                <a:off x="5469890" y="3404870"/>
                <a:ext cx="635" cy="10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2" name="Ink 11"/>
              <p14:cNvContentPartPr/>
              <p14:nvPr/>
            </p14:nvContentPartPr>
            <p14:xfrm>
              <a:off x="5033645" y="3183890"/>
              <a:ext cx="505460" cy="532130"/>
            </p14:xfrm>
          </p:contentPart>
        </mc:Choice>
        <mc:Fallback xmlns="">
          <p:pic>
            <p:nvPicPr>
              <p:cNvPr id="12" name="Ink 11"/>
            </p:nvPicPr>
            <p:blipFill>
              <a:blip r:embed="rId5"/>
            </p:blipFill>
            <p:spPr>
              <a:xfrm>
                <a:off x="5033645" y="3183890"/>
                <a:ext cx="505460" cy="532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3" name="Ink 12"/>
              <p14:cNvContentPartPr/>
              <p14:nvPr/>
            </p14:nvContentPartPr>
            <p14:xfrm>
              <a:off x="1795145" y="4966335"/>
              <a:ext cx="355600" cy="409575"/>
            </p14:xfrm>
          </p:contentPart>
        </mc:Choice>
        <mc:Fallback xmlns="">
          <p:pic>
            <p:nvPicPr>
              <p:cNvPr id="13" name="Ink 12"/>
            </p:nvPicPr>
            <p:blipFill>
              <a:blip r:embed="rId7"/>
            </p:blipFill>
            <p:spPr>
              <a:xfrm>
                <a:off x="1795145" y="4966335"/>
                <a:ext cx="355600" cy="409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4" name="Ink 13"/>
              <p14:cNvContentPartPr/>
              <p14:nvPr/>
            </p14:nvContentPartPr>
            <p14:xfrm>
              <a:off x="6014085" y="2231390"/>
              <a:ext cx="635" cy="635"/>
            </p14:xfrm>
          </p:contentPart>
        </mc:Choice>
        <mc:Fallback xmlns="">
          <p:pic>
            <p:nvPicPr>
              <p:cNvPr id="14" name="Ink 13"/>
            </p:nvPicPr>
            <p:blipFill>
              <a:blip r:embed="rId9"/>
            </p:blipFill>
            <p:spPr>
              <a:xfrm>
                <a:off x="6014085" y="2231390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6" name="Ink 15"/>
              <p14:cNvContentPartPr/>
              <p14:nvPr/>
            </p14:nvContentPartPr>
            <p14:xfrm>
              <a:off x="4941570" y="2499360"/>
              <a:ext cx="534670" cy="70485"/>
            </p14:xfrm>
          </p:contentPart>
        </mc:Choice>
        <mc:Fallback xmlns="">
          <p:pic>
            <p:nvPicPr>
              <p:cNvPr id="16" name="Ink 15"/>
            </p:nvPicPr>
            <p:blipFill>
              <a:blip r:embed="rId11"/>
            </p:blipFill>
            <p:spPr>
              <a:xfrm>
                <a:off x="4941570" y="2499360"/>
                <a:ext cx="534670" cy="70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7" name="Ink 16"/>
              <p14:cNvContentPartPr/>
              <p14:nvPr/>
            </p14:nvContentPartPr>
            <p14:xfrm>
              <a:off x="5244465" y="2544445"/>
              <a:ext cx="635" cy="27940"/>
            </p14:xfrm>
          </p:contentPart>
        </mc:Choice>
        <mc:Fallback xmlns="">
          <p:pic>
            <p:nvPicPr>
              <p:cNvPr id="17" name="Ink 16"/>
            </p:nvPicPr>
            <p:blipFill>
              <a:blip r:embed="rId13"/>
            </p:blipFill>
            <p:spPr>
              <a:xfrm>
                <a:off x="5244465" y="2544445"/>
                <a:ext cx="635" cy="27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8" name="Ink 17"/>
              <p14:cNvContentPartPr/>
              <p14:nvPr/>
            </p14:nvContentPartPr>
            <p14:xfrm>
              <a:off x="5244465" y="2543175"/>
              <a:ext cx="635" cy="358775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15"/>
            </p:blipFill>
            <p:spPr>
              <a:xfrm>
                <a:off x="5244465" y="2543175"/>
                <a:ext cx="635" cy="358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9" name="Ink 18"/>
              <p14:cNvContentPartPr/>
              <p14:nvPr/>
            </p14:nvContentPartPr>
            <p14:xfrm>
              <a:off x="5533390" y="2745105"/>
              <a:ext cx="635" cy="635"/>
            </p14:xfrm>
          </p:contentPart>
        </mc:Choice>
        <mc:Fallback xmlns="">
          <p:pic>
            <p:nvPicPr>
              <p:cNvPr id="19" name="Ink 18"/>
            </p:nvPicPr>
            <p:blipFill>
              <a:blip r:embed="rId9"/>
            </p:blipFill>
            <p:spPr>
              <a:xfrm>
                <a:off x="5533390" y="2745105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20" name="Ink 19"/>
              <p14:cNvContentPartPr/>
              <p14:nvPr/>
            </p14:nvContentPartPr>
            <p14:xfrm>
              <a:off x="5402580" y="2745105"/>
              <a:ext cx="434975" cy="431165"/>
            </p14:xfrm>
          </p:contentPart>
        </mc:Choice>
        <mc:Fallback xmlns="">
          <p:pic>
            <p:nvPicPr>
              <p:cNvPr id="20" name="Ink 19"/>
            </p:nvPicPr>
            <p:blipFill>
              <a:blip r:embed="rId18"/>
            </p:blipFill>
            <p:spPr>
              <a:xfrm>
                <a:off x="5402580" y="2745105"/>
                <a:ext cx="434975" cy="431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23" name="Ink 22"/>
              <p14:cNvContentPartPr/>
              <p14:nvPr/>
            </p14:nvContentPartPr>
            <p14:xfrm>
              <a:off x="8635365" y="2557780"/>
              <a:ext cx="680085" cy="490855"/>
            </p14:xfrm>
          </p:contentPart>
        </mc:Choice>
        <mc:Fallback xmlns="">
          <p:pic>
            <p:nvPicPr>
              <p:cNvPr id="23" name="Ink 22"/>
            </p:nvPicPr>
            <p:blipFill>
              <a:blip r:embed="rId20"/>
            </p:blipFill>
            <p:spPr>
              <a:xfrm>
                <a:off x="8635365" y="2557780"/>
                <a:ext cx="680085" cy="490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24" name="Ink 23"/>
              <p14:cNvContentPartPr/>
              <p14:nvPr/>
            </p14:nvContentPartPr>
            <p14:xfrm>
              <a:off x="9458325" y="2816860"/>
              <a:ext cx="635" cy="635"/>
            </p14:xfrm>
          </p:contentPart>
        </mc:Choice>
        <mc:Fallback xmlns="">
          <p:pic>
            <p:nvPicPr>
              <p:cNvPr id="24" name="Ink 23"/>
            </p:nvPicPr>
            <p:blipFill>
              <a:blip r:embed="rId9"/>
            </p:blipFill>
            <p:spPr>
              <a:xfrm>
                <a:off x="9458325" y="2816860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25" name="Ink 24"/>
              <p14:cNvContentPartPr/>
              <p14:nvPr/>
            </p14:nvContentPartPr>
            <p14:xfrm>
              <a:off x="9458325" y="2802890"/>
              <a:ext cx="635" cy="635"/>
            </p14:xfrm>
          </p:contentPart>
        </mc:Choice>
        <mc:Fallback xmlns="">
          <p:pic>
            <p:nvPicPr>
              <p:cNvPr id="25" name="Ink 24"/>
            </p:nvPicPr>
            <p:blipFill>
              <a:blip r:embed="rId9"/>
            </p:blipFill>
            <p:spPr>
              <a:xfrm>
                <a:off x="9458325" y="2802890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26" name="Ink 25"/>
              <p14:cNvContentPartPr/>
              <p14:nvPr/>
            </p14:nvContentPartPr>
            <p14:xfrm>
              <a:off x="9298940" y="2802890"/>
              <a:ext cx="562610" cy="245745"/>
            </p14:xfrm>
          </p:contentPart>
        </mc:Choice>
        <mc:Fallback xmlns="">
          <p:pic>
            <p:nvPicPr>
              <p:cNvPr id="26" name="Ink 25"/>
            </p:nvPicPr>
            <p:blipFill>
              <a:blip r:embed="rId24"/>
            </p:blipFill>
            <p:spPr>
              <a:xfrm>
                <a:off x="9298940" y="2802890"/>
                <a:ext cx="562610" cy="245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27" name="Ink 26"/>
              <p14:cNvContentPartPr/>
              <p14:nvPr/>
            </p14:nvContentPartPr>
            <p14:xfrm>
              <a:off x="9328785" y="2586355"/>
              <a:ext cx="203200" cy="87630"/>
            </p14:xfrm>
          </p:contentPart>
        </mc:Choice>
        <mc:Fallback xmlns="">
          <p:pic>
            <p:nvPicPr>
              <p:cNvPr id="27" name="Ink 26"/>
            </p:nvPicPr>
            <p:blipFill>
              <a:blip r:embed="rId26"/>
            </p:blipFill>
            <p:spPr>
              <a:xfrm>
                <a:off x="9328785" y="2586355"/>
                <a:ext cx="203200" cy="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28" name="Ink 27"/>
              <p14:cNvContentPartPr/>
              <p14:nvPr/>
            </p14:nvContentPartPr>
            <p14:xfrm>
              <a:off x="9053830" y="3162935"/>
              <a:ext cx="478155" cy="362585"/>
            </p14:xfrm>
          </p:contentPart>
        </mc:Choice>
        <mc:Fallback xmlns="">
          <p:pic>
            <p:nvPicPr>
              <p:cNvPr id="28" name="Ink 27"/>
            </p:nvPicPr>
            <p:blipFill>
              <a:blip r:embed="rId28"/>
            </p:blipFill>
            <p:spPr>
              <a:xfrm>
                <a:off x="9053830" y="3162935"/>
                <a:ext cx="478155" cy="362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30" name="Ink 29"/>
              <p14:cNvContentPartPr/>
              <p14:nvPr/>
            </p14:nvContentPartPr>
            <p14:xfrm>
              <a:off x="1376680" y="2489200"/>
              <a:ext cx="694055" cy="487045"/>
            </p14:xfrm>
          </p:contentPart>
        </mc:Choice>
        <mc:Fallback xmlns="">
          <p:pic>
            <p:nvPicPr>
              <p:cNvPr id="30" name="Ink 29"/>
            </p:nvPicPr>
            <p:blipFill>
              <a:blip r:embed="rId30"/>
            </p:blipFill>
            <p:spPr>
              <a:xfrm>
                <a:off x="1376680" y="2489200"/>
                <a:ext cx="694055" cy="487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31" name="Ink 30"/>
              <p14:cNvContentPartPr/>
              <p14:nvPr/>
            </p14:nvContentPartPr>
            <p14:xfrm>
              <a:off x="1953895" y="2629535"/>
              <a:ext cx="635" cy="635"/>
            </p14:xfrm>
          </p:contentPart>
        </mc:Choice>
        <mc:Fallback xmlns="">
          <p:pic>
            <p:nvPicPr>
              <p:cNvPr id="31" name="Ink 30"/>
            </p:nvPicPr>
            <p:blipFill>
              <a:blip r:embed="rId9"/>
            </p:blipFill>
            <p:spPr>
              <a:xfrm>
                <a:off x="1953895" y="2629535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32" name="Ink 31"/>
              <p14:cNvContentPartPr/>
              <p14:nvPr/>
            </p14:nvContentPartPr>
            <p14:xfrm>
              <a:off x="2088515" y="2773045"/>
              <a:ext cx="53975" cy="361950"/>
            </p14:xfrm>
          </p:contentPart>
        </mc:Choice>
        <mc:Fallback xmlns="">
          <p:pic>
            <p:nvPicPr>
              <p:cNvPr id="32" name="Ink 31"/>
            </p:nvPicPr>
            <p:blipFill>
              <a:blip r:embed="rId33"/>
            </p:blipFill>
            <p:spPr>
              <a:xfrm>
                <a:off x="2088515" y="2773045"/>
                <a:ext cx="53975" cy="361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33" name="Ink 32"/>
              <p14:cNvContentPartPr/>
              <p14:nvPr/>
            </p14:nvContentPartPr>
            <p14:xfrm>
              <a:off x="2127250" y="2802890"/>
              <a:ext cx="635" cy="635"/>
            </p14:xfrm>
          </p:contentPart>
        </mc:Choice>
        <mc:Fallback xmlns="">
          <p:pic>
            <p:nvPicPr>
              <p:cNvPr id="33" name="Ink 32"/>
            </p:nvPicPr>
            <p:blipFill>
              <a:blip r:embed="rId9"/>
            </p:blipFill>
            <p:spPr>
              <a:xfrm>
                <a:off x="2127250" y="2802890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34" name="Ink 33"/>
              <p14:cNvContentPartPr/>
              <p14:nvPr/>
            </p14:nvContentPartPr>
            <p14:xfrm>
              <a:off x="2141855" y="2802890"/>
              <a:ext cx="188595" cy="145415"/>
            </p14:xfrm>
          </p:contentPart>
        </mc:Choice>
        <mc:Fallback xmlns="">
          <p:pic>
            <p:nvPicPr>
              <p:cNvPr id="34" name="Ink 33"/>
            </p:nvPicPr>
            <p:blipFill>
              <a:blip r:embed="rId36"/>
            </p:blipFill>
            <p:spPr>
              <a:xfrm>
                <a:off x="2141855" y="2802890"/>
                <a:ext cx="188595" cy="145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35" name="Ink 34"/>
              <p14:cNvContentPartPr/>
              <p14:nvPr/>
            </p14:nvContentPartPr>
            <p14:xfrm>
              <a:off x="2213610" y="2947035"/>
              <a:ext cx="635" cy="635"/>
            </p14:xfrm>
          </p:contentPart>
        </mc:Choice>
        <mc:Fallback xmlns="">
          <p:pic>
            <p:nvPicPr>
              <p:cNvPr id="35" name="Ink 34"/>
            </p:nvPicPr>
            <p:blipFill>
              <a:blip r:embed="rId9"/>
            </p:blipFill>
            <p:spPr>
              <a:xfrm>
                <a:off x="2213610" y="2947035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36" name="Ink 35"/>
              <p14:cNvContentPartPr/>
              <p14:nvPr/>
            </p14:nvContentPartPr>
            <p14:xfrm>
              <a:off x="2155825" y="2947035"/>
              <a:ext cx="58420" cy="41910"/>
            </p14:xfrm>
          </p:contentPart>
        </mc:Choice>
        <mc:Fallback xmlns="">
          <p:pic>
            <p:nvPicPr>
              <p:cNvPr id="36" name="Ink 35"/>
            </p:nvPicPr>
            <p:blipFill>
              <a:blip r:embed="rId39"/>
            </p:blipFill>
            <p:spPr>
              <a:xfrm>
                <a:off x="2155825" y="2947035"/>
                <a:ext cx="58420" cy="41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37" name="Ink 36"/>
              <p14:cNvContentPartPr/>
              <p14:nvPr/>
            </p14:nvContentPartPr>
            <p14:xfrm>
              <a:off x="1939925" y="3020060"/>
              <a:ext cx="635" cy="13970"/>
            </p14:xfrm>
          </p:contentPart>
        </mc:Choice>
        <mc:Fallback xmlns="">
          <p:pic>
            <p:nvPicPr>
              <p:cNvPr id="37" name="Ink 36"/>
            </p:nvPicPr>
            <p:blipFill>
              <a:blip r:embed="rId41"/>
            </p:blipFill>
            <p:spPr>
              <a:xfrm>
                <a:off x="1939925" y="3020060"/>
                <a:ext cx="635" cy="13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38" name="Ink 37"/>
              <p14:cNvContentPartPr/>
              <p14:nvPr/>
            </p14:nvContentPartPr>
            <p14:xfrm>
              <a:off x="2531110" y="2674620"/>
              <a:ext cx="88265" cy="142875"/>
            </p14:xfrm>
          </p:contentPart>
        </mc:Choice>
        <mc:Fallback xmlns="">
          <p:pic>
            <p:nvPicPr>
              <p:cNvPr id="38" name="Ink 37"/>
            </p:nvPicPr>
            <p:blipFill>
              <a:blip r:embed="rId43"/>
            </p:blipFill>
            <p:spPr>
              <a:xfrm>
                <a:off x="2531110" y="2674620"/>
                <a:ext cx="88265" cy="142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39" name="Ink 38"/>
              <p14:cNvContentPartPr/>
              <p14:nvPr/>
            </p14:nvContentPartPr>
            <p14:xfrm>
              <a:off x="2602865" y="2672715"/>
              <a:ext cx="15875" cy="345440"/>
            </p14:xfrm>
          </p:contentPart>
        </mc:Choice>
        <mc:Fallback xmlns="">
          <p:pic>
            <p:nvPicPr>
              <p:cNvPr id="39" name="Ink 38"/>
            </p:nvPicPr>
            <p:blipFill>
              <a:blip r:embed="rId45"/>
            </p:blipFill>
            <p:spPr>
              <a:xfrm>
                <a:off x="2602865" y="2672715"/>
                <a:ext cx="15875" cy="345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40" name="Ink 39"/>
              <p14:cNvContentPartPr/>
              <p14:nvPr/>
            </p14:nvContentPartPr>
            <p14:xfrm>
              <a:off x="5634355" y="2802890"/>
              <a:ext cx="635" cy="635"/>
            </p14:xfrm>
          </p:contentPart>
        </mc:Choice>
        <mc:Fallback xmlns="">
          <p:pic>
            <p:nvPicPr>
              <p:cNvPr id="40" name="Ink 39"/>
            </p:nvPicPr>
            <p:blipFill>
              <a:blip r:embed="rId9"/>
            </p:blipFill>
            <p:spPr>
              <a:xfrm>
                <a:off x="5634355" y="2802890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41" name="Ink 40"/>
              <p14:cNvContentPartPr/>
              <p14:nvPr/>
            </p14:nvContentPartPr>
            <p14:xfrm>
              <a:off x="8765540" y="2155190"/>
              <a:ext cx="635" cy="13335"/>
            </p14:xfrm>
          </p:contentPart>
        </mc:Choice>
        <mc:Fallback xmlns="">
          <p:pic>
            <p:nvPicPr>
              <p:cNvPr id="41" name="Ink 40"/>
            </p:nvPicPr>
            <p:blipFill>
              <a:blip r:embed="rId48"/>
            </p:blipFill>
            <p:spPr>
              <a:xfrm>
                <a:off x="8765540" y="2155190"/>
                <a:ext cx="635" cy="13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42" name="Ink 41"/>
              <p14:cNvContentPartPr/>
              <p14:nvPr/>
            </p14:nvContentPartPr>
            <p14:xfrm>
              <a:off x="8765540" y="2153285"/>
              <a:ext cx="635" cy="635"/>
            </p14:xfrm>
          </p:contentPart>
        </mc:Choice>
        <mc:Fallback xmlns="">
          <p:pic>
            <p:nvPicPr>
              <p:cNvPr id="42" name="Ink 41"/>
            </p:nvPicPr>
            <p:blipFill>
              <a:blip r:embed="rId9"/>
            </p:blipFill>
            <p:spPr>
              <a:xfrm>
                <a:off x="8765540" y="2153285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43" name="Ink 42"/>
              <p14:cNvContentPartPr/>
              <p14:nvPr/>
            </p14:nvContentPartPr>
            <p14:xfrm>
              <a:off x="8765540" y="2153285"/>
              <a:ext cx="635" cy="635"/>
            </p14:xfrm>
          </p:contentPart>
        </mc:Choice>
        <mc:Fallback xmlns="">
          <p:pic>
            <p:nvPicPr>
              <p:cNvPr id="43" name="Ink 42"/>
            </p:nvPicPr>
            <p:blipFill>
              <a:blip r:embed="rId9"/>
            </p:blipFill>
            <p:spPr>
              <a:xfrm>
                <a:off x="8765540" y="2153285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44" name="Ink 43"/>
              <p14:cNvContentPartPr/>
              <p14:nvPr/>
            </p14:nvContentPartPr>
            <p14:xfrm>
              <a:off x="8751570" y="1894205"/>
              <a:ext cx="304165" cy="462280"/>
            </p14:xfrm>
          </p:contentPart>
        </mc:Choice>
        <mc:Fallback xmlns="">
          <p:pic>
            <p:nvPicPr>
              <p:cNvPr id="44" name="Ink 43"/>
            </p:nvPicPr>
            <p:blipFill>
              <a:blip r:embed="rId52"/>
            </p:blipFill>
            <p:spPr>
              <a:xfrm>
                <a:off x="8751570" y="1894205"/>
                <a:ext cx="304165" cy="462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45" name="Ink 44"/>
              <p14:cNvContentPartPr/>
              <p14:nvPr/>
            </p14:nvContentPartPr>
            <p14:xfrm>
              <a:off x="9054465" y="1893570"/>
              <a:ext cx="635" cy="43815"/>
            </p14:xfrm>
          </p:contentPart>
        </mc:Choice>
        <mc:Fallback xmlns="">
          <p:pic>
            <p:nvPicPr>
              <p:cNvPr id="45" name="Ink 44"/>
            </p:nvPicPr>
            <p:blipFill>
              <a:blip r:embed="rId54"/>
            </p:blipFill>
            <p:spPr>
              <a:xfrm>
                <a:off x="9054465" y="1893570"/>
                <a:ext cx="635" cy="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46" name="Ink 45"/>
              <p14:cNvContentPartPr/>
              <p14:nvPr/>
            </p14:nvContentPartPr>
            <p14:xfrm>
              <a:off x="9054465" y="2009140"/>
              <a:ext cx="217805" cy="376555"/>
            </p14:xfrm>
          </p:contentPart>
        </mc:Choice>
        <mc:Fallback xmlns="">
          <p:pic>
            <p:nvPicPr>
              <p:cNvPr id="46" name="Ink 45"/>
            </p:nvPicPr>
            <p:blipFill>
              <a:blip r:embed="rId56"/>
            </p:blipFill>
            <p:spPr>
              <a:xfrm>
                <a:off x="9054465" y="2009140"/>
                <a:ext cx="217805" cy="376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47" name="Ink 46"/>
              <p14:cNvContentPartPr/>
              <p14:nvPr/>
            </p14:nvContentPartPr>
            <p14:xfrm>
              <a:off x="9328785" y="2169160"/>
              <a:ext cx="635" cy="13335"/>
            </p14:xfrm>
          </p:contentPart>
        </mc:Choice>
        <mc:Fallback xmlns="">
          <p:pic>
            <p:nvPicPr>
              <p:cNvPr id="47" name="Ink 46"/>
            </p:nvPicPr>
            <p:blipFill>
              <a:blip r:embed="rId58"/>
            </p:blipFill>
            <p:spPr>
              <a:xfrm>
                <a:off x="9328785" y="2169160"/>
                <a:ext cx="635" cy="13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48" name="Ink 47"/>
              <p14:cNvContentPartPr/>
              <p14:nvPr/>
            </p14:nvContentPartPr>
            <p14:xfrm>
              <a:off x="9328785" y="2167890"/>
              <a:ext cx="117475" cy="187960"/>
            </p14:xfrm>
          </p:contentPart>
        </mc:Choice>
        <mc:Fallback xmlns="">
          <p:pic>
            <p:nvPicPr>
              <p:cNvPr id="48" name="Ink 47"/>
            </p:nvPicPr>
            <p:blipFill>
              <a:blip r:embed="rId60"/>
            </p:blipFill>
            <p:spPr>
              <a:xfrm>
                <a:off x="9328785" y="2167890"/>
                <a:ext cx="117475" cy="187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49" name="Ink 48"/>
              <p14:cNvContentPartPr/>
              <p14:nvPr/>
            </p14:nvContentPartPr>
            <p14:xfrm>
              <a:off x="9488170" y="2129790"/>
              <a:ext cx="187960" cy="342265"/>
            </p14:xfrm>
          </p:contentPart>
        </mc:Choice>
        <mc:Fallback xmlns="">
          <p:pic>
            <p:nvPicPr>
              <p:cNvPr id="49" name="Ink 48"/>
            </p:nvPicPr>
            <p:blipFill>
              <a:blip r:embed="rId62"/>
            </p:blipFill>
            <p:spPr>
              <a:xfrm>
                <a:off x="9488170" y="2129790"/>
                <a:ext cx="187960" cy="342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50" name="Ink 49"/>
              <p14:cNvContentPartPr/>
              <p14:nvPr/>
            </p14:nvContentPartPr>
            <p14:xfrm>
              <a:off x="9374505" y="2413000"/>
              <a:ext cx="12700" cy="635"/>
            </p14:xfrm>
          </p:contentPart>
        </mc:Choice>
        <mc:Fallback xmlns="">
          <p:pic>
            <p:nvPicPr>
              <p:cNvPr id="50" name="Ink 49"/>
            </p:nvPicPr>
            <p:blipFill>
              <a:blip r:embed="rId64"/>
            </p:blipFill>
            <p:spPr>
              <a:xfrm>
                <a:off x="9374505" y="2413000"/>
                <a:ext cx="12700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51" name="Ink 50"/>
              <p14:cNvContentPartPr/>
              <p14:nvPr/>
            </p14:nvContentPartPr>
            <p14:xfrm>
              <a:off x="9371965" y="1951355"/>
              <a:ext cx="635" cy="635"/>
            </p14:xfrm>
          </p:contentPart>
        </mc:Choice>
        <mc:Fallback xmlns="">
          <p:pic>
            <p:nvPicPr>
              <p:cNvPr id="51" name="Ink 50"/>
            </p:nvPicPr>
            <p:blipFill>
              <a:blip r:embed="rId9"/>
            </p:blipFill>
            <p:spPr>
              <a:xfrm>
                <a:off x="9371965" y="1951355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52" name="Ink 51"/>
              <p14:cNvContentPartPr/>
              <p14:nvPr/>
            </p14:nvContentPartPr>
            <p14:xfrm>
              <a:off x="9906000" y="2124075"/>
              <a:ext cx="85090" cy="635"/>
            </p14:xfrm>
          </p:contentPart>
        </mc:Choice>
        <mc:Fallback xmlns="">
          <p:pic>
            <p:nvPicPr>
              <p:cNvPr id="52" name="Ink 51"/>
            </p:nvPicPr>
            <p:blipFill>
              <a:blip r:embed="rId67"/>
            </p:blipFill>
            <p:spPr>
              <a:xfrm>
                <a:off x="9906000" y="2124075"/>
                <a:ext cx="85090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53" name="Ink 52"/>
              <p14:cNvContentPartPr/>
              <p14:nvPr/>
            </p14:nvContentPartPr>
            <p14:xfrm>
              <a:off x="10006965" y="2124075"/>
              <a:ext cx="40640" cy="15240"/>
            </p14:xfrm>
          </p:contentPart>
        </mc:Choice>
        <mc:Fallback xmlns="">
          <p:pic>
            <p:nvPicPr>
              <p:cNvPr id="53" name="Ink 52"/>
            </p:nvPicPr>
            <p:blipFill>
              <a:blip r:embed="rId69"/>
            </p:blipFill>
            <p:spPr>
              <a:xfrm>
                <a:off x="10006965" y="2124075"/>
                <a:ext cx="40640" cy="1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54" name="Ink 53"/>
              <p14:cNvContentPartPr/>
              <p14:nvPr/>
            </p14:nvContentPartPr>
            <p14:xfrm>
              <a:off x="9833610" y="2282825"/>
              <a:ext cx="318135" cy="189230"/>
            </p14:xfrm>
          </p:contentPart>
        </mc:Choice>
        <mc:Fallback xmlns="">
          <p:pic>
            <p:nvPicPr>
              <p:cNvPr id="54" name="Ink 53"/>
            </p:nvPicPr>
            <p:blipFill>
              <a:blip r:embed="rId71"/>
            </p:blipFill>
            <p:spPr>
              <a:xfrm>
                <a:off x="9833610" y="2282825"/>
                <a:ext cx="318135" cy="189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55" name="Ink 54"/>
              <p14:cNvContentPartPr/>
              <p14:nvPr/>
            </p14:nvContentPartPr>
            <p14:xfrm>
              <a:off x="9997440" y="2110105"/>
              <a:ext cx="83185" cy="231140"/>
            </p14:xfrm>
          </p:contentPart>
        </mc:Choice>
        <mc:Fallback xmlns="">
          <p:pic>
            <p:nvPicPr>
              <p:cNvPr id="55" name="Ink 54"/>
            </p:nvPicPr>
            <p:blipFill>
              <a:blip r:embed="rId73"/>
            </p:blipFill>
            <p:spPr>
              <a:xfrm>
                <a:off x="9997440" y="2110105"/>
                <a:ext cx="83185" cy="23114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845"/>
            <a:ext cx="10515600" cy="3759200"/>
          </a:xfrm>
        </p:spPr>
        <p:txBody>
          <a:bodyPr>
            <a:normAutofit fontScale="90000"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3: Chọn đáp án đúng 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Tên trò chơi trong bài học hôm nay là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Trao gậy tiếp sức 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 . Lò cò tiếp sức 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Chạy tiếp sức 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Bật nhảy tiếp sức 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Câu3: Chọn câu trả lời đúng 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ăn đúng giờ các buổi trong ngày là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Buổi sáng trước 8 giờ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Buổi trua trước 12 giờ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Buổi tối trước 19 giờ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Cả 3 đáp án trên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101080"/>
            <a:ext cx="5181600" cy="76200"/>
          </a:xfrm>
          <a:ln>
            <a:noFill/>
          </a:ln>
        </p:spPr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101080"/>
            <a:ext cx="5181600" cy="76200"/>
          </a:xfrm>
          <a:ln>
            <a:noFill/>
          </a:ln>
        </p:spPr>
        <p:txBody>
          <a:bodyPr/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5" name="Ink 4"/>
              <p14:cNvContentPartPr/>
              <p14:nvPr/>
            </p14:nvContentPartPr>
            <p14:xfrm>
              <a:off x="986790" y="3783965"/>
              <a:ext cx="635" cy="635"/>
            </p14:xfrm>
          </p:contentPart>
        </mc:Choice>
        <mc:Fallback xmlns="">
          <p:pic>
            <p:nvPicPr>
              <p:cNvPr id="5" name="Ink 4"/>
            </p:nvPicPr>
            <p:blipFill>
              <a:blip r:embed="rId2"/>
            </p:blipFill>
            <p:spPr>
              <a:xfrm>
                <a:off x="986790" y="3783965"/>
                <a:ext cx="635" cy="63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sz="311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HĐ VẬN DỤNG</a:t>
            </a:r>
            <a:br>
              <a:rPr kumimoji="0" lang="en-US" sz="311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11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3110" b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Lồng</a:t>
            </a:r>
            <a:r>
              <a:rPr lang="en-US" sz="311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b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ghép</a:t>
            </a:r>
            <a:r>
              <a:rPr lang="en-US" sz="311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b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311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b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dục</a:t>
            </a:r>
            <a:br>
              <a:rPr kumimoji="0" lang="en-US" sz="311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sz="31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sz="31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31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uống</a:t>
            </a:r>
            <a:r>
              <a:rPr lang="en-US" sz="31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đảm</a:t>
            </a:r>
            <a:r>
              <a:rPr lang="en-US" sz="31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bảo</a:t>
            </a:r>
            <a:r>
              <a:rPr lang="en-US" sz="31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dinh</a:t>
            </a:r>
            <a:r>
              <a:rPr lang="en-US" sz="31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dưỡng</a:t>
            </a:r>
            <a:r>
              <a:rPr lang="en-US" sz="31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1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31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11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luyện</a:t>
            </a:r>
            <a:endParaRPr lang="en-US" sz="311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Nạp đủ chất đạm – Protein.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 “kiêng” chất béo.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Tăng lượng tinh bột cho cơ thể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b="1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Uống</a:t>
            </a:r>
            <a:r>
              <a:rPr lang="vi-VN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đủ nước.</a:t>
            </a:r>
            <a:r>
              <a:rPr lang="en-US" altLang="vi-VN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b="1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vi-VN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sáng trước 8h.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b="1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vi-VN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trưa trước 12h.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vi-VN" b="1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vi-VN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tối trước 19h.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0" y="2541905"/>
            <a:ext cx="5181600" cy="29184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414867" y="1863726"/>
            <a:ext cx="11176000" cy="2549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7"/>
              </a:avLst>
            </a:prstTxWarp>
          </a:bodyPr>
          <a:lstStyle/>
          <a:p>
            <a:pPr algn="ctr"/>
            <a:r>
              <a:rPr lang="en-US" sz="3325" b="1" i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HẸN GẶP CÁC EM Ở BÀI HỌC TIẾP THEO </a:t>
            </a:r>
            <a:r>
              <a:rPr lang="vi-VN" sz="3325" b="1" i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.</a:t>
            </a:r>
            <a:endParaRPr lang="en-US" sz="3325" b="1" i="1" kern="10" dirty="0">
              <a:ln w="19050">
                <a:solidFill>
                  <a:srgbClr val="FF0000"/>
                </a:solidFill>
                <a:rou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39" name="Picture 6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969933" y="4413251"/>
            <a:ext cx="2345267" cy="193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57600" y="4413251"/>
            <a:ext cx="234526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3525"/>
            <a:ext cx="1746251" cy="175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33" y="4695825"/>
            <a:ext cx="234526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4191000" y="31057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550" y="0"/>
            <a:ext cx="15966440" cy="6953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005" y="1078230"/>
            <a:ext cx="11774170" cy="28314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: ĐỘNG TÁC VƯƠN THỞ , ĐỘNG TÁC TAY ,ĐỘNG TÁC CHÂN VỚI GẬY </a:t>
            </a:r>
            <a:endParaRPr lang="vi-VN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25550" y="2492375"/>
            <a:ext cx="585597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I.Phần mở đầu</a:t>
            </a:r>
            <a:endParaRPr lang="en-US" sz="2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1.Khởi động</a:t>
            </a:r>
            <a:endParaRPr lang="en-US" sz="2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2.Trò chơi khởi động </a:t>
            </a:r>
            <a:endParaRPr lang="en-US" sz="2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7875" y="2087880"/>
            <a:ext cx="9930765" cy="215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II.Hình thành kiến thức mới</a:t>
            </a:r>
            <a:endParaRPr lang="en-US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1.Động tác vươn thở</a:t>
            </a:r>
            <a:endParaRPr lang="en-US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2.Động tác tay</a:t>
            </a:r>
            <a:endParaRPr lang="en-US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 Động tác chân</a:t>
            </a:r>
            <a:endParaRPr lang="en-US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4. Trải nghiệm các động tác của bài tập</a:t>
            </a:r>
            <a:endParaRPr lang="en-US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94715" y="3334385"/>
            <a:ext cx="4656455" cy="40665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III.Luyện tập       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1. Tập đồng loạt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 Tập theo tổ nhóm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3. Tập theo cặp đôi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4. Thi đua giữa các tổ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5. Trò chơi vận động</a:t>
            </a:r>
            <a:endParaRPr lang="en-US" sz="2400" b="1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334115" y="23101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977130" y="4237355"/>
            <a:ext cx="5730875" cy="1783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1.Hồi tĩnh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 Vận dụng 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3.Nhận xét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4. Xuống lớp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9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6818" y="98385"/>
            <a:ext cx="6188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Phần mở đầu</a:t>
            </a:r>
            <a:endParaRPr lang="en-US" sz="4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97564" y="1100794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38" y="1624014"/>
            <a:ext cx="6341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2.Phổ biến bài học:</a:t>
            </a:r>
            <a:endParaRPr lang="en-US" sz="28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6" y="2147234"/>
            <a:ext cx="9200067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Yêu cầu cần đạt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</a:t>
            </a:r>
            <a:r>
              <a:rPr lang="en-US" alt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các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 với gậy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 cò tiếp sức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653" y="106881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Khởi động</a:t>
            </a:r>
            <a:r>
              <a:rPr lang="en-US" sz="1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920"/>
            <a:ext cx="12192000" cy="6113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180"/>
            <a:ext cx="12192000" cy="605282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91845" y="175260"/>
            <a:ext cx="8298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Trò chơi bổ trợ khởi động 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nh tro choi khoi d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545"/>
            <a:ext cx="12192000" cy="6053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21" y="573403"/>
            <a:ext cx="12191999" cy="9681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8932" y="233369"/>
            <a:ext cx="618876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Hình thành kiến thức mới</a:t>
            </a:r>
            <a:endParaRPr lang="en-US" sz="3600" b="1" cap="none" spc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545" y="806450"/>
            <a:ext cx="6454775" cy="460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vi-V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vươn thở với gậy</a:t>
            </a:r>
            <a:r>
              <a:rPr lang="vi-V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0997" y="1297305"/>
            <a:ext cx="34067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inh anh dong tac vuon th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690" y="878840"/>
            <a:ext cx="12632690" cy="51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" y="0"/>
            <a:ext cx="12192000" cy="9565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3100" y="167380"/>
            <a:ext cx="618876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cap="none" spc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057" y="806221"/>
            <a:ext cx="8403590" cy="4603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2. Động tác tay với gậy                     </a:t>
            </a:r>
            <a:endParaRPr lang="en-US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9408" y="1427934"/>
            <a:ext cx="30988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611086" y="4840511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78014" y="5441950"/>
            <a:ext cx="929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indent="0" eaLnBrk="1" hangingPunct="1"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inh anh dong tac t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60" y="1179195"/>
            <a:ext cx="12278360" cy="759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79"/>
            <a:ext cx="12192000" cy="685799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333240" y="334010"/>
            <a:ext cx="5895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Động tác chân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nh động tác châ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565"/>
            <a:ext cx="12192635" cy="3785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7005"/>
            <a:ext cx="12192000" cy="38563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1690370"/>
            <a:ext cx="12192000" cy="5336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1975" y="3759835"/>
            <a:ext cx="8422005" cy="18808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 algn="ctr">
              <a:buAutoNum type="arabicPeriod"/>
            </a:pPr>
            <a:endPara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None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142740" y="0"/>
            <a:ext cx="6110605" cy="168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III. Luyện tập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Luyện tập nhóm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 Luyện tập cặp đôi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 Luyện tập cá nhân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nh luyen tap nh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1690370"/>
            <a:ext cx="12192000" cy="5454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2846</Words>
  <Application>WPS Presentation</Application>
  <PresentationFormat>Custom</PresentationFormat>
  <Paragraphs>103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Garamond</vt:lpstr>
      <vt:lpstr>Times New Roman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Câu 3: Chọn đáp án đúng      Tên trò chơi trong bài học hôm nay là A. Trao gậy tiếp sức  B . Lò cò tiếp sức  C. Chạy tiếp sức  D. Bật nhảy tiếp sức   Câu3: Chọn câu trả lời đúng  Thời gian ăn đúng giờ các buổi trong ngày là A. Buổi sáng trước 8 giờ B. Buổi trua trước 12 giờ C. Buổi tối trước 19 giờ D. Cả 3 đáp án trên </vt:lpstr>
      <vt:lpstr>       HĐ VẬN DỤNG   Lồng ghép giáo dục  Chế độ ăn uống đảm bảo dinh dưỡng trong tập luyện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</dc:creator>
  <cp:lastModifiedBy>Administrator</cp:lastModifiedBy>
  <cp:revision>58</cp:revision>
  <dcterms:created xsi:type="dcterms:W3CDTF">2021-08-30T02:24:00Z</dcterms:created>
  <dcterms:modified xsi:type="dcterms:W3CDTF">2024-11-12T15:07:13Z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D316B528CFF74DA2B2AA4725D7C25B4D_13</vt:lpwstr>
  </property>
  <property fmtid="{D5CDD505-2E9C-101B-9397-08002B2CF9AE}" pid="3" name="KSOProductBuildVer">
    <vt:lpwstr>1033-12.2.0.17562</vt:lpwstr>
  </property>
</Properties>
</file>