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8" r:id="rId2"/>
    <p:sldMasterId id="2147483700" r:id="rId3"/>
    <p:sldMasterId id="2147483712" r:id="rId4"/>
  </p:sldMasterIdLst>
  <p:notesMasterIdLst>
    <p:notesMasterId r:id="rId18"/>
  </p:notesMasterIdLst>
  <p:sldIdLst>
    <p:sldId id="299" r:id="rId5"/>
    <p:sldId id="300" r:id="rId6"/>
    <p:sldId id="301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704136-A889-45ED-82EE-E7C591A3FDEE}" type="slidenum">
              <a:rPr lang="en-US" altLang="vi-VN" smtClean="0"/>
              <a:pPr eaLnBrk="1" hangingPunct="1"/>
              <a:t>3</a:t>
            </a:fld>
            <a:endParaRPr lang="en-US" altLang="vi-VN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65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Nguyen%20Cong%20Sy/TT.mpg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10" Type="http://schemas.openxmlformats.org/officeDocument/2006/relationships/hyperlink" Target="../Nguyen%20Cong%20Sy/S02.WAV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9.wm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GIF"/><Relationship Id="rId18" Type="http://schemas.openxmlformats.org/officeDocument/2006/relationships/slide" Target="slide7.xml"/><Relationship Id="rId3" Type="http://schemas.openxmlformats.org/officeDocument/2006/relationships/audio" Target="../media/audio2.wav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2.GIF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image" Target="../media/image20.GIF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-304798" y="-381000"/>
          <a:ext cx="52959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5" imgW="1278331" imgH="1273759" progId="">
                  <p:embed/>
                </p:oleObj>
              </mc:Choice>
              <mc:Fallback>
                <p:oleObj name="Clip" r:id="rId5" imgW="1278331" imgH="12737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798" y="-381000"/>
                        <a:ext cx="52959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4" descr="Buomba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2"/>
            <a:ext cx="1168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42334" y="115889"/>
            <a:ext cx="12107333" cy="6670675"/>
            <a:chOff x="20" y="73"/>
            <a:chExt cx="5720" cy="4202"/>
          </a:xfrm>
        </p:grpSpPr>
        <p:sp>
          <p:nvSpPr>
            <p:cNvPr id="2061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76"/>
            <p:cNvSpPr>
              <a:spLocks/>
            </p:cNvSpPr>
            <p:nvPr/>
          </p:nvSpPr>
          <p:spPr bwMode="auto">
            <a:xfrm>
              <a:off x="2177" y="237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77"/>
            <p:cNvSpPr>
              <a:spLocks/>
            </p:cNvSpPr>
            <p:nvPr/>
          </p:nvSpPr>
          <p:spPr bwMode="auto">
            <a:xfrm>
              <a:off x="2177" y="293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78"/>
            <p:cNvSpPr>
              <a:spLocks/>
            </p:cNvSpPr>
            <p:nvPr/>
          </p:nvSpPr>
          <p:spPr bwMode="auto">
            <a:xfrm>
              <a:off x="2336" y="316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Rectangle 79"/>
            <p:cNvSpPr>
              <a:spLocks noChangeArrowheads="1"/>
            </p:cNvSpPr>
            <p:nvPr/>
          </p:nvSpPr>
          <p:spPr bwMode="auto">
            <a:xfrm>
              <a:off x="1979" y="259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8500">
                <a:latin typeface="VNI-Times" pitchFamily="2" charset="0"/>
              </a:endParaRPr>
            </a:p>
          </p:txBody>
        </p:sp>
        <p:sp>
          <p:nvSpPr>
            <p:cNvPr id="2135" name="Freeform 80"/>
            <p:cNvSpPr>
              <a:spLocks/>
            </p:cNvSpPr>
            <p:nvPr/>
          </p:nvSpPr>
          <p:spPr bwMode="auto">
            <a:xfrm>
              <a:off x="1682" y="243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1"/>
            <p:cNvSpPr>
              <a:spLocks/>
            </p:cNvSpPr>
            <p:nvPr/>
          </p:nvSpPr>
          <p:spPr bwMode="auto">
            <a:xfrm>
              <a:off x="3781" y="243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2"/>
            <p:cNvSpPr>
              <a:spLocks/>
            </p:cNvSpPr>
            <p:nvPr/>
          </p:nvSpPr>
          <p:spPr bwMode="auto">
            <a:xfrm>
              <a:off x="2801" y="209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3"/>
            <p:cNvSpPr>
              <a:spLocks/>
            </p:cNvSpPr>
            <p:nvPr/>
          </p:nvSpPr>
          <p:spPr bwMode="auto">
            <a:xfrm>
              <a:off x="2801" y="203"/>
              <a:ext cx="89" cy="68"/>
            </a:xfrm>
            <a:custGeom>
              <a:avLst/>
              <a:gdLst>
                <a:gd name="T0" fmla="*/ 89 w 89"/>
                <a:gd name="T1" fmla="*/ 0 h 68"/>
                <a:gd name="T2" fmla="*/ 79 w 89"/>
                <a:gd name="T3" fmla="*/ 0 h 68"/>
                <a:gd name="T4" fmla="*/ 0 w 89"/>
                <a:gd name="T5" fmla="*/ 68 h 68"/>
                <a:gd name="T6" fmla="*/ 10 w 89"/>
                <a:gd name="T7" fmla="*/ 68 h 68"/>
                <a:gd name="T8" fmla="*/ 89 w 89"/>
                <a:gd name="T9" fmla="*/ 6 h 68"/>
                <a:gd name="T10" fmla="*/ 79 w 89"/>
                <a:gd name="T11" fmla="*/ 6 h 68"/>
                <a:gd name="T12" fmla="*/ 89 w 89"/>
                <a:gd name="T13" fmla="*/ 0 h 68"/>
                <a:gd name="T14" fmla="*/ 79 w 89"/>
                <a:gd name="T15" fmla="*/ 0 h 68"/>
                <a:gd name="T16" fmla="*/ 79 w 89"/>
                <a:gd name="T17" fmla="*/ 0 h 68"/>
                <a:gd name="T18" fmla="*/ 89 w 8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0"/>
                  </a:moveTo>
                  <a:lnTo>
                    <a:pt x="79" y="0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4"/>
            <p:cNvSpPr>
              <a:spLocks/>
            </p:cNvSpPr>
            <p:nvPr/>
          </p:nvSpPr>
          <p:spPr bwMode="auto">
            <a:xfrm>
              <a:off x="2880" y="203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89 w 89"/>
                <a:gd name="T3" fmla="*/ 68 h 68"/>
                <a:gd name="T4" fmla="*/ 10 w 89"/>
                <a:gd name="T5" fmla="*/ 0 h 68"/>
                <a:gd name="T6" fmla="*/ 0 w 89"/>
                <a:gd name="T7" fmla="*/ 6 h 68"/>
                <a:gd name="T8" fmla="*/ 79 w 89"/>
                <a:gd name="T9" fmla="*/ 68 h 68"/>
                <a:gd name="T10" fmla="*/ 79 w 89"/>
                <a:gd name="T11" fmla="*/ 68 h 68"/>
                <a:gd name="T12" fmla="*/ 89 w 89"/>
                <a:gd name="T13" fmla="*/ 68 h 68"/>
                <a:gd name="T14" fmla="*/ 89 w 89"/>
                <a:gd name="T15" fmla="*/ 68 h 68"/>
                <a:gd name="T16" fmla="*/ 89 w 89"/>
                <a:gd name="T17" fmla="*/ 68 h 68"/>
                <a:gd name="T18" fmla="*/ 89 w 89"/>
                <a:gd name="T19" fmla="*/ 6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68"/>
                  </a:moveTo>
                  <a:lnTo>
                    <a:pt x="89" y="68"/>
                  </a:lnTo>
                  <a:lnTo>
                    <a:pt x="10" y="0"/>
                  </a:lnTo>
                  <a:lnTo>
                    <a:pt x="0" y="6"/>
                  </a:lnTo>
                  <a:lnTo>
                    <a:pt x="7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85"/>
            <p:cNvSpPr>
              <a:spLocks/>
            </p:cNvSpPr>
            <p:nvPr/>
          </p:nvSpPr>
          <p:spPr bwMode="auto">
            <a:xfrm>
              <a:off x="2880" y="271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86"/>
            <p:cNvSpPr>
              <a:spLocks/>
            </p:cNvSpPr>
            <p:nvPr/>
          </p:nvSpPr>
          <p:spPr bwMode="auto">
            <a:xfrm>
              <a:off x="2801" y="271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0 w 89"/>
                <a:gd name="T3" fmla="*/ 0 h 67"/>
                <a:gd name="T4" fmla="*/ 79 w 89"/>
                <a:gd name="T5" fmla="*/ 67 h 67"/>
                <a:gd name="T6" fmla="*/ 89 w 89"/>
                <a:gd name="T7" fmla="*/ 62 h 67"/>
                <a:gd name="T8" fmla="*/ 10 w 89"/>
                <a:gd name="T9" fmla="*/ 0 h 67"/>
                <a:gd name="T10" fmla="*/ 10 w 89"/>
                <a:gd name="T11" fmla="*/ 0 h 67"/>
                <a:gd name="T12" fmla="*/ 0 w 89"/>
                <a:gd name="T13" fmla="*/ 0 h 67"/>
                <a:gd name="T14" fmla="*/ 0 w 89"/>
                <a:gd name="T15" fmla="*/ 0 h 67"/>
                <a:gd name="T16" fmla="*/ 0 w 89"/>
                <a:gd name="T17" fmla="*/ 0 h 67"/>
                <a:gd name="T18" fmla="*/ 0 w 89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0"/>
                  </a:moveTo>
                  <a:lnTo>
                    <a:pt x="0" y="0"/>
                  </a:lnTo>
                  <a:lnTo>
                    <a:pt x="79" y="67"/>
                  </a:lnTo>
                  <a:lnTo>
                    <a:pt x="89" y="6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87"/>
            <p:cNvSpPr>
              <a:spLocks/>
            </p:cNvSpPr>
            <p:nvPr/>
          </p:nvSpPr>
          <p:spPr bwMode="auto">
            <a:xfrm>
              <a:off x="2840" y="237"/>
              <a:ext cx="80" cy="68"/>
            </a:xfrm>
            <a:custGeom>
              <a:avLst/>
              <a:gdLst>
                <a:gd name="T0" fmla="*/ 0 w 80"/>
                <a:gd name="T1" fmla="*/ 34 h 68"/>
                <a:gd name="T2" fmla="*/ 40 w 80"/>
                <a:gd name="T3" fmla="*/ 0 h 68"/>
                <a:gd name="T4" fmla="*/ 80 w 80"/>
                <a:gd name="T5" fmla="*/ 34 h 68"/>
                <a:gd name="T6" fmla="*/ 40 w 80"/>
                <a:gd name="T7" fmla="*/ 68 h 68"/>
                <a:gd name="T8" fmla="*/ 0 w 80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8"/>
                <a:gd name="T17" fmla="*/ 80 w 8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8">
                  <a:moveTo>
                    <a:pt x="0" y="34"/>
                  </a:moveTo>
                  <a:lnTo>
                    <a:pt x="40" y="0"/>
                  </a:lnTo>
                  <a:lnTo>
                    <a:pt x="80" y="34"/>
                  </a:lnTo>
                  <a:lnTo>
                    <a:pt x="40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88"/>
            <p:cNvSpPr>
              <a:spLocks/>
            </p:cNvSpPr>
            <p:nvPr/>
          </p:nvSpPr>
          <p:spPr bwMode="auto">
            <a:xfrm>
              <a:off x="2840" y="226"/>
              <a:ext cx="50" cy="50"/>
            </a:xfrm>
            <a:custGeom>
              <a:avLst/>
              <a:gdLst>
                <a:gd name="T0" fmla="*/ 50 w 50"/>
                <a:gd name="T1" fmla="*/ 5 h 50"/>
                <a:gd name="T2" fmla="*/ 40 w 50"/>
                <a:gd name="T3" fmla="*/ 5 h 50"/>
                <a:gd name="T4" fmla="*/ 0 w 50"/>
                <a:gd name="T5" fmla="*/ 39 h 50"/>
                <a:gd name="T6" fmla="*/ 10 w 50"/>
                <a:gd name="T7" fmla="*/ 50 h 50"/>
                <a:gd name="T8" fmla="*/ 50 w 50"/>
                <a:gd name="T9" fmla="*/ 17 h 50"/>
                <a:gd name="T10" fmla="*/ 40 w 50"/>
                <a:gd name="T11" fmla="*/ 17 h 50"/>
                <a:gd name="T12" fmla="*/ 50 w 50"/>
                <a:gd name="T13" fmla="*/ 5 h 50"/>
                <a:gd name="T14" fmla="*/ 40 w 50"/>
                <a:gd name="T15" fmla="*/ 0 h 50"/>
                <a:gd name="T16" fmla="*/ 40 w 50"/>
                <a:gd name="T17" fmla="*/ 5 h 50"/>
                <a:gd name="T18" fmla="*/ 50 w 50"/>
                <a:gd name="T19" fmla="*/ 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0"/>
                <a:gd name="T32" fmla="*/ 50 w 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0">
                  <a:moveTo>
                    <a:pt x="50" y="5"/>
                  </a:moveTo>
                  <a:lnTo>
                    <a:pt x="40" y="5"/>
                  </a:lnTo>
                  <a:lnTo>
                    <a:pt x="0" y="39"/>
                  </a:lnTo>
                  <a:lnTo>
                    <a:pt x="10" y="50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89"/>
            <p:cNvSpPr>
              <a:spLocks/>
            </p:cNvSpPr>
            <p:nvPr/>
          </p:nvSpPr>
          <p:spPr bwMode="auto">
            <a:xfrm>
              <a:off x="2880" y="231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0"/>
            <p:cNvSpPr>
              <a:spLocks/>
            </p:cNvSpPr>
            <p:nvPr/>
          </p:nvSpPr>
          <p:spPr bwMode="auto">
            <a:xfrm>
              <a:off x="2880" y="265"/>
              <a:ext cx="49" cy="51"/>
            </a:xfrm>
            <a:custGeom>
              <a:avLst/>
              <a:gdLst>
                <a:gd name="T0" fmla="*/ 0 w 49"/>
                <a:gd name="T1" fmla="*/ 45 h 51"/>
                <a:gd name="T2" fmla="*/ 10 w 49"/>
                <a:gd name="T3" fmla="*/ 45 h 51"/>
                <a:gd name="T4" fmla="*/ 49 w 49"/>
                <a:gd name="T5" fmla="*/ 11 h 51"/>
                <a:gd name="T6" fmla="*/ 40 w 49"/>
                <a:gd name="T7" fmla="*/ 0 h 51"/>
                <a:gd name="T8" fmla="*/ 0 w 49"/>
                <a:gd name="T9" fmla="*/ 34 h 51"/>
                <a:gd name="T10" fmla="*/ 10 w 49"/>
                <a:gd name="T11" fmla="*/ 34 h 51"/>
                <a:gd name="T12" fmla="*/ 0 w 49"/>
                <a:gd name="T13" fmla="*/ 45 h 51"/>
                <a:gd name="T14" fmla="*/ 0 w 49"/>
                <a:gd name="T15" fmla="*/ 51 h 51"/>
                <a:gd name="T16" fmla="*/ 10 w 49"/>
                <a:gd name="T17" fmla="*/ 45 h 51"/>
                <a:gd name="T18" fmla="*/ 0 w 49"/>
                <a:gd name="T19" fmla="*/ 4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0" y="45"/>
                  </a:moveTo>
                  <a:lnTo>
                    <a:pt x="10" y="45"/>
                  </a:lnTo>
                  <a:lnTo>
                    <a:pt x="49" y="11"/>
                  </a:lnTo>
                  <a:lnTo>
                    <a:pt x="40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1"/>
            <p:cNvSpPr>
              <a:spLocks/>
            </p:cNvSpPr>
            <p:nvPr/>
          </p:nvSpPr>
          <p:spPr bwMode="auto">
            <a:xfrm>
              <a:off x="2831" y="265"/>
              <a:ext cx="59" cy="45"/>
            </a:xfrm>
            <a:custGeom>
              <a:avLst/>
              <a:gdLst>
                <a:gd name="T0" fmla="*/ 9 w 59"/>
                <a:gd name="T1" fmla="*/ 0 h 45"/>
                <a:gd name="T2" fmla="*/ 9 w 59"/>
                <a:gd name="T3" fmla="*/ 11 h 45"/>
                <a:gd name="T4" fmla="*/ 49 w 59"/>
                <a:gd name="T5" fmla="*/ 45 h 45"/>
                <a:gd name="T6" fmla="*/ 59 w 59"/>
                <a:gd name="T7" fmla="*/ 34 h 45"/>
                <a:gd name="T8" fmla="*/ 19 w 59"/>
                <a:gd name="T9" fmla="*/ 0 h 45"/>
                <a:gd name="T10" fmla="*/ 19 w 59"/>
                <a:gd name="T11" fmla="*/ 11 h 45"/>
                <a:gd name="T12" fmla="*/ 9 w 59"/>
                <a:gd name="T13" fmla="*/ 0 h 45"/>
                <a:gd name="T14" fmla="*/ 0 w 59"/>
                <a:gd name="T15" fmla="*/ 6 h 45"/>
                <a:gd name="T16" fmla="*/ 9 w 59"/>
                <a:gd name="T17" fmla="*/ 11 h 45"/>
                <a:gd name="T18" fmla="*/ 9 w 5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9" y="0"/>
                  </a:moveTo>
                  <a:lnTo>
                    <a:pt x="9" y="11"/>
                  </a:lnTo>
                  <a:lnTo>
                    <a:pt x="49" y="45"/>
                  </a:lnTo>
                  <a:lnTo>
                    <a:pt x="59" y="3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8500">
                <a:latin typeface="VNI-Times" pitchFamily="2" charset="0"/>
              </a:endParaRPr>
            </a:p>
          </p:txBody>
        </p:sp>
        <p:sp>
          <p:nvSpPr>
            <p:cNvPr id="2151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3" name="Picture 206" descr="XMASCA~1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365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7" descr="white_W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5" y="4797428"/>
            <a:ext cx="1079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6"/>
          <p:cNvSpPr>
            <a:spLocks noChangeArrowheads="1" noChangeShapeType="1" noTextEdit="1"/>
          </p:cNvSpPr>
          <p:nvPr/>
        </p:nvSpPr>
        <p:spPr bwMode="auto">
          <a:xfrm>
            <a:off x="1422400" y="1143000"/>
            <a:ext cx="10261600" cy="2286000"/>
          </a:xfrm>
          <a:prstGeom prst="rect">
            <a:avLst/>
          </a:prstGeom>
        </p:spPr>
        <p:txBody>
          <a:bodyPr wrap="none" lIns="108849" tIns="54424" rIns="108849" bIns="54424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85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5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85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6" name="WordArt 7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807200" cy="1524000"/>
          </a:xfrm>
          <a:prstGeom prst="rect">
            <a:avLst/>
          </a:prstGeom>
        </p:spPr>
        <p:txBody>
          <a:bodyPr wrap="none" lIns="108849" tIns="54424" rIns="108849" bIns="54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300" kern="10">
              <a:ln w="222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7" name="Picture 207" descr="white_W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5" y="4800601"/>
            <a:ext cx="1079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4"/>
          <p:cNvSpPr>
            <a:spLocks noChangeArrowheads="1" noChangeShapeType="1" noTextEdit="1"/>
          </p:cNvSpPr>
          <p:nvPr/>
        </p:nvSpPr>
        <p:spPr bwMode="auto">
          <a:xfrm>
            <a:off x="3556005" y="533403"/>
            <a:ext cx="5221817" cy="460375"/>
          </a:xfrm>
          <a:prstGeom prst="rect">
            <a:avLst/>
          </a:prstGeom>
        </p:spPr>
        <p:txBody>
          <a:bodyPr wrap="none" lIns="108849" tIns="54424" rIns="108849" bIns="5442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43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 ĐOÀN NGHIÊN</a:t>
            </a:r>
            <a:endParaRPr lang="en-US" sz="43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13" name="Text Box 22"/>
          <p:cNvSpPr txBox="1">
            <a:spLocks noChangeArrowheads="1"/>
          </p:cNvSpPr>
          <p:nvPr/>
        </p:nvSpPr>
        <p:spPr bwMode="auto">
          <a:xfrm>
            <a:off x="1013884" y="3048001"/>
            <a:ext cx="10566400" cy="207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9" tIns="54424" rIns="108849" bIns="544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300" b="1" dirty="0">
                <a:solidFill>
                  <a:srgbClr val="0000FF"/>
                </a:solidFill>
                <a:latin typeface="Times New Roman" pitchFamily="18" charset="0"/>
              </a:rPr>
              <a:t>MÔN: TIẾNG VIỆT</a:t>
            </a:r>
          </a:p>
          <a:p>
            <a:pPr algn="ctr" eaLnBrk="1" hangingPunct="1"/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</a:rPr>
              <a:t>LỚP 2</a:t>
            </a:r>
            <a:r>
              <a:rPr lang="vi-VN" sz="4300" b="1" dirty="0">
                <a:solidFill>
                  <a:srgbClr val="00B0F0"/>
                </a:solidFill>
                <a:latin typeface="Times New Roman" pitchFamily="18" charset="0"/>
              </a:rPr>
              <a:t>C</a:t>
            </a:r>
            <a:endParaRPr lang="en-US" sz="4300" b="1" dirty="0">
              <a:solidFill>
                <a:srgbClr val="00B0F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4300" b="1" dirty="0" err="1">
                <a:solidFill>
                  <a:srgbClr val="00B0F0"/>
                </a:solidFill>
                <a:latin typeface="Times New Roman" pitchFamily="18" charset="0"/>
              </a:rPr>
              <a:t>Năm</a:t>
            </a:r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B0F0"/>
                </a:solidFill>
                <a:latin typeface="Times New Roman" pitchFamily="18" charset="0"/>
              </a:rPr>
              <a:t>học</a:t>
            </a:r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</a:rPr>
              <a:t>: 2024- 2025</a:t>
            </a:r>
          </a:p>
        </p:txBody>
      </p:sp>
      <p:sp>
        <p:nvSpPr>
          <p:cNvPr id="215" name="Rectangle 21"/>
          <p:cNvSpPr>
            <a:spLocks noChangeArrowheads="1"/>
          </p:cNvSpPr>
          <p:nvPr/>
        </p:nvSpPr>
        <p:spPr bwMode="auto">
          <a:xfrm>
            <a:off x="-11074400" y="4267203"/>
            <a:ext cx="11480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49" tIns="54424" rIns="108849" bIns="54424" anchor="ctr"/>
          <a:lstStyle/>
          <a:p>
            <a:pPr algn="ctr" eaLnBrk="0" hangingPunct="0"/>
            <a:r>
              <a:rPr lang="en-US" sz="3900" b="1">
                <a:solidFill>
                  <a:schemeClr val="folHlink"/>
                </a:solidFill>
              </a:rPr>
              <a:t>*Giáo viên giảng dạy: Trương Thị Bích</a:t>
            </a:r>
            <a:r>
              <a:rPr lang="en-US" sz="3900" b="1">
                <a:solidFill>
                  <a:schemeClr val="folHlink"/>
                </a:solidFill>
                <a:cs typeface="Arial" charset="0"/>
              </a:rPr>
              <a:t> *</a:t>
            </a:r>
            <a:endParaRPr lang="en-US" sz="39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3000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~PP11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08" grpId="1" animBg="1"/>
      <p:bldP spid="2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505200"/>
            <a:ext cx="3716867" cy="3048000"/>
            <a:chOff x="1008" y="2592"/>
            <a:chExt cx="1259" cy="1379"/>
          </a:xfrm>
        </p:grpSpPr>
        <p:grpSp>
          <p:nvGrpSpPr>
            <p:cNvPr id="15385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5387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5389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390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388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Chúc các em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267200" y="3657600"/>
            <a:ext cx="3759200" cy="3124200"/>
            <a:chOff x="3570" y="1008"/>
            <a:chExt cx="1259" cy="1379"/>
          </a:xfrm>
        </p:grpSpPr>
        <p:grpSp>
          <p:nvGrpSpPr>
            <p:cNvPr id="15379" name="Group 13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15381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15383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384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382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300">
                    <a:solidFill>
                      <a:srgbClr val="FFFF00"/>
                    </a:solidFill>
                    <a:latin typeface=".VnTime" pitchFamily="34" charset="0"/>
                  </a:rPr>
                  <a:t>Chăm ngoan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vi-VN" sz="3300">
                  <a:solidFill>
                    <a:srgbClr val="FFFF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5380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128000" y="3657600"/>
            <a:ext cx="4064000" cy="3124200"/>
            <a:chOff x="3312" y="2160"/>
            <a:chExt cx="1950" cy="2280"/>
          </a:xfrm>
        </p:grpSpPr>
        <p:grpSp>
          <p:nvGrpSpPr>
            <p:cNvPr id="15371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15373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5374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15375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1537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5378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5376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3748" y="2245"/>
              <a:ext cx="120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300">
                  <a:solidFill>
                    <a:srgbClr val="FFFF00"/>
                  </a:solidFill>
                  <a:latin typeface=".VnTime" pitchFamily="34" charset="0"/>
                </a:rPr>
                <a:t>Học giỏi</a:t>
              </a:r>
            </a:p>
          </p:txBody>
        </p:sp>
      </p:grpSp>
      <p:pic>
        <p:nvPicPr>
          <p:cNvPr id="15365" name="Picture 43" descr="Bouqu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361">
            <a:off x="8534400" y="-762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6" descr="ad06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294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048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11200" y="1447801"/>
            <a:ext cx="10668000" cy="1666875"/>
          </a:xfrm>
          <a:prstGeom prst="rect">
            <a:avLst/>
          </a:prstGeom>
        </p:spPr>
        <p:txBody>
          <a:bodyPr wrap="none" lIns="108847" tIns="54424" rIns="108847" bIns="54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</a:t>
            </a:r>
          </a:p>
        </p:txBody>
      </p:sp>
      <p:pic>
        <p:nvPicPr>
          <p:cNvPr id="15370" name="Picture 32" descr="JULY4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0"/>
            <a:ext cx="233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6110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1000" y="252404"/>
            <a:ext cx="10290000" cy="9927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vi-VN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3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altLang="vi-VN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vi-VN" sz="3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br>
              <a:rPr lang="en-US" altLang="vi-VN" sz="3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300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3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vi-VN" sz="33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235200" y="1781789"/>
            <a:ext cx="8026400" cy="838200"/>
          </a:xfrm>
          <a:prstGeom prst="flowChartDecision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8843" tIns="54423" rIns="108843" bIns="54423" anchor="ctr"/>
          <a:lstStyle/>
          <a:p>
            <a:pPr algn="ctr"/>
            <a:r>
              <a:rPr lang="en-US" altLang="vi-VN" sz="4300" b="1">
                <a:solidFill>
                  <a:srgbClr val="3333CC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4100" name="AutoShape 28"/>
          <p:cNvSpPr>
            <a:spLocks noChangeArrowheads="1"/>
          </p:cNvSpPr>
          <p:nvPr/>
        </p:nvSpPr>
        <p:spPr bwMode="auto">
          <a:xfrm>
            <a:off x="101601" y="73026"/>
            <a:ext cx="11882876" cy="6784975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vi-VN" altLang="vi-VN" sz="2800"/>
          </a:p>
        </p:txBody>
      </p:sp>
    </p:spTree>
    <p:extLst>
      <p:ext uri="{BB962C8B-B14F-4D97-AF65-F5344CB8AC3E}">
        <p14:creationId xmlns:p14="http://schemas.microsoft.com/office/powerpoint/2010/main" val="32539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9" tIns="54424" rIns="108849" bIns="54424" anchor="ctr"/>
          <a:lstStyle/>
          <a:p>
            <a:endParaRPr lang="vi-VN" altLang="vi-VN"/>
          </a:p>
        </p:txBody>
      </p:sp>
      <p:pic>
        <p:nvPicPr>
          <p:cNvPr id="9219" name="Picture 5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066803"/>
            <a:ext cx="142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42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3"/>
            <a:ext cx="142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PARK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1295403"/>
            <a:ext cx="1422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ChangeArrowheads="1"/>
          </p:cNvSpPr>
          <p:nvPr/>
        </p:nvSpPr>
        <p:spPr bwMode="auto">
          <a:xfrm>
            <a:off x="607029" y="577853"/>
            <a:ext cx="10972800" cy="14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49" tIns="54424" rIns="108849" bIns="54424">
            <a:spAutoFit/>
          </a:bodyPr>
          <a:lstStyle/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36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5600" y="414868"/>
            <a:ext cx="10566400" cy="3471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3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altLang="vi-VN" sz="3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vi-VN" sz="3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  <a:r>
              <a:rPr lang="vi-VN" altLang="vi-VN" sz="3300" b="1" dirty="0">
                <a:solidFill>
                  <a:srgbClr val="7030A0"/>
                </a:solidFill>
                <a:cs typeface="Times New Roman" pitchFamily="18" charset="0"/>
              </a:rPr>
              <a:t/>
            </a:r>
            <a:br>
              <a:rPr lang="vi-VN" altLang="vi-VN" sz="3300" b="1" dirty="0">
                <a:solidFill>
                  <a:srgbClr val="7030A0"/>
                </a:solidFill>
                <a:cs typeface="Times New Roman" pitchFamily="18" charset="0"/>
              </a:rPr>
            </a:br>
            <a:endParaRPr lang="en-US" altLang="vi-VN" sz="3300" b="1" u="sng" dirty="0">
              <a:solidFill>
                <a:srgbClr val="7030A0"/>
              </a:solidFill>
              <a:latin typeface="HP001 4 hàng" pitchFamily="34" charset="-93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6957" y="1463847"/>
            <a:ext cx="11910483" cy="42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189" indent="-457189">
              <a:lnSpc>
                <a:spcPct val="12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họa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1-2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dựa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tranh</a:t>
            </a:r>
            <a:r>
              <a:rPr lang="en-US" altLang="en-US" sz="3200" b="1" i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bắt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buộc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kể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altLang="en-US" sz="32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altLang="en-US" sz="3200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189" indent="-457189">
              <a:lnSpc>
                <a:spcPct val="120000"/>
              </a:lnSpc>
              <a:buFontTx/>
              <a:buChar char="-"/>
            </a:pPr>
            <a:endParaRPr lang="en-US" altLang="en-US" sz="3200" b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18" y="454557"/>
            <a:ext cx="29610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5325" y="131445"/>
            <a:ext cx="8634095" cy="349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325" y="3115310"/>
            <a:ext cx="8672195" cy="392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3995420" y="1160780"/>
            <a:ext cx="6462395" cy="4280535"/>
          </a:xfrm>
          <a:prstGeom prst="rect">
            <a:avLst/>
          </a:prstGeom>
        </p:spPr>
      </p:pic>
      <p:pic>
        <p:nvPicPr>
          <p:cNvPr id="8" name="1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0" y="113347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94773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Ếch ộp, sơn ca và nai vàng chơi với nhau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119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chơi với nhau rất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677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thường kể cho nhau nghe những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7977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kể về những điều thú vị ở khắp mọi nơi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10323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bạn nghĩ ra cách gì để thấy tận mắt những điều đã nghe?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12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quyết định đổi chỗ cho nhau: sơn ca xuống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ếch ộp vào rừng, nai vàng tập 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8285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278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Mỗi người thuộc về nơi khác nhau, có khả năng riêng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những điều phù hợp với khả năng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327</Words>
  <Application>Microsoft Office PowerPoint</Application>
  <PresentationFormat>Custom</PresentationFormat>
  <Paragraphs>37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2_Office Theme</vt:lpstr>
      <vt:lpstr>4_Office Theme</vt:lpstr>
      <vt:lpstr>5_Office Theme</vt:lpstr>
      <vt:lpstr>6_Office Theme</vt:lpstr>
      <vt:lpstr>Clip</vt:lpstr>
      <vt:lpstr>PowerPoint Presentation</vt:lpstr>
      <vt:lpstr>Thứ  ba ngày 26 tháng 11 năm 2024 Tiếng Việt</vt:lpstr>
      <vt:lpstr>Thứ ba ngày 26 tháng 11 năm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9</cp:revision>
  <dcterms:created xsi:type="dcterms:W3CDTF">2021-05-27T05:02:00Z</dcterms:created>
  <dcterms:modified xsi:type="dcterms:W3CDTF">2024-11-25T10:55:39Z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