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87" r:id="rId2"/>
  </p:sldMasterIdLst>
  <p:notesMasterIdLst>
    <p:notesMasterId r:id="rId27"/>
  </p:notesMasterIdLst>
  <p:sldIdLst>
    <p:sldId id="320" r:id="rId3"/>
    <p:sldId id="321" r:id="rId4"/>
    <p:sldId id="345" r:id="rId5"/>
    <p:sldId id="326" r:id="rId6"/>
    <p:sldId id="327" r:id="rId7"/>
    <p:sldId id="347" r:id="rId8"/>
    <p:sldId id="346" r:id="rId9"/>
    <p:sldId id="344" r:id="rId10"/>
    <p:sldId id="337" r:id="rId11"/>
    <p:sldId id="342" r:id="rId12"/>
    <p:sldId id="348" r:id="rId13"/>
    <p:sldId id="349" r:id="rId14"/>
    <p:sldId id="338" r:id="rId15"/>
    <p:sldId id="350" r:id="rId16"/>
    <p:sldId id="351" r:id="rId17"/>
    <p:sldId id="357" r:id="rId18"/>
    <p:sldId id="340" r:id="rId19"/>
    <p:sldId id="352" r:id="rId20"/>
    <p:sldId id="353" r:id="rId21"/>
    <p:sldId id="354" r:id="rId22"/>
    <p:sldId id="355" r:id="rId23"/>
    <p:sldId id="356" r:id="rId24"/>
    <p:sldId id="339" r:id="rId25"/>
    <p:sldId id="276" r:id="rId2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3772" autoAdjust="0"/>
    <p:restoredTop sz="94660"/>
  </p:normalViewPr>
  <p:slideViewPr>
    <p:cSldViewPr snapToGrid="0">
      <p:cViewPr varScale="1">
        <p:scale>
          <a:sx n="75" d="100"/>
          <a:sy n="75" d="100"/>
        </p:scale>
        <p:origin x="67" y="21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EFD42F7-718C-4B98-AAEC-167E6DDD60A7}" type="datetimeFigureOut">
              <a:rPr lang="en-US" smtClean="0"/>
              <a:t>10/28/2024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1B2AA4F-B828-4D7C-AFD3-893933DAFC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57834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1B2AA4F-B828-4D7C-AFD3-893933DAFCB4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608832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/>
              <a:t>10/28/2024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/>
              <a:t>10/28/2024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/>
              <a:t>10/28/2024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0" y="0"/>
            <a:ext cx="0" cy="0"/>
          </a:xfrm>
        </p:spPr>
        <p:txBody>
          <a:bodyPr vert="horz" wrap="square" lIns="91440" tIns="45720" rIns="91440" bIns="45720" numCol="1" anchor="t" anchorCtr="0" compatLnSpc="1"/>
          <a:lstStyle>
            <a:lvl1pPr eaLnBrk="1" hangingPunct="1">
              <a:defRPr b="0">
                <a:solidFill>
                  <a:prstClr val="black"/>
                </a:solidFill>
                <a:latin typeface="Calibri" panose="020F0502020204030204" charset="0"/>
                <a:ea typeface="SimSun" panose="02010600030101010101" pitchFamily="2" charset="-122"/>
              </a:defRPr>
            </a:lvl1pPr>
          </a:lstStyle>
          <a:p>
            <a:pPr>
              <a:defRPr/>
            </a:pPr>
            <a:fld id="{0E191392-46B3-4988-B725-C457EAD2BD85}" type="datetimeFigureOut">
              <a:rPr lang="en-US"/>
              <a:t>10/28/2024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0" y="0"/>
            <a:ext cx="0" cy="0"/>
          </a:xfrm>
        </p:spPr>
        <p:txBody>
          <a:bodyPr vert="horz" wrap="square" lIns="91440" tIns="45720" rIns="91440" bIns="45720" numCol="1" anchor="t" anchorCtr="0" compatLnSpc="1"/>
          <a:lstStyle>
            <a:lvl1pPr eaLnBrk="1" hangingPunct="1">
              <a:defRPr b="0">
                <a:solidFill>
                  <a:prstClr val="black"/>
                </a:solidFill>
                <a:latin typeface="Calibri" panose="020F0502020204030204" charset="0"/>
                <a:ea typeface="SimSun" panose="02010600030101010101" pitchFamily="2" charset="-122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0" y="0"/>
            <a:ext cx="0" cy="0"/>
          </a:xfrm>
        </p:spPr>
        <p:txBody>
          <a:bodyPr vert="horz" wrap="square" lIns="91440" tIns="45720" rIns="91440" bIns="45720" numCol="1" anchor="t" anchorCtr="0" compatLnSpc="1"/>
          <a:lstStyle>
            <a:lvl1pPr eaLnBrk="1" hangingPunct="1">
              <a:defRPr b="0">
                <a:solidFill>
                  <a:prstClr val="black"/>
                </a:solidFill>
                <a:latin typeface="Calibri" panose="020F0502020204030204" charset="0"/>
                <a:ea typeface="SimSun" panose="02010600030101010101" pitchFamily="2" charset="-122"/>
              </a:defRPr>
            </a:lvl1pPr>
          </a:lstStyle>
          <a:p>
            <a:pPr>
              <a:defRPr/>
            </a:pPr>
            <a:fld id="{15DE37A7-131E-4749-AAF7-688385F4FE99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transition spd="slow">
    <p:random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0" y="0"/>
            <a:ext cx="0" cy="0"/>
          </a:xfrm>
        </p:spPr>
        <p:txBody>
          <a:bodyPr vert="horz" wrap="square" lIns="91440" tIns="45720" rIns="91440" bIns="45720" numCol="1" anchor="t" anchorCtr="0" compatLnSpc="1"/>
          <a:lstStyle>
            <a:lvl1pPr eaLnBrk="1" hangingPunct="1">
              <a:defRPr b="0">
                <a:solidFill>
                  <a:prstClr val="black"/>
                </a:solidFill>
                <a:latin typeface="Calibri" panose="020F0502020204030204" charset="0"/>
                <a:ea typeface="SimSun" panose="02010600030101010101" pitchFamily="2" charset="-122"/>
              </a:defRPr>
            </a:lvl1pPr>
          </a:lstStyle>
          <a:p>
            <a:pPr>
              <a:defRPr/>
            </a:pPr>
            <a:fld id="{6B4E1BB7-1AEA-4241-A1A4-B3E9CE44291D}" type="datetimeFigureOut">
              <a:rPr lang="en-US"/>
              <a:t>10/28/2024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0" y="0"/>
            <a:ext cx="0" cy="0"/>
          </a:xfrm>
        </p:spPr>
        <p:txBody>
          <a:bodyPr vert="horz" wrap="square" lIns="91440" tIns="45720" rIns="91440" bIns="45720" numCol="1" anchor="t" anchorCtr="0" compatLnSpc="1"/>
          <a:lstStyle>
            <a:lvl1pPr eaLnBrk="1" hangingPunct="1">
              <a:defRPr b="0">
                <a:solidFill>
                  <a:prstClr val="black"/>
                </a:solidFill>
                <a:latin typeface="Calibri" panose="020F0502020204030204" charset="0"/>
                <a:ea typeface="SimSun" panose="02010600030101010101" pitchFamily="2" charset="-122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0" y="0"/>
            <a:ext cx="0" cy="0"/>
          </a:xfrm>
        </p:spPr>
        <p:txBody>
          <a:bodyPr vert="horz" wrap="square" lIns="91440" tIns="45720" rIns="91440" bIns="45720" numCol="1" anchor="t" anchorCtr="0" compatLnSpc="1"/>
          <a:lstStyle>
            <a:lvl1pPr eaLnBrk="1" hangingPunct="1">
              <a:defRPr b="0">
                <a:solidFill>
                  <a:prstClr val="black"/>
                </a:solidFill>
                <a:latin typeface="Calibri" panose="020F0502020204030204" charset="0"/>
                <a:ea typeface="SimSun" panose="02010600030101010101" pitchFamily="2" charset="-122"/>
              </a:defRPr>
            </a:lvl1pPr>
          </a:lstStyle>
          <a:p>
            <a:pPr>
              <a:defRPr/>
            </a:pPr>
            <a:fld id="{6F9FDBEA-6FCD-439E-9496-7EE16FD10296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transition spd="slow">
    <p:random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/>
              <a:t>10/28/2024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/>
              <a:t>10/28/2024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/>
              <a:t>10/28/2024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/>
              <a:t>10/28/2024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/>
              <a:t>10/28/2024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/>
              <a:t>10/28/2024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/>
              <a:t>10/28/2024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/>
              <a:t>10/28/2024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.jpeg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1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3A1C593-65D0-4073-BCC9-577B9352EA97}" type="datetimeFigureOut">
              <a:rPr lang="en-US" smtClean="0"/>
              <a:t>10/28/2024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6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</p:sldLayoutIdLst>
  <p:transition spd="slow">
    <p:random/>
  </p:transition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SimSun" panose="02010600030101010101" pitchFamily="2" charset="-122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charset="0"/>
          <a:ea typeface="SimSun" panose="02010600030101010101" pitchFamily="2" charset="-122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charset="0"/>
          <a:ea typeface="SimSun" panose="02010600030101010101" pitchFamily="2" charset="-122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charset="0"/>
          <a:ea typeface="SimSun" panose="02010600030101010101" pitchFamily="2" charset="-122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charset="0"/>
          <a:ea typeface="SimSun" panose="02010600030101010101" pitchFamily="2" charset="-122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charset="0"/>
          <a:ea typeface="SimSun" panose="02010600030101010101" pitchFamily="2" charset="-122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charset="0"/>
          <a:ea typeface="SimSun" panose="02010600030101010101" pitchFamily="2" charset="-122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charset="0"/>
          <a:ea typeface="SimSun" panose="02010600030101010101" pitchFamily="2" charset="-122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charset="0"/>
          <a:ea typeface="SimSun" panose="02010600030101010101" pitchFamily="2" charset="-122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SimSun" panose="02010600030101010101" pitchFamily="2" charset="-122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SimSun" panose="02010600030101010101" pitchFamily="2" charset="-122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SimSun" panose="02010600030101010101" pitchFamily="2" charset="-122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SimSun" panose="02010600030101010101" pitchFamily="2" charset="-122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SimSun" panose="02010600030101010101" pitchFamily="2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gif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png"/><Relationship Id="rId4" Type="http://schemas.microsoft.com/office/2007/relationships/hdphoto" Target="../media/hdphoto1.wdp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7" Type="http://schemas.openxmlformats.org/officeDocument/2006/relationships/image" Target="../media/image18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.jpeg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ộp_Văn_Bản 3"/>
          <p:cNvSpPr txBox="1"/>
          <p:nvPr/>
        </p:nvSpPr>
        <p:spPr>
          <a:xfrm>
            <a:off x="882792" y="1240467"/>
            <a:ext cx="10345502" cy="5913368"/>
          </a:xfrm>
          <a:prstGeom prst="rect">
            <a:avLst/>
          </a:prstGeom>
          <a:noFill/>
        </p:spPr>
        <p:txBody>
          <a:bodyPr spcFirstLastPara="1" lIns="124708" tIns="62354" rIns="124708" bIns="62354" numCol="1">
            <a:prstTxWarp prst="textArchUp">
              <a:avLst>
                <a:gd name="adj" fmla="val 11329067"/>
              </a:avLst>
            </a:prstTxWarp>
            <a:spAutoFit/>
          </a:bodyPr>
          <a:lstStyle/>
          <a:p>
            <a:pPr algn="ctr">
              <a:defRPr/>
            </a:pPr>
            <a:r>
              <a:rPr lang="vi-VN" sz="625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itchFamily="18" charset="0"/>
              </a:rPr>
              <a:t>Chào mừng quý thầy, cô về dự giờ thăm lớp 2B</a:t>
            </a:r>
            <a:endParaRPr lang="en-US" sz="6250" b="1" dirty="0">
              <a:solidFill>
                <a:srgbClr val="FF0000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pic>
        <p:nvPicPr>
          <p:cNvPr id="5" name="Picture 4" descr="Buombay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16200000" flipV="1">
            <a:off x="-2920478" y="3128241"/>
            <a:ext cx="6604000" cy="601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4" descr="Buombay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5400000" flipV="1">
            <a:off x="8508478" y="3348374"/>
            <a:ext cx="6604000" cy="601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Picture 6" descr="F:\HINH ANH\HinhDong\Hoa\h14.gif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5164617">
            <a:off x="145393" y="-574447"/>
            <a:ext cx="1093023" cy="18045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Hộp_Văn_Bản 2"/>
          <p:cNvSpPr txBox="1">
            <a:spLocks noChangeArrowheads="1"/>
          </p:cNvSpPr>
          <p:nvPr/>
        </p:nvSpPr>
        <p:spPr bwMode="auto">
          <a:xfrm>
            <a:off x="-19424" y="2885186"/>
            <a:ext cx="12238240" cy="14852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en-US" sz="7333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Môn</a:t>
            </a:r>
            <a:r>
              <a:rPr lang="en-US" sz="7333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7333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endParaRPr lang="en-US" sz="44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1500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Hộp_Văn_Bản 2"/>
          <p:cNvSpPr txBox="1">
            <a:spLocks noChangeArrowheads="1"/>
          </p:cNvSpPr>
          <p:nvPr/>
        </p:nvSpPr>
        <p:spPr bwMode="auto">
          <a:xfrm>
            <a:off x="2272973" y="5165444"/>
            <a:ext cx="7072573" cy="8568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en-US" sz="4750" b="1" dirty="0">
                <a:solidFill>
                  <a:srgbClr val="CC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GV: </a:t>
            </a:r>
            <a:r>
              <a:rPr lang="en-US" sz="4750" b="1" dirty="0" err="1">
                <a:solidFill>
                  <a:srgbClr val="CC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Lê</a:t>
            </a:r>
            <a:r>
              <a:rPr lang="en-US" sz="4750" b="1" dirty="0">
                <a:solidFill>
                  <a:srgbClr val="CC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750" b="1" dirty="0" err="1">
                <a:solidFill>
                  <a:srgbClr val="CC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</a:t>
            </a:r>
            <a:r>
              <a:rPr lang="en-US" sz="4750" b="1" dirty="0">
                <a:solidFill>
                  <a:srgbClr val="CC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Kim </a:t>
            </a:r>
            <a:r>
              <a:rPr lang="en-US" sz="4750" b="1" dirty="0" err="1">
                <a:solidFill>
                  <a:srgbClr val="CC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Vui</a:t>
            </a:r>
            <a:endParaRPr lang="en-US" sz="4750" dirty="0">
              <a:solidFill>
                <a:srgbClr val="CC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Text Box 22">
            <a:extLst>
              <a:ext uri="{FF2B5EF4-FFF2-40B4-BE49-F238E27FC236}">
                <a16:creationId xmlns:a16="http://schemas.microsoft.com/office/drawing/2014/main" id="{694CC4F2-E2AF-2817-0324-2D38CFA29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9074" y="-17980"/>
            <a:ext cx="6653474" cy="9270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86584" tIns="93292" rIns="186584" bIns="93292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40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3049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3049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3049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3049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TRƯỜNG TIỂU HỌC ĐOÀN NGHIÊN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TỔ CHUYÊN MÔN: 1-2</a:t>
            </a:r>
          </a:p>
        </p:txBody>
      </p:sp>
      <p:pic>
        <p:nvPicPr>
          <p:cNvPr id="11" name="Picture 6" descr="F:\HINH ANH\HinhDong\Hoa\h14.gif">
            <a:extLst>
              <a:ext uri="{FF2B5EF4-FFF2-40B4-BE49-F238E27FC236}">
                <a16:creationId xmlns:a16="http://schemas.microsoft.com/office/drawing/2014/main" id="{4FEE0BA3-2A59-9D39-4BA2-36D948231B4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6594652" flipH="1">
            <a:off x="11075059" y="-685892"/>
            <a:ext cx="902499" cy="19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Hộp_Văn_Bản 2"/>
          <p:cNvSpPr txBox="1">
            <a:spLocks noChangeArrowheads="1"/>
          </p:cNvSpPr>
          <p:nvPr/>
        </p:nvSpPr>
        <p:spPr bwMode="auto">
          <a:xfrm>
            <a:off x="2196773" y="6083654"/>
            <a:ext cx="7072573" cy="618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en-US" sz="3200" b="1" i="1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3200" b="1" i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3200" b="1" i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2024-2025</a:t>
            </a:r>
            <a:endParaRPr lang="en-US" sz="3200" i="1" dirty="0">
              <a:solidFill>
                <a:schemeClr val="tx2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2328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1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1338469" y="339189"/>
            <a:ext cx="1259241" cy="76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35" tIns="45718" rIns="91435" bIns="45718">
            <a:spAutoFit/>
          </a:bodyPr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u="sng" dirty="0" err="1">
                <a:latin typeface="Times New Roman" pitchFamily="18" charset="0"/>
                <a:cs typeface="Times New Roman" pitchFamily="18" charset="0"/>
              </a:rPr>
              <a:t>Toán</a:t>
            </a:r>
            <a:r>
              <a:rPr lang="en-US" sz="4400" dirty="0">
                <a:latin typeface="Times New Roman" pitchFamily="18" charset="0"/>
                <a:cs typeface="Times New Roman" pitchFamily="18" charset="0"/>
              </a:rPr>
              <a:t>:</a:t>
            </a: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3456218" y="-6204"/>
            <a:ext cx="6055772" cy="5847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35" tIns="45718" rIns="91435" bIns="45718">
            <a:spAutoFit/>
          </a:bodyPr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0" hangingPunct="0"/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11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2024</a:t>
            </a: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3490074" y="416512"/>
            <a:ext cx="6300561" cy="7078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35" tIns="45718" rIns="91435" bIns="45718">
            <a:spAutoFit/>
          </a:bodyPr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Nặng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hơn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nhẹ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hơn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(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Tiết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1)</a:t>
            </a:r>
            <a:endParaRPr lang="en-US" sz="60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8504" y="1949721"/>
            <a:ext cx="8794992" cy="4893375"/>
          </a:xfrm>
          <a:prstGeom prst="rect">
            <a:avLst/>
          </a:prstGeom>
        </p:spPr>
      </p:pic>
      <p:sp>
        <p:nvSpPr>
          <p:cNvPr id="14" name="Oval Callout 13"/>
          <p:cNvSpPr/>
          <p:nvPr/>
        </p:nvSpPr>
        <p:spPr>
          <a:xfrm>
            <a:off x="2100517" y="1028003"/>
            <a:ext cx="2115604" cy="937486"/>
          </a:xfrm>
          <a:prstGeom prst="wedgeEllipseCallout">
            <a:avLst>
              <a:gd name="adj1" fmla="val 119562"/>
              <a:gd name="adj2" fmla="val 175487"/>
            </a:avLst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200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đòn</a:t>
            </a:r>
            <a:r>
              <a:rPr lang="en-US" sz="3200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cân</a:t>
            </a:r>
            <a:endParaRPr lang="en-US" sz="3200" dirty="0">
              <a:solidFill>
                <a:schemeClr val="accent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Oval Callout 14"/>
          <p:cNvSpPr/>
          <p:nvPr/>
        </p:nvSpPr>
        <p:spPr>
          <a:xfrm>
            <a:off x="503583" y="1441326"/>
            <a:ext cx="1985320" cy="937486"/>
          </a:xfrm>
          <a:prstGeom prst="wedgeEllipseCallout">
            <a:avLst>
              <a:gd name="adj1" fmla="val 70716"/>
              <a:gd name="adj2" fmla="val 96564"/>
            </a:avLst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200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đĩa</a:t>
            </a:r>
            <a:r>
              <a:rPr lang="en-US" sz="3200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cân</a:t>
            </a:r>
            <a:endParaRPr lang="en-US" sz="3200" dirty="0">
              <a:solidFill>
                <a:schemeClr val="accent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Oval Callout 16"/>
          <p:cNvSpPr/>
          <p:nvPr/>
        </p:nvSpPr>
        <p:spPr>
          <a:xfrm>
            <a:off x="9173010" y="1258769"/>
            <a:ext cx="2334557" cy="1049475"/>
          </a:xfrm>
          <a:prstGeom prst="wedgeEllipseCallout">
            <a:avLst>
              <a:gd name="adj1" fmla="val -69284"/>
              <a:gd name="adj2" fmla="val 106987"/>
            </a:avLst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200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đĩa</a:t>
            </a:r>
            <a:r>
              <a:rPr lang="en-US" sz="3200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cân</a:t>
            </a:r>
            <a:endParaRPr lang="en-US" sz="3200" dirty="0">
              <a:solidFill>
                <a:schemeClr val="accent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Oval Callout 17"/>
          <p:cNvSpPr/>
          <p:nvPr/>
        </p:nvSpPr>
        <p:spPr>
          <a:xfrm>
            <a:off x="6734519" y="1108626"/>
            <a:ext cx="2254651" cy="908715"/>
          </a:xfrm>
          <a:prstGeom prst="wedgeEllipseCallout">
            <a:avLst>
              <a:gd name="adj1" fmla="val -77024"/>
              <a:gd name="adj2" fmla="val 114752"/>
            </a:avLst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200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kim</a:t>
            </a:r>
            <a:r>
              <a:rPr lang="en-US" sz="3200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cân</a:t>
            </a:r>
            <a:endParaRPr lang="en-US" sz="3200" dirty="0">
              <a:solidFill>
                <a:schemeClr val="accent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Oval Callout 18"/>
          <p:cNvSpPr/>
          <p:nvPr/>
        </p:nvSpPr>
        <p:spPr>
          <a:xfrm>
            <a:off x="8702462" y="2838036"/>
            <a:ext cx="2254651" cy="908715"/>
          </a:xfrm>
          <a:prstGeom prst="wedgeEllipseCallout">
            <a:avLst>
              <a:gd name="adj1" fmla="val -77024"/>
              <a:gd name="adj2" fmla="val 114752"/>
            </a:avLst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200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đế</a:t>
            </a:r>
            <a:r>
              <a:rPr lang="en-US" sz="3200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cân</a:t>
            </a:r>
            <a:endParaRPr lang="en-US" sz="3200" dirty="0">
              <a:solidFill>
                <a:schemeClr val="accent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883834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008234" y="1689424"/>
            <a:ext cx="4875731" cy="1835781"/>
            <a:chOff x="1064217" y="1829409"/>
            <a:chExt cx="4546874" cy="4255794"/>
          </a:xfrm>
        </p:grpSpPr>
        <p:pic>
          <p:nvPicPr>
            <p:cNvPr id="11" name="Picture 10"/>
            <p:cNvPicPr>
              <a:picLocks noChangeAspect="1"/>
            </p:cNvPicPr>
            <p:nvPr/>
          </p:nvPicPr>
          <p:blipFill rotWithShape="1">
            <a:blip r:embed="rId2"/>
            <a:srcRect t="42682"/>
            <a:stretch>
              <a:fillRect/>
            </a:stretch>
          </p:blipFill>
          <p:spPr>
            <a:xfrm>
              <a:off x="1064217" y="3648159"/>
              <a:ext cx="4546874" cy="2437044"/>
            </a:xfrm>
            <a:prstGeom prst="rect">
              <a:avLst/>
            </a:prstGeom>
          </p:spPr>
        </p:pic>
        <p:sp>
          <p:nvSpPr>
            <p:cNvPr id="12" name="TextBox 10"/>
            <p:cNvSpPr txBox="1"/>
            <p:nvPr/>
          </p:nvSpPr>
          <p:spPr>
            <a:xfrm>
              <a:off x="1064217" y="1829409"/>
              <a:ext cx="4546874" cy="1818703"/>
            </a:xfrm>
            <a:prstGeom prst="rect">
              <a:avLst/>
            </a:prstGeom>
            <a:solidFill>
              <a:srgbClr val="F0F4D9"/>
            </a:solidFill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endParaRPr lang="en-US" sz="2600" dirty="0"/>
            </a:p>
            <a:p>
              <a:pPr>
                <a:lnSpc>
                  <a:spcPct val="150000"/>
                </a:lnSpc>
              </a:pPr>
              <a:endParaRPr lang="en-US" sz="2600" dirty="0"/>
            </a:p>
            <a:p>
              <a:pPr>
                <a:lnSpc>
                  <a:spcPct val="150000"/>
                </a:lnSpc>
              </a:pPr>
              <a:endParaRPr lang="en-US" sz="2600" dirty="0"/>
            </a:p>
          </p:txBody>
        </p:sp>
      </p:grpSp>
      <p:sp>
        <p:nvSpPr>
          <p:cNvPr id="5" name="TextBox 7"/>
          <p:cNvSpPr txBox="1"/>
          <p:nvPr/>
        </p:nvSpPr>
        <p:spPr>
          <a:xfrm>
            <a:off x="1008234" y="17682"/>
            <a:ext cx="4875731" cy="1677382"/>
          </a:xfrm>
          <a:prstGeom prst="rect">
            <a:avLst/>
          </a:prstGeom>
          <a:solidFill>
            <a:srgbClr val="F0F4D9"/>
          </a:solidFill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600" dirty="0"/>
              <a:t>a)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Túi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túi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rau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Túi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rau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nhẹ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túi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2800" dirty="0"/>
              <a:t>.</a:t>
            </a:r>
          </a:p>
        </p:txBody>
      </p:sp>
      <p:sp>
        <p:nvSpPr>
          <p:cNvPr id="6" name="TextBox 2"/>
          <p:cNvSpPr txBox="1"/>
          <p:nvPr/>
        </p:nvSpPr>
        <p:spPr>
          <a:xfrm>
            <a:off x="952392" y="4000677"/>
            <a:ext cx="8095444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800" dirty="0">
                <a:latin typeface=".VnArabia" panose="020B7200000000000000" pitchFamily="34" charset="0"/>
                <a:sym typeface="Wingdings 2" panose="05020102010507070707" pitchFamily="18" charset="2"/>
              </a:rPr>
              <a:t>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5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35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đĩa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cân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thấp</a:t>
            </a:r>
            <a:r>
              <a:rPr lang="en-US" sz="35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3500" dirty="0"/>
              <a:t>.</a:t>
            </a:r>
          </a:p>
          <a:p>
            <a:r>
              <a:rPr lang="en-US" sz="2800" dirty="0">
                <a:latin typeface=".VnArabia" panose="020B7200000000000000" pitchFamily="34" charset="0"/>
                <a:sym typeface="Wingdings 2" panose="05020102010507070707" pitchFamily="18" charset="2"/>
              </a:rPr>
              <a:t> </a:t>
            </a:r>
            <a:endParaRPr lang="en-US" sz="2800" dirty="0"/>
          </a:p>
        </p:txBody>
      </p:sp>
      <p:sp>
        <p:nvSpPr>
          <p:cNvPr id="7" name="TextBox 17"/>
          <p:cNvSpPr txBox="1"/>
          <p:nvPr/>
        </p:nvSpPr>
        <p:spPr>
          <a:xfrm>
            <a:off x="952392" y="4564496"/>
            <a:ext cx="9379791" cy="13311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800" dirty="0">
                <a:latin typeface=".VnArabia" panose="020B7200000000000000" pitchFamily="34" charset="0"/>
                <a:sym typeface="Wingdings 2" panose="05020102010507070707" pitchFamily="18" charset="2"/>
              </a:rPr>
              <a:t>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nhẹ</a:t>
            </a:r>
            <a:r>
              <a:rPr lang="en-US" sz="35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35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đĩa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cân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lang="en-US" sz="35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en-US" sz="2800" dirty="0">
                <a:latin typeface=".VnArabia" panose="020B7200000000000000" pitchFamily="34" charset="0"/>
                <a:sym typeface="Wingdings 2" panose="05020102010507070707" pitchFamily="18" charset="2"/>
              </a:rPr>
              <a:t> </a:t>
            </a:r>
            <a:endParaRPr lang="en-US" sz="2800" dirty="0"/>
          </a:p>
        </p:txBody>
      </p:sp>
      <p:sp>
        <p:nvSpPr>
          <p:cNvPr id="8" name="TextBox 18"/>
          <p:cNvSpPr txBox="1"/>
          <p:nvPr/>
        </p:nvSpPr>
        <p:spPr>
          <a:xfrm>
            <a:off x="875613" y="5461042"/>
            <a:ext cx="10440774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800" dirty="0">
                <a:latin typeface=".VnArabia" panose="020B7200000000000000" pitchFamily="34" charset="0"/>
                <a:sym typeface="Wingdings 2" panose="05020102010507070707" pitchFamily="18" charset="2"/>
              </a:rPr>
              <a:t>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Hai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vi-V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đĩa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ngang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thăng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).</a:t>
            </a:r>
          </a:p>
          <a:p>
            <a:r>
              <a:rPr lang="en-US" dirty="0">
                <a:latin typeface=".VnArabia" panose="020B7200000000000000" pitchFamily="34" charset="0"/>
                <a:sym typeface="Wingdings 2" panose="05020102010507070707" pitchFamily="18" charset="2"/>
              </a:rPr>
              <a:t> </a:t>
            </a:r>
            <a:endParaRPr lang="en-US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77481" b="100000" l="47994" r="100000">
                        <a14:backgroundMark x1="57143" y1="19084" x2="51846" y2="18321"/>
                        <a14:backgroundMark x1="73676" y1="34351" x2="73676" y2="61832"/>
                        <a14:backgroundMark x1="50080" y1="88550" x2="65008" y2="88931"/>
                        <a14:backgroundMark x1="65008" y1="88931" x2="48636" y2="98473"/>
                        <a14:backgroundMark x1="82022" y1="86260" x2="99197" y2="83588"/>
                        <a14:backgroundMark x1="82504" y1="87023" x2="82825" y2="97328"/>
                        <a14:backgroundMark x1="82825" y1="97328" x2="99358" y2="9694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8400" y="506985"/>
            <a:ext cx="7761768" cy="3326072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50763" b="78626" l="52809" r="100000">
                        <a14:foregroundMark x1="59390" y1="59542" x2="68539" y2="59160"/>
                        <a14:foregroundMark x1="59872" y1="61069" x2="54575" y2="61069"/>
                        <a14:foregroundMark x1="55056" y1="62977" x2="55377" y2="74046"/>
                        <a14:foregroundMark x1="66934" y1="76718" x2="71910" y2="76718"/>
                        <a14:foregroundMark x1="72392" y1="76718" x2="73676" y2="65649"/>
                        <a14:foregroundMark x1="73676" y1="65649" x2="68860" y2="57634"/>
                        <a14:foregroundMark x1="84591" y1="61069" x2="85072" y2="51145"/>
                        <a14:foregroundMark x1="85233" y1="51527" x2="95506" y2="53435"/>
                        <a14:foregroundMark x1="95666" y1="53817" x2="97913" y2="60305"/>
                        <a14:foregroundMark x1="98716" y1="74427" x2="97913" y2="77863"/>
                        <a14:foregroundMark x1="97432" y1="77481" x2="97432" y2="77481"/>
                        <a14:foregroundMark x1="58427" y1="77481" x2="58427" y2="77481"/>
                        <a14:foregroundMark x1="58427" y1="76718" x2="67737" y2="76718"/>
                        <a14:foregroundMark x1="84591" y1="58779" x2="85393" y2="74046"/>
                        <a14:foregroundMark x1="84912" y1="74809" x2="86677" y2="77099"/>
                        <a14:foregroundMark x1="87159" y1="76718" x2="99197" y2="7633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7113" y="1100107"/>
            <a:ext cx="7445823" cy="2534385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7338259" y="27758"/>
            <a:ext cx="4429231" cy="1677382"/>
          </a:xfrm>
          <a:prstGeom prst="rect">
            <a:avLst/>
          </a:prstGeom>
          <a:solidFill>
            <a:srgbClr val="FEEEEE"/>
          </a:solidFill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600" dirty="0"/>
              <a:t>b)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dưa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hấu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bưởi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884764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/>
      <p:bldP spid="8" grpId="0"/>
      <p:bldP spid="1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4466" y="132736"/>
            <a:ext cx="11297264" cy="65482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540343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340905" y="343343"/>
            <a:ext cx="1179271" cy="76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35" tIns="45718" rIns="91435" bIns="45718">
            <a:spAutoFit/>
          </a:bodyPr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u="sng" dirty="0" err="1">
                <a:latin typeface="Times New Roman" pitchFamily="18" charset="0"/>
                <a:cs typeface="Times New Roman" pitchFamily="18" charset="0"/>
              </a:rPr>
              <a:t>Toán</a:t>
            </a:r>
            <a:r>
              <a:rPr lang="en-US" sz="4400" dirty="0">
                <a:latin typeface="Times New Roman" pitchFamily="18" charset="0"/>
                <a:cs typeface="Times New Roman" pitchFamily="18" charset="0"/>
              </a:rPr>
              <a:t>:</a:t>
            </a:r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3456218" y="-6204"/>
            <a:ext cx="6588931" cy="5847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35" tIns="45718" rIns="91435" bIns="45718">
            <a:spAutoFit/>
          </a:bodyPr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0" hangingPunct="0"/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11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2024</a:t>
            </a: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3808772" y="416512"/>
            <a:ext cx="6149268" cy="7078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35" tIns="45718" rIns="91435" bIns="45718">
            <a:spAutoFit/>
          </a:bodyPr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Nặng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hơn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nhẹ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hơn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(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Tiết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1)</a:t>
            </a:r>
            <a:endParaRPr lang="en-US" sz="60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541293" y="1574915"/>
            <a:ext cx="7446483" cy="830997"/>
            <a:chOff x="1094511" y="1461933"/>
            <a:chExt cx="5791197" cy="830997"/>
          </a:xfrm>
        </p:grpSpPr>
        <p:sp>
          <p:nvSpPr>
            <p:cNvPr id="20" name="Oval 19"/>
            <p:cNvSpPr/>
            <p:nvPr/>
          </p:nvSpPr>
          <p:spPr>
            <a:xfrm>
              <a:off x="1094511" y="1577546"/>
              <a:ext cx="523220" cy="523220"/>
            </a:xfrm>
            <a:prstGeom prst="ellipse">
              <a:avLst/>
            </a:prstGeom>
            <a:solidFill>
              <a:schemeClr val="accent3"/>
            </a:solidFill>
            <a:ln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4000" b="1" dirty="0"/>
                <a:t>1</a:t>
              </a:r>
            </a:p>
          </p:txBody>
        </p:sp>
        <p:sp>
          <p:nvSpPr>
            <p:cNvPr id="21" name="TextBox 2"/>
            <p:cNvSpPr txBox="1"/>
            <p:nvPr/>
          </p:nvSpPr>
          <p:spPr>
            <a:xfrm>
              <a:off x="1617730" y="1461933"/>
              <a:ext cx="526797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>
                <a:lnSpc>
                  <a:spcPct val="150000"/>
                </a:lnSpc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Quan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sát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tranh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rồi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chọn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câu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đúng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sp>
        <p:nvSpPr>
          <p:cNvPr id="11" name="TextBox 3"/>
          <p:cNvSpPr txBox="1"/>
          <p:nvPr/>
        </p:nvSpPr>
        <p:spPr>
          <a:xfrm>
            <a:off x="308889" y="2387392"/>
            <a:ext cx="821294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200000"/>
              </a:lnSpc>
            </a:pP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A.</a:t>
            </a:r>
            <a:r>
              <a:rPr lang="en-US" sz="360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gấu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 con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chó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200000"/>
              </a:lnSpc>
            </a:pP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B. Con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gấu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nhẹ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 con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chó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200000"/>
              </a:lnSpc>
            </a:pP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C. Con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gấu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 con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ó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grpSp>
        <p:nvGrpSpPr>
          <p:cNvPr id="15" name="Group 14"/>
          <p:cNvGrpSpPr/>
          <p:nvPr/>
        </p:nvGrpSpPr>
        <p:grpSpPr>
          <a:xfrm>
            <a:off x="6429802" y="2213748"/>
            <a:ext cx="5959953" cy="3069337"/>
            <a:chOff x="6622473" y="3327552"/>
            <a:chExt cx="4636943" cy="2571750"/>
          </a:xfrm>
        </p:grpSpPr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622473" y="3327552"/>
              <a:ext cx="4636943" cy="2571750"/>
            </a:xfrm>
            <a:prstGeom prst="rect">
              <a:avLst/>
            </a:prstGeom>
          </p:spPr>
        </p:pic>
        <p:sp>
          <p:nvSpPr>
            <p:cNvPr id="19" name="Rectangle 18"/>
            <p:cNvSpPr/>
            <p:nvPr/>
          </p:nvSpPr>
          <p:spPr>
            <a:xfrm>
              <a:off x="6622473" y="3532909"/>
              <a:ext cx="955963" cy="41563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16" name="Oval 15"/>
          <p:cNvSpPr/>
          <p:nvPr/>
        </p:nvSpPr>
        <p:spPr>
          <a:xfrm>
            <a:off x="248779" y="2857049"/>
            <a:ext cx="744866" cy="549167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10045149" y="2213748"/>
            <a:ext cx="2344606" cy="2816410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0085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105709" y="1073820"/>
            <a:ext cx="4176844" cy="2413075"/>
          </a:xfrm>
          <a:prstGeom prst="rect">
            <a:avLst/>
          </a:prstGeom>
          <a:solidFill>
            <a:schemeClr val="accent1">
              <a:alpha val="1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1154507" y="1355999"/>
            <a:ext cx="3552030" cy="2361975"/>
            <a:chOff x="6547908" y="2331857"/>
            <a:chExt cx="3959559" cy="2738908"/>
          </a:xfrm>
        </p:grpSpPr>
        <p:grpSp>
          <p:nvGrpSpPr>
            <p:cNvPr id="14" name="Group 13"/>
            <p:cNvGrpSpPr/>
            <p:nvPr/>
          </p:nvGrpSpPr>
          <p:grpSpPr>
            <a:xfrm>
              <a:off x="6547908" y="2331857"/>
              <a:ext cx="3959559" cy="2738908"/>
              <a:chOff x="1464667" y="2108489"/>
              <a:chExt cx="5829300" cy="4032245"/>
            </a:xfrm>
          </p:grpSpPr>
          <p:pic>
            <p:nvPicPr>
              <p:cNvPr id="16" name="Picture 15" descr="Funny cat cartoon Sticker • Pixers® - We live to change"/>
              <p:cNvPicPr>
                <a:picLocks noChangeAspect="1" noChangeArrowheads="1"/>
              </p:cNvPicPr>
              <p:nvPr/>
            </p:nvPicPr>
            <p:blipFill>
              <a:blip r:embed="rId3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2023198" y="2108489"/>
                <a:ext cx="1160319" cy="141749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7" name="Picture 16" descr="Waage - Illustrationen und Vektorgrafiken - iStock"/>
              <p:cNvPicPr>
                <a:picLocks noChangeAspect="1" noChangeArrowheads="1"/>
              </p:cNvPicPr>
              <p:nvPr/>
            </p:nvPicPr>
            <p:blipFill>
              <a:blip r:embed="rId4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1464667" y="2502184"/>
                <a:ext cx="5829300" cy="36385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15" name="Picture 14" descr="Do animal dog cat pet illustration cartoon caricature by Luiza98 | Fiverr"/>
            <p:cNvPicPr>
              <a:picLocks noChangeAspect="1" noChangeArrowheads="1"/>
            </p:cNvPicPr>
            <p:nvPr/>
          </p:nvPicPr>
          <p:blipFill rotWithShape="1"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975" r="19087"/>
            <a:stretch>
              <a:fillRect/>
            </a:stretch>
          </p:blipFill>
          <p:spPr bwMode="auto">
            <a:xfrm>
              <a:off x="9060873" y="2686226"/>
              <a:ext cx="1160146" cy="114879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6" name="TextBox 16"/>
          <p:cNvSpPr txBox="1"/>
          <p:nvPr/>
        </p:nvSpPr>
        <p:spPr>
          <a:xfrm>
            <a:off x="377469" y="3660077"/>
            <a:ext cx="6381046" cy="12849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250000"/>
              </a:lnSpc>
            </a:pPr>
            <a:r>
              <a:rPr lang="en-US" sz="31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a. </a:t>
            </a:r>
            <a:r>
              <a:rPr lang="en-US" sz="31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Mèo</a:t>
            </a:r>
            <a:r>
              <a:rPr lang="en-US" sz="31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1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và</a:t>
            </a:r>
            <a:r>
              <a:rPr lang="en-US" sz="31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1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chó</a:t>
            </a:r>
            <a:r>
              <a:rPr lang="en-US" sz="31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con </a:t>
            </a:r>
            <a:r>
              <a:rPr lang="en-US" sz="31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nào</a:t>
            </a:r>
            <a:r>
              <a:rPr lang="en-US" sz="31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1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nặng</a:t>
            </a:r>
            <a:r>
              <a:rPr lang="en-US" sz="31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1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hơn</a:t>
            </a:r>
            <a:r>
              <a:rPr lang="en-US" sz="31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?</a:t>
            </a:r>
            <a:endParaRPr lang="en-US" sz="31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17"/>
          <p:cNvSpPr txBox="1"/>
          <p:nvPr/>
        </p:nvSpPr>
        <p:spPr>
          <a:xfrm>
            <a:off x="595443" y="3303793"/>
            <a:ext cx="599628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250000"/>
              </a:lnSpc>
            </a:pP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a. Con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chó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nặng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hơn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con </a:t>
            </a:r>
            <a:r>
              <a:rPr lang="vi-VN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mèo.</a:t>
            </a:r>
            <a:endParaRPr lang="en-US" sz="32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18"/>
          <p:cNvSpPr txBox="1"/>
          <p:nvPr/>
        </p:nvSpPr>
        <p:spPr>
          <a:xfrm>
            <a:off x="2273107" y="4711486"/>
            <a:ext cx="768878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250000"/>
              </a:lnSpc>
            </a:pPr>
            <a:r>
              <a:rPr lang="en-US" sz="36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c. </a:t>
            </a:r>
            <a:r>
              <a:rPr lang="en-US" sz="36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 </a:t>
            </a:r>
            <a:r>
              <a:rPr lang="en-US" sz="36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chó</a:t>
            </a:r>
            <a:r>
              <a:rPr lang="en-US" sz="36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6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36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Con </a:t>
            </a:r>
            <a:r>
              <a:rPr lang="en-US" sz="36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thỏ</a:t>
            </a:r>
            <a:r>
              <a:rPr lang="en-US" sz="36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nhẹ</a:t>
            </a:r>
            <a:r>
              <a:rPr lang="en-US" sz="36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nhấ</a:t>
            </a:r>
            <a:r>
              <a:rPr lang="en-US" sz="3100" dirty="0" err="1">
                <a:solidFill>
                  <a:srgbClr val="FF0000"/>
                </a:solidFill>
              </a:rPr>
              <a:t>t</a:t>
            </a:r>
            <a:r>
              <a:rPr lang="en-US" sz="310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9" name="Oval 8"/>
          <p:cNvSpPr/>
          <p:nvPr/>
        </p:nvSpPr>
        <p:spPr>
          <a:xfrm>
            <a:off x="3254626" y="1353061"/>
            <a:ext cx="1401423" cy="1793899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10" name="TextBox 22"/>
          <p:cNvSpPr txBox="1"/>
          <p:nvPr/>
        </p:nvSpPr>
        <p:spPr>
          <a:xfrm>
            <a:off x="1204924" y="5283349"/>
            <a:ext cx="9906023" cy="11233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US" sz="3100" dirty="0">
                <a:sym typeface="Wingdings" panose="05000000000000000000" pitchFamily="2" charset="2"/>
              </a:rPr>
              <a:t>c. </a:t>
            </a:r>
            <a:r>
              <a:rPr lang="en-US" sz="31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Mèo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chó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và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thỏ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con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nào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nặng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nhất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con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nào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</a:t>
            </a:r>
            <a:r>
              <a:rPr lang="en-US" sz="31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hẹ</a:t>
            </a:r>
            <a:r>
              <a:rPr lang="en-US" sz="31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1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nhất</a:t>
            </a:r>
            <a:r>
              <a:rPr lang="en-US" sz="31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?</a:t>
            </a:r>
            <a:endParaRPr lang="en-US" sz="31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TextBox 23"/>
          <p:cNvSpPr txBox="1"/>
          <p:nvPr/>
        </p:nvSpPr>
        <p:spPr>
          <a:xfrm>
            <a:off x="6256762" y="3345870"/>
            <a:ext cx="564950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250000"/>
              </a:lnSpc>
            </a:pP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b. Con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mèo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nặng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hơn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con </a:t>
            </a:r>
            <a:r>
              <a:rPr lang="vi-VN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thỏ.</a:t>
            </a:r>
            <a:endParaRPr lang="en-US" sz="32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Oval Callout 11"/>
          <p:cNvSpPr/>
          <p:nvPr/>
        </p:nvSpPr>
        <p:spPr>
          <a:xfrm>
            <a:off x="4349014" y="858832"/>
            <a:ext cx="2062248" cy="1265490"/>
          </a:xfrm>
          <a:prstGeom prst="wedgeEllipseCallout">
            <a:avLst>
              <a:gd name="adj1" fmla="val -63223"/>
              <a:gd name="adj2" fmla="val 24106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Tớ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</a:p>
        </p:txBody>
      </p:sp>
      <p:sp>
        <p:nvSpPr>
          <p:cNvPr id="18" name="Oval Callout 17"/>
          <p:cNvSpPr/>
          <p:nvPr/>
        </p:nvSpPr>
        <p:spPr>
          <a:xfrm>
            <a:off x="6976620" y="562168"/>
            <a:ext cx="2220840" cy="1073170"/>
          </a:xfrm>
          <a:prstGeom prst="wedgeEllipseCallout">
            <a:avLst>
              <a:gd name="adj1" fmla="val 51763"/>
              <a:gd name="adj2" fmla="val 28797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Tớ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nhẹ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BDCC51D-2266-44BF-BFB1-35A8048B9967}"/>
              </a:ext>
            </a:extLst>
          </p:cNvPr>
          <p:cNvGrpSpPr/>
          <p:nvPr/>
        </p:nvGrpSpPr>
        <p:grpSpPr>
          <a:xfrm>
            <a:off x="6416965" y="1081774"/>
            <a:ext cx="3959560" cy="3131127"/>
            <a:chOff x="1373038" y="735584"/>
            <a:chExt cx="5829300" cy="4609673"/>
          </a:xfrm>
        </p:grpSpPr>
        <p:pic>
          <p:nvPicPr>
            <p:cNvPr id="21" name="Picture 20" descr="Furry Bunny Cartoon HD Stock Images | Shutterstock">
              <a:extLst>
                <a:ext uri="{FF2B5EF4-FFF2-40B4-BE49-F238E27FC236}">
                  <a16:creationId xmlns:a16="http://schemas.microsoft.com/office/drawing/2014/main" id="{A3D6B95D-2B35-4330-8BFC-3D67BB403CF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983" t="519" b="6105"/>
            <a:stretch/>
          </p:blipFill>
          <p:spPr bwMode="auto">
            <a:xfrm>
              <a:off x="5331997" y="735584"/>
              <a:ext cx="1528006" cy="18946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2" name="Picture 21" descr="Funny cat cartoon Sticker • Pixers® - We live to change">
              <a:extLst>
                <a:ext uri="{FF2B5EF4-FFF2-40B4-BE49-F238E27FC236}">
                  <a16:creationId xmlns:a16="http://schemas.microsoft.com/office/drawing/2014/main" id="{4FC26CAE-F43E-48CF-8DE6-CEA61AA9B1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023198" y="2108489"/>
              <a:ext cx="1160319" cy="141749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3" name="Picture 22" descr="Waage - Illustrationen und Vektorgrafiken - iStock">
              <a:extLst>
                <a:ext uri="{FF2B5EF4-FFF2-40B4-BE49-F238E27FC236}">
                  <a16:creationId xmlns:a16="http://schemas.microsoft.com/office/drawing/2014/main" id="{1DB44EBF-E1C6-4942-B62C-DC6FB33DA1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73038" y="1706707"/>
              <a:ext cx="5829300" cy="36385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4" name="Rectangle 23"/>
          <p:cNvSpPr/>
          <p:nvPr/>
        </p:nvSpPr>
        <p:spPr>
          <a:xfrm>
            <a:off x="6528253" y="969575"/>
            <a:ext cx="4176844" cy="2413075"/>
          </a:xfrm>
          <a:prstGeom prst="rect">
            <a:avLst/>
          </a:prstGeom>
          <a:solidFill>
            <a:schemeClr val="accent1">
              <a:alpha val="1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538855" y="1697193"/>
            <a:ext cx="1551850" cy="1793899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27" name="TextBox 21"/>
          <p:cNvSpPr txBox="1"/>
          <p:nvPr/>
        </p:nvSpPr>
        <p:spPr>
          <a:xfrm>
            <a:off x="6240861" y="3686180"/>
            <a:ext cx="5769589" cy="12849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250000"/>
              </a:lnSpc>
            </a:pPr>
            <a:r>
              <a:rPr lang="en-US" sz="31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b. </a:t>
            </a:r>
            <a:r>
              <a:rPr lang="en-US" sz="31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Mèo</a:t>
            </a:r>
            <a:r>
              <a:rPr lang="en-US" sz="31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1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và</a:t>
            </a:r>
            <a:r>
              <a:rPr lang="en-US" sz="31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1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thỏ</a:t>
            </a:r>
            <a:r>
              <a:rPr lang="en-US" sz="31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con </a:t>
            </a:r>
            <a:r>
              <a:rPr lang="en-US" sz="31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nào</a:t>
            </a:r>
            <a:r>
              <a:rPr lang="en-US" sz="31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1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nặng</a:t>
            </a:r>
            <a:r>
              <a:rPr lang="en-US" sz="31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1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hơn</a:t>
            </a:r>
            <a:r>
              <a:rPr lang="en-US" sz="31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?</a:t>
            </a:r>
            <a:endParaRPr lang="en-US" sz="31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0341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2" presetClass="exit" presetSubtype="4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50" decel="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" accel="10000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7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6" grpId="0"/>
      <p:bldP spid="6" grpId="2"/>
      <p:bldP spid="7" grpId="0"/>
      <p:bldP spid="8" grpId="0"/>
      <p:bldP spid="9" grpId="0" animBg="1"/>
      <p:bldP spid="9" grpId="1" animBg="1"/>
      <p:bldP spid="10" grpId="0"/>
      <p:bldP spid="10" grpId="2"/>
      <p:bldP spid="11" grpId="0"/>
      <p:bldP spid="12" grpId="0" animBg="1"/>
      <p:bldP spid="18" grpId="0" animBg="1"/>
      <p:bldP spid="24" grpId="0" animBg="1"/>
      <p:bldP spid="24" grpId="1" animBg="1"/>
      <p:bldP spid="26" grpId="0" animBg="1"/>
      <p:bldP spid="26" grpId="1" animBg="1"/>
      <p:bldP spid="27" grpId="0"/>
      <p:bldP spid="27" grpId="2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1"/>
          <p:cNvSpPr txBox="1"/>
          <p:nvPr/>
        </p:nvSpPr>
        <p:spPr>
          <a:xfrm>
            <a:off x="1758302" y="35855"/>
            <a:ext cx="632381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50000"/>
              </a:lnSpc>
            </a:pP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Quan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5" name="TextBox 16"/>
          <p:cNvSpPr txBox="1"/>
          <p:nvPr/>
        </p:nvSpPr>
        <p:spPr>
          <a:xfrm>
            <a:off x="999215" y="5421762"/>
            <a:ext cx="8614023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250000"/>
              </a:lnSpc>
            </a:pPr>
            <a:r>
              <a:rPr lang="en-US" sz="3400" dirty="0">
                <a:solidFill>
                  <a:srgbClr val="FF0000"/>
                </a:solidFill>
                <a:sym typeface="Wingdings" panose="05000000000000000000" pitchFamily="2" charset="2"/>
              </a:rPr>
              <a:t>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bưởi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..............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chanh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6" name="TextBox 17"/>
          <p:cNvSpPr txBox="1"/>
          <p:nvPr/>
        </p:nvSpPr>
        <p:spPr>
          <a:xfrm>
            <a:off x="919162" y="4197625"/>
            <a:ext cx="7950909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250000"/>
              </a:lnSpc>
            </a:pP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táo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.............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chanh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7" name="TextBox 18"/>
          <p:cNvSpPr txBox="1"/>
          <p:nvPr/>
        </p:nvSpPr>
        <p:spPr>
          <a:xfrm>
            <a:off x="1058765" y="3150510"/>
            <a:ext cx="8774131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250000"/>
              </a:lnSpc>
            </a:pPr>
            <a:r>
              <a:rPr lang="en-US" sz="3400" dirty="0">
                <a:solidFill>
                  <a:srgbClr val="FF0000"/>
                </a:solidFill>
                <a:sym typeface="Wingdings" panose="05000000000000000000" pitchFamily="2" charset="2"/>
              </a:rPr>
              <a:t>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cam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..............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chanh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8" name="Oval 7"/>
          <p:cNvSpPr/>
          <p:nvPr/>
        </p:nvSpPr>
        <p:spPr>
          <a:xfrm>
            <a:off x="1251347" y="145543"/>
            <a:ext cx="523220" cy="619270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000" b="1" dirty="0"/>
              <a:t>3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19162" y="791349"/>
            <a:ext cx="10717315" cy="2604190"/>
          </a:xfrm>
          <a:prstGeom prst="rect">
            <a:avLst/>
          </a:prstGeom>
        </p:spPr>
      </p:pic>
      <p:sp>
        <p:nvSpPr>
          <p:cNvPr id="10" name="Oval 9"/>
          <p:cNvSpPr/>
          <p:nvPr/>
        </p:nvSpPr>
        <p:spPr>
          <a:xfrm>
            <a:off x="2789703" y="1477214"/>
            <a:ext cx="1336001" cy="1266617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11" name="TextBox 2"/>
          <p:cNvSpPr txBox="1"/>
          <p:nvPr/>
        </p:nvSpPr>
        <p:spPr>
          <a:xfrm>
            <a:off x="3215466" y="2610241"/>
            <a:ext cx="5533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4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2" name="TextBox 10"/>
          <p:cNvSpPr txBox="1"/>
          <p:nvPr/>
        </p:nvSpPr>
        <p:spPr>
          <a:xfrm>
            <a:off x="6964093" y="2603236"/>
            <a:ext cx="5533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4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" name="TextBox 11"/>
          <p:cNvSpPr txBox="1"/>
          <p:nvPr/>
        </p:nvSpPr>
        <p:spPr>
          <a:xfrm>
            <a:off x="5760319" y="3585284"/>
            <a:ext cx="5533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4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" name="TextBox 12"/>
          <p:cNvSpPr txBox="1"/>
          <p:nvPr/>
        </p:nvSpPr>
        <p:spPr>
          <a:xfrm>
            <a:off x="5819310" y="5881566"/>
            <a:ext cx="5533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4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5" name="Oval 14"/>
          <p:cNvSpPr/>
          <p:nvPr/>
        </p:nvSpPr>
        <p:spPr>
          <a:xfrm>
            <a:off x="6504563" y="1414126"/>
            <a:ext cx="1312078" cy="1379085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16" name="TextBox 14"/>
          <p:cNvSpPr txBox="1"/>
          <p:nvPr/>
        </p:nvSpPr>
        <p:spPr>
          <a:xfrm>
            <a:off x="5730821" y="4661623"/>
            <a:ext cx="5533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4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7" name="TextBox 4"/>
          <p:cNvSpPr txBox="1"/>
          <p:nvPr/>
        </p:nvSpPr>
        <p:spPr>
          <a:xfrm>
            <a:off x="1455456" y="3177794"/>
            <a:ext cx="693637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cam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mấy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chanh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18" name="TextBox 20"/>
          <p:cNvSpPr txBox="1"/>
          <p:nvPr/>
        </p:nvSpPr>
        <p:spPr>
          <a:xfrm>
            <a:off x="1499699" y="4237704"/>
            <a:ext cx="717235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táo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mấy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chanh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19" name="TextBox 21"/>
          <p:cNvSpPr txBox="1"/>
          <p:nvPr/>
        </p:nvSpPr>
        <p:spPr>
          <a:xfrm>
            <a:off x="1499700" y="5402952"/>
            <a:ext cx="71723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c.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bưởi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mấy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chanh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20" name="Right Brace 19"/>
          <p:cNvSpPr/>
          <p:nvPr/>
        </p:nvSpPr>
        <p:spPr>
          <a:xfrm rot="16200000">
            <a:off x="4925725" y="-430188"/>
            <a:ext cx="619666" cy="3185897"/>
          </a:xfrm>
          <a:prstGeom prst="rightBrac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22375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5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5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"/>
                            </p:stCondLst>
                            <p:childTnLst>
                              <p:par>
                                <p:cTn id="3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25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5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5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2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2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10" grpId="0" animBg="1"/>
      <p:bldP spid="11" grpId="0"/>
      <p:bldP spid="12" grpId="0"/>
      <p:bldP spid="13" grpId="0"/>
      <p:bldP spid="14" grpId="0"/>
      <p:bldP spid="15" grpId="0" animBg="1"/>
      <p:bldP spid="16" grpId="0"/>
      <p:bldP spid="17" grpId="0"/>
      <p:bldP spid="17" grpId="2"/>
      <p:bldP spid="18" grpId="0"/>
      <p:bldP spid="18" grpId="2"/>
      <p:bldP spid="19" grpId="0"/>
      <p:bldP spid="19" grpId="1"/>
      <p:bldP spid="2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1">
            <a:extLst>
              <a:ext uri="{FF2B5EF4-FFF2-40B4-BE49-F238E27FC236}">
                <a16:creationId xmlns:a16="http://schemas.microsoft.com/office/drawing/2014/main" id="{1B036722-547D-F888-778D-4DB070046F9A}"/>
              </a:ext>
            </a:extLst>
          </p:cNvPr>
          <p:cNvSpPr txBox="1"/>
          <p:nvPr/>
        </p:nvSpPr>
        <p:spPr>
          <a:xfrm>
            <a:off x="1758302" y="35855"/>
            <a:ext cx="632381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50000"/>
              </a:lnSpc>
            </a:pP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Quan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5" name="TextBox 18">
            <a:extLst>
              <a:ext uri="{FF2B5EF4-FFF2-40B4-BE49-F238E27FC236}">
                <a16:creationId xmlns:a16="http://schemas.microsoft.com/office/drawing/2014/main" id="{9F1052C3-F8F6-0F86-B240-BE3DBB3CC67D}"/>
              </a:ext>
            </a:extLst>
          </p:cNvPr>
          <p:cNvSpPr txBox="1"/>
          <p:nvPr/>
        </p:nvSpPr>
        <p:spPr>
          <a:xfrm>
            <a:off x="1058765" y="3150510"/>
            <a:ext cx="8774131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250000"/>
              </a:lnSpc>
            </a:pPr>
            <a:r>
              <a:rPr lang="en-US" sz="3400" dirty="0">
                <a:solidFill>
                  <a:srgbClr val="FF0000"/>
                </a:solidFill>
                <a:sym typeface="Wingdings" panose="05000000000000000000" pitchFamily="2" charset="2"/>
              </a:rPr>
              <a:t>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cam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..............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chanh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3181C3B-2DB7-8732-D1D9-565C567BAC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19162" y="791349"/>
            <a:ext cx="10717315" cy="2604190"/>
          </a:xfrm>
          <a:prstGeom prst="rect">
            <a:avLst/>
          </a:prstGeom>
        </p:spPr>
      </p:pic>
      <p:sp>
        <p:nvSpPr>
          <p:cNvPr id="7" name="Oval 6">
            <a:extLst>
              <a:ext uri="{FF2B5EF4-FFF2-40B4-BE49-F238E27FC236}">
                <a16:creationId xmlns:a16="http://schemas.microsoft.com/office/drawing/2014/main" id="{7E2C6CA6-437F-BB3E-AE5F-DB14359BD385}"/>
              </a:ext>
            </a:extLst>
          </p:cNvPr>
          <p:cNvSpPr/>
          <p:nvPr/>
        </p:nvSpPr>
        <p:spPr>
          <a:xfrm>
            <a:off x="2789703" y="1477214"/>
            <a:ext cx="1336001" cy="1266617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8" name="TextBox 2">
            <a:extLst>
              <a:ext uri="{FF2B5EF4-FFF2-40B4-BE49-F238E27FC236}">
                <a16:creationId xmlns:a16="http://schemas.microsoft.com/office/drawing/2014/main" id="{1821BBBF-5926-50CC-9A94-B56061CB3F5E}"/>
              </a:ext>
            </a:extLst>
          </p:cNvPr>
          <p:cNvSpPr txBox="1"/>
          <p:nvPr/>
        </p:nvSpPr>
        <p:spPr>
          <a:xfrm>
            <a:off x="3215466" y="2610241"/>
            <a:ext cx="5533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4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9" name="TextBox 11">
            <a:extLst>
              <a:ext uri="{FF2B5EF4-FFF2-40B4-BE49-F238E27FC236}">
                <a16:creationId xmlns:a16="http://schemas.microsoft.com/office/drawing/2014/main" id="{8825446B-32B0-5082-4F30-44B282A06DC2}"/>
              </a:ext>
            </a:extLst>
          </p:cNvPr>
          <p:cNvSpPr txBox="1"/>
          <p:nvPr/>
        </p:nvSpPr>
        <p:spPr>
          <a:xfrm>
            <a:off x="5760319" y="3585284"/>
            <a:ext cx="5533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4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0" name="TextBox 4">
            <a:extLst>
              <a:ext uri="{FF2B5EF4-FFF2-40B4-BE49-F238E27FC236}">
                <a16:creationId xmlns:a16="http://schemas.microsoft.com/office/drawing/2014/main" id="{94538BCF-7EA8-2BEE-FDF8-1C6BC7A22DC9}"/>
              </a:ext>
            </a:extLst>
          </p:cNvPr>
          <p:cNvSpPr txBox="1"/>
          <p:nvPr/>
        </p:nvSpPr>
        <p:spPr>
          <a:xfrm>
            <a:off x="1455456" y="3177794"/>
            <a:ext cx="693637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cam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mấy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chanh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13" name="TextBox 4">
            <a:extLst>
              <a:ext uri="{FF2B5EF4-FFF2-40B4-BE49-F238E27FC236}">
                <a16:creationId xmlns:a16="http://schemas.microsoft.com/office/drawing/2014/main" id="{443E81E6-1309-BA18-FE59-BDEB54E9EA09}"/>
              </a:ext>
            </a:extLst>
          </p:cNvPr>
          <p:cNvSpPr txBox="1"/>
          <p:nvPr/>
        </p:nvSpPr>
        <p:spPr>
          <a:xfrm>
            <a:off x="1475776" y="4336034"/>
            <a:ext cx="693637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táo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mấy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chanh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14" name="TextBox 18">
            <a:extLst>
              <a:ext uri="{FF2B5EF4-FFF2-40B4-BE49-F238E27FC236}">
                <a16:creationId xmlns:a16="http://schemas.microsoft.com/office/drawing/2014/main" id="{8C8855CB-3547-1F2E-0CB1-38911BCD9B57}"/>
              </a:ext>
            </a:extLst>
          </p:cNvPr>
          <p:cNvSpPr txBox="1"/>
          <p:nvPr/>
        </p:nvSpPr>
        <p:spPr>
          <a:xfrm>
            <a:off x="1089245" y="4339230"/>
            <a:ext cx="8774131" cy="11851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250000"/>
              </a:lnSpc>
            </a:pPr>
            <a:r>
              <a:rPr lang="en-US" sz="3400" dirty="0">
                <a:solidFill>
                  <a:srgbClr val="FF0000"/>
                </a:solidFill>
                <a:sym typeface="Wingdings" panose="05000000000000000000" pitchFamily="2" charset="2"/>
              </a:rPr>
              <a:t>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táo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..............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chanh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5" name="TextBox 10">
            <a:extLst>
              <a:ext uri="{FF2B5EF4-FFF2-40B4-BE49-F238E27FC236}">
                <a16:creationId xmlns:a16="http://schemas.microsoft.com/office/drawing/2014/main" id="{D4B00292-99AB-4293-AB21-FE8B076820EA}"/>
              </a:ext>
            </a:extLst>
          </p:cNvPr>
          <p:cNvSpPr txBox="1"/>
          <p:nvPr/>
        </p:nvSpPr>
        <p:spPr>
          <a:xfrm>
            <a:off x="6964093" y="2603236"/>
            <a:ext cx="5533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4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43EC5E83-3429-2090-78C0-4C693FCA6EF5}"/>
              </a:ext>
            </a:extLst>
          </p:cNvPr>
          <p:cNvSpPr/>
          <p:nvPr/>
        </p:nvSpPr>
        <p:spPr>
          <a:xfrm>
            <a:off x="6504563" y="1353166"/>
            <a:ext cx="1312078" cy="1379085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17" name="TextBox 14">
            <a:extLst>
              <a:ext uri="{FF2B5EF4-FFF2-40B4-BE49-F238E27FC236}">
                <a16:creationId xmlns:a16="http://schemas.microsoft.com/office/drawing/2014/main" id="{8611FE21-B6C6-03DF-9676-D6A4A671084B}"/>
              </a:ext>
            </a:extLst>
          </p:cNvPr>
          <p:cNvSpPr txBox="1"/>
          <p:nvPr/>
        </p:nvSpPr>
        <p:spPr>
          <a:xfrm>
            <a:off x="5730821" y="4763223"/>
            <a:ext cx="5533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4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8" name="TextBox 16">
            <a:extLst>
              <a:ext uri="{FF2B5EF4-FFF2-40B4-BE49-F238E27FC236}">
                <a16:creationId xmlns:a16="http://schemas.microsoft.com/office/drawing/2014/main" id="{9301C6C4-AEA4-AA80-BDAA-6506C287B6C8}"/>
              </a:ext>
            </a:extLst>
          </p:cNvPr>
          <p:cNvSpPr txBox="1"/>
          <p:nvPr/>
        </p:nvSpPr>
        <p:spPr>
          <a:xfrm>
            <a:off x="999215" y="5635122"/>
            <a:ext cx="8614023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250000"/>
              </a:lnSpc>
            </a:pPr>
            <a:r>
              <a:rPr lang="en-US" sz="3400" dirty="0">
                <a:solidFill>
                  <a:srgbClr val="FF0000"/>
                </a:solidFill>
                <a:sym typeface="Wingdings" panose="05000000000000000000" pitchFamily="2" charset="2"/>
              </a:rPr>
              <a:t>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bưởi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..............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chanh</a:t>
            </a:r>
            <a:r>
              <a:rPr lang="en-US" sz="3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9" name="TextBox 21">
            <a:extLst>
              <a:ext uri="{FF2B5EF4-FFF2-40B4-BE49-F238E27FC236}">
                <a16:creationId xmlns:a16="http://schemas.microsoft.com/office/drawing/2014/main" id="{B7CDC675-02A1-8044-EC85-DA9378117E91}"/>
              </a:ext>
            </a:extLst>
          </p:cNvPr>
          <p:cNvSpPr txBox="1"/>
          <p:nvPr/>
        </p:nvSpPr>
        <p:spPr>
          <a:xfrm>
            <a:off x="1499700" y="5616312"/>
            <a:ext cx="71723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c.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bưởi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mấy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chanh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20" name="Right Brace 19">
            <a:extLst>
              <a:ext uri="{FF2B5EF4-FFF2-40B4-BE49-F238E27FC236}">
                <a16:creationId xmlns:a16="http://schemas.microsoft.com/office/drawing/2014/main" id="{D10C132B-1EB9-6BC1-01DE-24788114A432}"/>
              </a:ext>
            </a:extLst>
          </p:cNvPr>
          <p:cNvSpPr/>
          <p:nvPr/>
        </p:nvSpPr>
        <p:spPr>
          <a:xfrm rot="16200000">
            <a:off x="4925725" y="-430188"/>
            <a:ext cx="619666" cy="3185897"/>
          </a:xfrm>
          <a:prstGeom prst="rightBrac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21" name="TextBox 12">
            <a:extLst>
              <a:ext uri="{FF2B5EF4-FFF2-40B4-BE49-F238E27FC236}">
                <a16:creationId xmlns:a16="http://schemas.microsoft.com/office/drawing/2014/main" id="{BC0F0584-D636-5B2B-E3D2-C34B5EB4F199}"/>
              </a:ext>
            </a:extLst>
          </p:cNvPr>
          <p:cNvSpPr txBox="1"/>
          <p:nvPr/>
        </p:nvSpPr>
        <p:spPr>
          <a:xfrm>
            <a:off x="5819310" y="6074606"/>
            <a:ext cx="5533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4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437504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5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5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"/>
                            </p:stCondLst>
                            <p:childTnLst>
                              <p:par>
                                <p:cTn id="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7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2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"/>
                            </p:stCondLst>
                            <p:childTnLst>
                              <p:par>
                                <p:cTn id="5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"/>
                            </p:stCondLst>
                            <p:childTnLst>
                              <p:par>
                                <p:cTn id="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250"/>
                            </p:stCondLst>
                            <p:childTnLst>
                              <p:par>
                                <p:cTn id="9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"/>
                            </p:stCondLst>
                            <p:childTnLst>
                              <p:par>
                                <p:cTn id="10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2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 animBg="1"/>
      <p:bldP spid="8" grpId="0"/>
      <p:bldP spid="9" grpId="0"/>
      <p:bldP spid="10" grpId="0"/>
      <p:bldP spid="10" grpId="1"/>
      <p:bldP spid="13" grpId="0"/>
      <p:bldP spid="13" grpId="1"/>
      <p:bldP spid="14" grpId="0"/>
      <p:bldP spid="15" grpId="0"/>
      <p:bldP spid="16" grpId="0" animBg="1"/>
      <p:bldP spid="17" grpId="0"/>
      <p:bldP spid="18" grpId="0"/>
      <p:bldP spid="19" grpId="0"/>
      <p:bldP spid="19" grpId="1"/>
      <p:bldP spid="20" grpId="0" animBg="1"/>
      <p:bldP spid="2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E5C5E80F-37F9-4F18-A0CE-2F00471762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266244">
            <a:off x="6539458" y="242649"/>
            <a:ext cx="2887648" cy="397699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126064C8-BE8A-44AE-B910-83F3D0239AD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2616" y="208582"/>
            <a:ext cx="2739848" cy="3417184"/>
          </a:xfrm>
          <a:prstGeom prst="rect">
            <a:avLst/>
          </a:prstGeom>
        </p:spPr>
      </p:pic>
      <p:grpSp>
        <p:nvGrpSpPr>
          <p:cNvPr id="14" name="Graphic 2">
            <a:extLst>
              <a:ext uri="{FF2B5EF4-FFF2-40B4-BE49-F238E27FC236}">
                <a16:creationId xmlns:a16="http://schemas.microsoft.com/office/drawing/2014/main" id="{856B35E0-106E-4BBD-894E-E0C0A7CF3994}"/>
              </a:ext>
            </a:extLst>
          </p:cNvPr>
          <p:cNvGrpSpPr/>
          <p:nvPr/>
        </p:nvGrpSpPr>
        <p:grpSpPr>
          <a:xfrm>
            <a:off x="1342705" y="2562866"/>
            <a:ext cx="9506590" cy="4086552"/>
            <a:chOff x="2458645" y="3220808"/>
            <a:chExt cx="7279698" cy="3386033"/>
          </a:xfrm>
        </p:grpSpPr>
        <p:grpSp>
          <p:nvGrpSpPr>
            <p:cNvPr id="15" name="Graphic 2">
              <a:extLst>
                <a:ext uri="{FF2B5EF4-FFF2-40B4-BE49-F238E27FC236}">
                  <a16:creationId xmlns:a16="http://schemas.microsoft.com/office/drawing/2014/main" id="{0979D26B-4193-4408-B247-021D7416A369}"/>
                </a:ext>
              </a:extLst>
            </p:cNvPr>
            <p:cNvGrpSpPr/>
            <p:nvPr/>
          </p:nvGrpSpPr>
          <p:grpSpPr>
            <a:xfrm>
              <a:off x="2458645" y="3220808"/>
              <a:ext cx="7279698" cy="3386033"/>
              <a:chOff x="2458645" y="3220808"/>
              <a:chExt cx="7279698" cy="3386033"/>
            </a:xfrm>
          </p:grpSpPr>
          <p:sp>
            <p:nvSpPr>
              <p:cNvPr id="21" name="Freeform: Shape 27">
                <a:extLst>
                  <a:ext uri="{FF2B5EF4-FFF2-40B4-BE49-F238E27FC236}">
                    <a16:creationId xmlns:a16="http://schemas.microsoft.com/office/drawing/2014/main" id="{DFDC3028-FF46-433B-8116-4CB5B998F972}"/>
                  </a:ext>
                </a:extLst>
              </p:cNvPr>
              <p:cNvSpPr/>
              <p:nvPr/>
            </p:nvSpPr>
            <p:spPr>
              <a:xfrm>
                <a:off x="2488562" y="3243778"/>
                <a:ext cx="7220170" cy="3339309"/>
              </a:xfrm>
              <a:custGeom>
                <a:avLst/>
                <a:gdLst>
                  <a:gd name="connsiteX0" fmla="*/ 3672100 w 7220170"/>
                  <a:gd name="connsiteY0" fmla="*/ 279 h 3339309"/>
                  <a:gd name="connsiteX1" fmla="*/ 3555596 w 7220170"/>
                  <a:gd name="connsiteY1" fmla="*/ 0 h 3339309"/>
                  <a:gd name="connsiteX2" fmla="*/ 2013175 w 7220170"/>
                  <a:gd name="connsiteY2" fmla="*/ 257813 h 3339309"/>
                  <a:gd name="connsiteX3" fmla="*/ 0 w 7220170"/>
                  <a:gd name="connsiteY3" fmla="*/ 1528763 h 3339309"/>
                  <a:gd name="connsiteX4" fmla="*/ 1363764 w 7220170"/>
                  <a:gd name="connsiteY4" fmla="*/ 3334015 h 3339309"/>
                  <a:gd name="connsiteX5" fmla="*/ 3534971 w 7220170"/>
                  <a:gd name="connsiteY5" fmla="*/ 3022130 h 3339309"/>
                  <a:gd name="connsiteX6" fmla="*/ 3681297 w 7220170"/>
                  <a:gd name="connsiteY6" fmla="*/ 3022409 h 3339309"/>
                  <a:gd name="connsiteX7" fmla="*/ 5850554 w 7220170"/>
                  <a:gd name="connsiteY7" fmla="*/ 3339310 h 3339309"/>
                  <a:gd name="connsiteX8" fmla="*/ 7220170 w 7220170"/>
                  <a:gd name="connsiteY8" fmla="*/ 1537961 h 3339309"/>
                  <a:gd name="connsiteX9" fmla="*/ 5213406 w 7220170"/>
                  <a:gd name="connsiteY9" fmla="*/ 261994 h 3339309"/>
                  <a:gd name="connsiteX10" fmla="*/ 3672100 w 7220170"/>
                  <a:gd name="connsiteY10" fmla="*/ 279 h 333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20170" h="3339309">
                    <a:moveTo>
                      <a:pt x="3672100" y="279"/>
                    </a:moveTo>
                    <a:cubicBezTo>
                      <a:pt x="3633358" y="0"/>
                      <a:pt x="3594338" y="0"/>
                      <a:pt x="3555596" y="0"/>
                    </a:cubicBezTo>
                    <a:cubicBezTo>
                      <a:pt x="3563400" y="6689"/>
                      <a:pt x="2825357" y="6689"/>
                      <a:pt x="2013175" y="257813"/>
                    </a:cubicBezTo>
                    <a:cubicBezTo>
                      <a:pt x="1199878" y="490542"/>
                      <a:pt x="312721" y="973838"/>
                      <a:pt x="0" y="1528763"/>
                    </a:cubicBezTo>
                    <a:cubicBezTo>
                      <a:pt x="505593" y="2102363"/>
                      <a:pt x="960738" y="2706343"/>
                      <a:pt x="1363764" y="3334015"/>
                    </a:cubicBezTo>
                    <a:cubicBezTo>
                      <a:pt x="2073656" y="3131666"/>
                      <a:pt x="2804174" y="3027704"/>
                      <a:pt x="3534971" y="3022130"/>
                    </a:cubicBezTo>
                    <a:cubicBezTo>
                      <a:pt x="3583746" y="3021851"/>
                      <a:pt x="3632522" y="3021851"/>
                      <a:pt x="3681297" y="3022409"/>
                    </a:cubicBezTo>
                    <a:cubicBezTo>
                      <a:pt x="4412094" y="3029934"/>
                      <a:pt x="5141776" y="3135568"/>
                      <a:pt x="5850554" y="3339310"/>
                    </a:cubicBezTo>
                    <a:cubicBezTo>
                      <a:pt x="6254694" y="2712475"/>
                      <a:pt x="6712069" y="2109889"/>
                      <a:pt x="7220170" y="1537961"/>
                    </a:cubicBezTo>
                    <a:cubicBezTo>
                      <a:pt x="6910237" y="982757"/>
                      <a:pt x="6025310" y="497231"/>
                      <a:pt x="5213406" y="261994"/>
                    </a:cubicBezTo>
                    <a:cubicBezTo>
                      <a:pt x="4402339" y="9476"/>
                      <a:pt x="3664017" y="6968"/>
                      <a:pt x="3672100" y="279"/>
                    </a:cubicBezTo>
                    <a:close/>
                  </a:path>
                </a:pathLst>
              </a:custGeom>
              <a:solidFill>
                <a:srgbClr val="ED1C24"/>
              </a:solidFill>
              <a:ln w="2784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8">
                <a:extLst>
                  <a:ext uri="{FF2B5EF4-FFF2-40B4-BE49-F238E27FC236}">
                    <a16:creationId xmlns:a16="http://schemas.microsoft.com/office/drawing/2014/main" id="{318DE866-CDDC-466B-B496-C0BFA986B936}"/>
                  </a:ext>
                </a:extLst>
              </p:cNvPr>
              <p:cNvSpPr/>
              <p:nvPr/>
            </p:nvSpPr>
            <p:spPr>
              <a:xfrm>
                <a:off x="3977748" y="4720700"/>
                <a:ext cx="178657" cy="101453"/>
              </a:xfrm>
              <a:custGeom>
                <a:avLst/>
                <a:gdLst>
                  <a:gd name="connsiteX0" fmla="*/ 153294 w 178657"/>
                  <a:gd name="connsiteY0" fmla="*/ 20904 h 101453"/>
                  <a:gd name="connsiteX1" fmla="*/ 170296 w 178657"/>
                  <a:gd name="connsiteY1" fmla="*/ 7246 h 101453"/>
                  <a:gd name="connsiteX2" fmla="*/ 178658 w 178657"/>
                  <a:gd name="connsiteY2" fmla="*/ 0 h 101453"/>
                  <a:gd name="connsiteX3" fmla="*/ 168066 w 178657"/>
                  <a:gd name="connsiteY3" fmla="*/ 6689 h 101453"/>
                  <a:gd name="connsiteX4" fmla="*/ 59367 w 178657"/>
                  <a:gd name="connsiteY4" fmla="*/ 66892 h 101453"/>
                  <a:gd name="connsiteX5" fmla="*/ 0 w 178657"/>
                  <a:gd name="connsiteY5" fmla="*/ 101453 h 101453"/>
                  <a:gd name="connsiteX6" fmla="*/ 111208 w 178657"/>
                  <a:gd name="connsiteY6" fmla="*/ 49612 h 101453"/>
                  <a:gd name="connsiteX7" fmla="*/ 153294 w 178657"/>
                  <a:gd name="connsiteY7" fmla="*/ 20904 h 10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8657" h="101453">
                    <a:moveTo>
                      <a:pt x="153294" y="20904"/>
                    </a:moveTo>
                    <a:cubicBezTo>
                      <a:pt x="159148" y="16444"/>
                      <a:pt x="164722" y="11985"/>
                      <a:pt x="170296" y="7246"/>
                    </a:cubicBezTo>
                    <a:cubicBezTo>
                      <a:pt x="173083" y="5017"/>
                      <a:pt x="175871" y="2508"/>
                      <a:pt x="178658" y="0"/>
                    </a:cubicBezTo>
                    <a:cubicBezTo>
                      <a:pt x="175592" y="2787"/>
                      <a:pt x="171968" y="4460"/>
                      <a:pt x="168066" y="6689"/>
                    </a:cubicBezTo>
                    <a:cubicBezTo>
                      <a:pt x="131555" y="26199"/>
                      <a:pt x="95321" y="46267"/>
                      <a:pt x="59367" y="66892"/>
                    </a:cubicBezTo>
                    <a:cubicBezTo>
                      <a:pt x="39578" y="78319"/>
                      <a:pt x="19789" y="90026"/>
                      <a:pt x="0" y="101453"/>
                    </a:cubicBezTo>
                    <a:cubicBezTo>
                      <a:pt x="38463" y="87517"/>
                      <a:pt x="76090" y="71073"/>
                      <a:pt x="111208" y="49612"/>
                    </a:cubicBezTo>
                    <a:cubicBezTo>
                      <a:pt x="125701" y="40693"/>
                      <a:pt x="139916" y="31216"/>
                      <a:pt x="153294" y="20904"/>
                    </a:cubicBezTo>
                    <a:close/>
                  </a:path>
                </a:pathLst>
              </a:custGeom>
              <a:solidFill>
                <a:srgbClr val="B36B4A"/>
              </a:solidFill>
              <a:ln w="2784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9">
                <a:extLst>
                  <a:ext uri="{FF2B5EF4-FFF2-40B4-BE49-F238E27FC236}">
                    <a16:creationId xmlns:a16="http://schemas.microsoft.com/office/drawing/2014/main" id="{743F75DF-FFB2-4844-9CC1-B2538B1135DE}"/>
                  </a:ext>
                </a:extLst>
              </p:cNvPr>
              <p:cNvSpPr/>
              <p:nvPr/>
            </p:nvSpPr>
            <p:spPr>
              <a:xfrm>
                <a:off x="2458645" y="3220808"/>
                <a:ext cx="7279698" cy="3386033"/>
              </a:xfrm>
              <a:custGeom>
                <a:avLst/>
                <a:gdLst>
                  <a:gd name="connsiteX0" fmla="*/ 5873782 w 7279698"/>
                  <a:gd name="connsiteY0" fmla="*/ 3385135 h 3386033"/>
                  <a:gd name="connsiteX1" fmla="*/ 1399812 w 7279698"/>
                  <a:gd name="connsiteY1" fmla="*/ 3379839 h 3386033"/>
                  <a:gd name="connsiteX2" fmla="*/ 1372777 w 7279698"/>
                  <a:gd name="connsiteY2" fmla="*/ 3370085 h 3386033"/>
                  <a:gd name="connsiteX3" fmla="*/ 4554 w 7279698"/>
                  <a:gd name="connsiteY3" fmla="*/ 1568457 h 3386033"/>
                  <a:gd name="connsiteX4" fmla="*/ 3439 w 7279698"/>
                  <a:gd name="connsiteY4" fmla="*/ 1544766 h 3386033"/>
                  <a:gd name="connsiteX5" fmla="*/ 2033615 w 7279698"/>
                  <a:gd name="connsiteY5" fmla="*/ 257929 h 3386033"/>
                  <a:gd name="connsiteX6" fmla="*/ 3584119 w 7279698"/>
                  <a:gd name="connsiteY6" fmla="*/ 115 h 3386033"/>
                  <a:gd name="connsiteX7" fmla="*/ 3702296 w 7279698"/>
                  <a:gd name="connsiteY7" fmla="*/ 394 h 3386033"/>
                  <a:gd name="connsiteX8" fmla="*/ 5252800 w 7279698"/>
                  <a:gd name="connsiteY8" fmla="*/ 262667 h 3386033"/>
                  <a:gd name="connsiteX9" fmla="*/ 7276287 w 7279698"/>
                  <a:gd name="connsiteY9" fmla="*/ 1554521 h 3386033"/>
                  <a:gd name="connsiteX10" fmla="*/ 7274894 w 7279698"/>
                  <a:gd name="connsiteY10" fmla="*/ 1578490 h 3386033"/>
                  <a:gd name="connsiteX11" fmla="*/ 5900818 w 7279698"/>
                  <a:gd name="connsiteY11" fmla="*/ 3376216 h 3386033"/>
                  <a:gd name="connsiteX12" fmla="*/ 5873782 w 7279698"/>
                  <a:gd name="connsiteY12" fmla="*/ 3385135 h 3386033"/>
                  <a:gd name="connsiteX13" fmla="*/ 1404551 w 7279698"/>
                  <a:gd name="connsiteY13" fmla="*/ 3329670 h 3386033"/>
                  <a:gd name="connsiteX14" fmla="*/ 5869601 w 7279698"/>
                  <a:gd name="connsiteY14" fmla="*/ 3334966 h 3386033"/>
                  <a:gd name="connsiteX15" fmla="*/ 7215527 w 7279698"/>
                  <a:gd name="connsiteY15" fmla="*/ 1555078 h 3386033"/>
                  <a:gd name="connsiteX16" fmla="*/ 5233568 w 7279698"/>
                  <a:gd name="connsiteY16" fmla="*/ 305589 h 3386033"/>
                  <a:gd name="connsiteX17" fmla="*/ 3700623 w 7279698"/>
                  <a:gd name="connsiteY17" fmla="*/ 46661 h 3386033"/>
                  <a:gd name="connsiteX18" fmla="*/ 3585513 w 7279698"/>
                  <a:gd name="connsiteY18" fmla="*/ 46382 h 3386033"/>
                  <a:gd name="connsiteX19" fmla="*/ 2051732 w 7279698"/>
                  <a:gd name="connsiteY19" fmla="*/ 301130 h 3386033"/>
                  <a:gd name="connsiteX20" fmla="*/ 64478 w 7279698"/>
                  <a:gd name="connsiteY20" fmla="*/ 1545602 h 3386033"/>
                  <a:gd name="connsiteX21" fmla="*/ 1404551 w 7279698"/>
                  <a:gd name="connsiteY21" fmla="*/ 3329670 h 3386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279698" h="3386033">
                    <a:moveTo>
                      <a:pt x="5873782" y="3385135"/>
                    </a:moveTo>
                    <a:cubicBezTo>
                      <a:pt x="4413303" y="2965108"/>
                      <a:pt x="2862799" y="2962879"/>
                      <a:pt x="1399812" y="3379839"/>
                    </a:cubicBezTo>
                    <a:cubicBezTo>
                      <a:pt x="1389500" y="3382905"/>
                      <a:pt x="1378630" y="3378725"/>
                      <a:pt x="1372777" y="3370085"/>
                    </a:cubicBezTo>
                    <a:cubicBezTo>
                      <a:pt x="968358" y="2743528"/>
                      <a:pt x="511541" y="2140663"/>
                      <a:pt x="4554" y="1568457"/>
                    </a:cubicBezTo>
                    <a:cubicBezTo>
                      <a:pt x="-1020" y="1562046"/>
                      <a:pt x="-1578" y="1553127"/>
                      <a:pt x="3439" y="1544766"/>
                    </a:cubicBezTo>
                    <a:cubicBezTo>
                      <a:pt x="334555" y="965034"/>
                      <a:pt x="1279128" y="466688"/>
                      <a:pt x="2033615" y="257929"/>
                    </a:cubicBezTo>
                    <a:cubicBezTo>
                      <a:pt x="2845240" y="15724"/>
                      <a:pt x="3579381" y="952"/>
                      <a:pt x="3584119" y="115"/>
                    </a:cubicBezTo>
                    <a:cubicBezTo>
                      <a:pt x="3623697" y="-163"/>
                      <a:pt x="3662996" y="115"/>
                      <a:pt x="3702296" y="394"/>
                    </a:cubicBezTo>
                    <a:cubicBezTo>
                      <a:pt x="3708706" y="1509"/>
                      <a:pt x="4442011" y="17953"/>
                      <a:pt x="5252800" y="262667"/>
                    </a:cubicBezTo>
                    <a:cubicBezTo>
                      <a:pt x="6005894" y="473935"/>
                      <a:pt x="6947958" y="974510"/>
                      <a:pt x="7276287" y="1554521"/>
                    </a:cubicBezTo>
                    <a:cubicBezTo>
                      <a:pt x="7281304" y="1562882"/>
                      <a:pt x="7280746" y="1571801"/>
                      <a:pt x="7274894" y="1578490"/>
                    </a:cubicBezTo>
                    <a:cubicBezTo>
                      <a:pt x="6765398" y="2149024"/>
                      <a:pt x="6306630" y="2750496"/>
                      <a:pt x="5900818" y="3376216"/>
                    </a:cubicBezTo>
                    <a:cubicBezTo>
                      <a:pt x="5894964" y="3384020"/>
                      <a:pt x="5884373" y="3387922"/>
                      <a:pt x="5873782" y="3385135"/>
                    </a:cubicBezTo>
                    <a:close/>
                    <a:moveTo>
                      <a:pt x="1404551" y="3329670"/>
                    </a:moveTo>
                    <a:cubicBezTo>
                      <a:pt x="2865029" y="2916890"/>
                      <a:pt x="4411353" y="2919120"/>
                      <a:pt x="5869601" y="3334966"/>
                    </a:cubicBezTo>
                    <a:cubicBezTo>
                      <a:pt x="6267331" y="2716214"/>
                      <a:pt x="6716902" y="2120874"/>
                      <a:pt x="7215527" y="1555078"/>
                    </a:cubicBezTo>
                    <a:cubicBezTo>
                      <a:pt x="6886919" y="994857"/>
                      <a:pt x="5968824" y="511561"/>
                      <a:pt x="5233568" y="305589"/>
                    </a:cubicBezTo>
                    <a:cubicBezTo>
                      <a:pt x="4431141" y="63942"/>
                      <a:pt x="3705362" y="47776"/>
                      <a:pt x="3700623" y="46661"/>
                    </a:cubicBezTo>
                    <a:cubicBezTo>
                      <a:pt x="3662160" y="46382"/>
                      <a:pt x="3623976" y="46382"/>
                      <a:pt x="3585513" y="46382"/>
                    </a:cubicBezTo>
                    <a:cubicBezTo>
                      <a:pt x="3582169" y="47497"/>
                      <a:pt x="2855553" y="61712"/>
                      <a:pt x="2051732" y="301130"/>
                    </a:cubicBezTo>
                    <a:cubicBezTo>
                      <a:pt x="1315919" y="505151"/>
                      <a:pt x="395594" y="985938"/>
                      <a:pt x="64478" y="1545602"/>
                    </a:cubicBezTo>
                    <a:cubicBezTo>
                      <a:pt x="560874" y="2113349"/>
                      <a:pt x="1008215" y="2710082"/>
                      <a:pt x="1404551" y="33296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784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</p:grpSp>
        <p:sp>
          <p:nvSpPr>
            <p:cNvPr id="16" name="Freeform: Shape 22">
              <a:extLst>
                <a:ext uri="{FF2B5EF4-FFF2-40B4-BE49-F238E27FC236}">
                  <a16:creationId xmlns:a16="http://schemas.microsoft.com/office/drawing/2014/main" id="{36242D7B-B781-4097-ABE0-6DCC4EB79BE0}"/>
                </a:ext>
              </a:extLst>
            </p:cNvPr>
            <p:cNvSpPr/>
            <p:nvPr/>
          </p:nvSpPr>
          <p:spPr>
            <a:xfrm>
              <a:off x="2669728" y="3332054"/>
              <a:ext cx="3545283" cy="1468637"/>
            </a:xfrm>
            <a:custGeom>
              <a:avLst/>
              <a:gdLst>
                <a:gd name="connsiteX0" fmla="*/ 3545284 w 3545283"/>
                <a:gd name="connsiteY0" fmla="*/ 913 h 1468637"/>
                <a:gd name="connsiteX1" fmla="*/ 3367740 w 3545283"/>
                <a:gd name="connsiteY1" fmla="*/ 15128 h 1468637"/>
                <a:gd name="connsiteX2" fmla="*/ 2904512 w 3545283"/>
                <a:gd name="connsiteY2" fmla="*/ 72265 h 1468637"/>
                <a:gd name="connsiteX3" fmla="*/ 2599038 w 3545283"/>
                <a:gd name="connsiteY3" fmla="*/ 125779 h 1468637"/>
                <a:gd name="connsiteX4" fmla="*/ 2262905 w 3545283"/>
                <a:gd name="connsiteY4" fmla="*/ 200475 h 1468637"/>
                <a:gd name="connsiteX5" fmla="*/ 1910607 w 3545283"/>
                <a:gd name="connsiteY5" fmla="*/ 298026 h 1468637"/>
                <a:gd name="connsiteX6" fmla="*/ 1732785 w 3545283"/>
                <a:gd name="connsiteY6" fmla="*/ 355163 h 1468637"/>
                <a:gd name="connsiteX7" fmla="*/ 1556357 w 3545283"/>
                <a:gd name="connsiteY7" fmla="*/ 418710 h 1468637"/>
                <a:gd name="connsiteX8" fmla="*/ 1214371 w 3545283"/>
                <a:gd name="connsiteY8" fmla="*/ 560856 h 1468637"/>
                <a:gd name="connsiteX9" fmla="*/ 1052436 w 3545283"/>
                <a:gd name="connsiteY9" fmla="*/ 638897 h 1468637"/>
                <a:gd name="connsiteX10" fmla="*/ 974117 w 3545283"/>
                <a:gd name="connsiteY10" fmla="*/ 678753 h 1468637"/>
                <a:gd name="connsiteX11" fmla="*/ 898584 w 3545283"/>
                <a:gd name="connsiteY11" fmla="*/ 720003 h 1468637"/>
                <a:gd name="connsiteX12" fmla="*/ 754209 w 3545283"/>
                <a:gd name="connsiteY12" fmla="*/ 804176 h 1468637"/>
                <a:gd name="connsiteX13" fmla="*/ 620425 w 3545283"/>
                <a:gd name="connsiteY13" fmla="*/ 889463 h 1468637"/>
                <a:gd name="connsiteX14" fmla="*/ 390204 w 3545283"/>
                <a:gd name="connsiteY14" fmla="*/ 1059481 h 1468637"/>
                <a:gd name="connsiteX15" fmla="*/ 295440 w 3545283"/>
                <a:gd name="connsiteY15" fmla="*/ 1140866 h 1468637"/>
                <a:gd name="connsiteX16" fmla="*/ 252239 w 3545283"/>
                <a:gd name="connsiteY16" fmla="*/ 1179330 h 1468637"/>
                <a:gd name="connsiteX17" fmla="*/ 214055 w 3545283"/>
                <a:gd name="connsiteY17" fmla="*/ 1217235 h 1468637"/>
                <a:gd name="connsiteX18" fmla="*/ 146605 w 3545283"/>
                <a:gd name="connsiteY18" fmla="*/ 1286914 h 1468637"/>
                <a:gd name="connsiteX19" fmla="*/ 93092 w 3545283"/>
                <a:gd name="connsiteY19" fmla="*/ 1348232 h 1468637"/>
                <a:gd name="connsiteX20" fmla="*/ 52399 w 3545283"/>
                <a:gd name="connsiteY20" fmla="*/ 1398958 h 1468637"/>
                <a:gd name="connsiteX21" fmla="*/ 23691 w 3545283"/>
                <a:gd name="connsiteY21" fmla="*/ 1436864 h 1468637"/>
                <a:gd name="connsiteX22" fmla="*/ 0 w 3545283"/>
                <a:gd name="connsiteY22" fmla="*/ 1468638 h 1468637"/>
                <a:gd name="connsiteX23" fmla="*/ 19510 w 3545283"/>
                <a:gd name="connsiteY23" fmla="*/ 1435470 h 1468637"/>
                <a:gd name="connsiteX24" fmla="*/ 43201 w 3545283"/>
                <a:gd name="connsiteY24" fmla="*/ 1395614 h 1468637"/>
                <a:gd name="connsiteX25" fmla="*/ 78320 w 3545283"/>
                <a:gd name="connsiteY25" fmla="*/ 1342379 h 1468637"/>
                <a:gd name="connsiteX26" fmla="*/ 125701 w 3545283"/>
                <a:gd name="connsiteY26" fmla="*/ 1277159 h 1468637"/>
                <a:gd name="connsiteX27" fmla="*/ 187577 w 3545283"/>
                <a:gd name="connsiteY27" fmla="*/ 1203020 h 1468637"/>
                <a:gd name="connsiteX28" fmla="*/ 222974 w 3545283"/>
                <a:gd name="connsiteY28" fmla="*/ 1162606 h 1468637"/>
                <a:gd name="connsiteX29" fmla="*/ 263109 w 3545283"/>
                <a:gd name="connsiteY29" fmla="*/ 1121356 h 1468637"/>
                <a:gd name="connsiteX30" fmla="*/ 353692 w 3545283"/>
                <a:gd name="connsiteY30" fmla="*/ 1034118 h 1468637"/>
                <a:gd name="connsiteX31" fmla="*/ 578060 w 3545283"/>
                <a:gd name="connsiteY31" fmla="*/ 851837 h 1468637"/>
                <a:gd name="connsiteX32" fmla="*/ 855105 w 3545283"/>
                <a:gd name="connsiteY32" fmla="*/ 671228 h 1468637"/>
                <a:gd name="connsiteX33" fmla="*/ 930916 w 3545283"/>
                <a:gd name="connsiteY33" fmla="*/ 627470 h 1468637"/>
                <a:gd name="connsiteX34" fmla="*/ 1009793 w 3545283"/>
                <a:gd name="connsiteY34" fmla="*/ 585104 h 1468637"/>
                <a:gd name="connsiteX35" fmla="*/ 1090342 w 3545283"/>
                <a:gd name="connsiteY35" fmla="*/ 543018 h 1468637"/>
                <a:gd name="connsiteX36" fmla="*/ 1173678 w 3545283"/>
                <a:gd name="connsiteY36" fmla="*/ 503161 h 1468637"/>
                <a:gd name="connsiteX37" fmla="*/ 1520960 w 3545283"/>
                <a:gd name="connsiteY37" fmla="*/ 355720 h 1468637"/>
                <a:gd name="connsiteX38" fmla="*/ 1701011 w 3545283"/>
                <a:gd name="connsiteY38" fmla="*/ 291894 h 1468637"/>
                <a:gd name="connsiteX39" fmla="*/ 1882456 w 3545283"/>
                <a:gd name="connsiteY39" fmla="*/ 234757 h 1468637"/>
                <a:gd name="connsiteX40" fmla="*/ 2063623 w 3545283"/>
                <a:gd name="connsiteY40" fmla="*/ 184588 h 1468637"/>
                <a:gd name="connsiteX41" fmla="*/ 2242280 w 3545283"/>
                <a:gd name="connsiteY41" fmla="*/ 141387 h 1468637"/>
                <a:gd name="connsiteX42" fmla="*/ 2585381 w 3545283"/>
                <a:gd name="connsiteY42" fmla="*/ 74773 h 1468637"/>
                <a:gd name="connsiteX43" fmla="*/ 2896430 w 3545283"/>
                <a:gd name="connsiteY43" fmla="*/ 32687 h 1468637"/>
                <a:gd name="connsiteX44" fmla="*/ 3161490 w 3545283"/>
                <a:gd name="connsiteY44" fmla="*/ 10111 h 1468637"/>
                <a:gd name="connsiteX45" fmla="*/ 3366626 w 3545283"/>
                <a:gd name="connsiteY45" fmla="*/ 1192 h 1468637"/>
                <a:gd name="connsiteX46" fmla="*/ 3545284 w 3545283"/>
                <a:gd name="connsiteY46" fmla="*/ 913 h 146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45283" h="1468637">
                  <a:moveTo>
                    <a:pt x="3545284" y="913"/>
                  </a:moveTo>
                  <a:cubicBezTo>
                    <a:pt x="3545284" y="913"/>
                    <a:pt x="3480621" y="4815"/>
                    <a:pt x="3367740" y="15128"/>
                  </a:cubicBezTo>
                  <a:cubicBezTo>
                    <a:pt x="3255139" y="25719"/>
                    <a:pt x="3094598" y="43278"/>
                    <a:pt x="2904512" y="72265"/>
                  </a:cubicBezTo>
                  <a:cubicBezTo>
                    <a:pt x="2809191" y="86758"/>
                    <a:pt x="2706902" y="105153"/>
                    <a:pt x="2599038" y="125779"/>
                  </a:cubicBezTo>
                  <a:cubicBezTo>
                    <a:pt x="2491454" y="147240"/>
                    <a:pt x="2378573" y="172046"/>
                    <a:pt x="2262905" y="200475"/>
                  </a:cubicBezTo>
                  <a:cubicBezTo>
                    <a:pt x="2146959" y="228347"/>
                    <a:pt x="2029340" y="262350"/>
                    <a:pt x="1910607" y="298026"/>
                  </a:cubicBezTo>
                  <a:cubicBezTo>
                    <a:pt x="1851240" y="315864"/>
                    <a:pt x="1792152" y="335653"/>
                    <a:pt x="1732785" y="355163"/>
                  </a:cubicBezTo>
                  <a:cubicBezTo>
                    <a:pt x="1673976" y="375788"/>
                    <a:pt x="1615166" y="396970"/>
                    <a:pt x="1556357" y="418710"/>
                  </a:cubicBezTo>
                  <a:cubicBezTo>
                    <a:pt x="1439575" y="462748"/>
                    <a:pt x="1324186" y="509572"/>
                    <a:pt x="1214371" y="560856"/>
                  </a:cubicBezTo>
                  <a:cubicBezTo>
                    <a:pt x="1159185" y="586498"/>
                    <a:pt x="1104835" y="612140"/>
                    <a:pt x="1052436" y="638897"/>
                  </a:cubicBezTo>
                  <a:cubicBezTo>
                    <a:pt x="1025958" y="651996"/>
                    <a:pt x="1000038" y="665375"/>
                    <a:pt x="974117" y="678753"/>
                  </a:cubicBezTo>
                  <a:cubicBezTo>
                    <a:pt x="948475" y="692411"/>
                    <a:pt x="923390" y="706347"/>
                    <a:pt x="898584" y="720003"/>
                  </a:cubicBezTo>
                  <a:cubicBezTo>
                    <a:pt x="847858" y="747039"/>
                    <a:pt x="801033" y="776304"/>
                    <a:pt x="754209" y="804176"/>
                  </a:cubicBezTo>
                  <a:cubicBezTo>
                    <a:pt x="706827" y="831490"/>
                    <a:pt x="663626" y="861034"/>
                    <a:pt x="620425" y="889463"/>
                  </a:cubicBezTo>
                  <a:cubicBezTo>
                    <a:pt x="535695" y="946879"/>
                    <a:pt x="457932" y="1004016"/>
                    <a:pt x="390204" y="1059481"/>
                  </a:cubicBezTo>
                  <a:cubicBezTo>
                    <a:pt x="355086" y="1086517"/>
                    <a:pt x="324984" y="1114667"/>
                    <a:pt x="295440" y="1140866"/>
                  </a:cubicBezTo>
                  <a:cubicBezTo>
                    <a:pt x="280668" y="1154245"/>
                    <a:pt x="266175" y="1167066"/>
                    <a:pt x="252239" y="1179330"/>
                  </a:cubicBezTo>
                  <a:cubicBezTo>
                    <a:pt x="239139" y="1192150"/>
                    <a:pt x="226318" y="1204972"/>
                    <a:pt x="214055" y="1217235"/>
                  </a:cubicBezTo>
                  <a:cubicBezTo>
                    <a:pt x="189806" y="1241762"/>
                    <a:pt x="166115" y="1264617"/>
                    <a:pt x="146605" y="1286914"/>
                  </a:cubicBezTo>
                  <a:cubicBezTo>
                    <a:pt x="127095" y="1308933"/>
                    <a:pt x="109257" y="1329558"/>
                    <a:pt x="93092" y="1348232"/>
                  </a:cubicBezTo>
                  <a:cubicBezTo>
                    <a:pt x="76369" y="1366628"/>
                    <a:pt x="63548" y="1383908"/>
                    <a:pt x="52399" y="1398958"/>
                  </a:cubicBezTo>
                  <a:cubicBezTo>
                    <a:pt x="40971" y="1414009"/>
                    <a:pt x="31495" y="1426552"/>
                    <a:pt x="23691" y="1436864"/>
                  </a:cubicBezTo>
                  <a:cubicBezTo>
                    <a:pt x="8083" y="1457768"/>
                    <a:pt x="0" y="1468638"/>
                    <a:pt x="0" y="1468638"/>
                  </a:cubicBezTo>
                  <a:cubicBezTo>
                    <a:pt x="0" y="1468638"/>
                    <a:pt x="6689" y="1457211"/>
                    <a:pt x="19510" y="1435470"/>
                  </a:cubicBezTo>
                  <a:cubicBezTo>
                    <a:pt x="25921" y="1424600"/>
                    <a:pt x="33725" y="1411222"/>
                    <a:pt x="43201" y="1395614"/>
                  </a:cubicBezTo>
                  <a:cubicBezTo>
                    <a:pt x="52399" y="1379727"/>
                    <a:pt x="63269" y="1361610"/>
                    <a:pt x="78320" y="1342379"/>
                  </a:cubicBezTo>
                  <a:cubicBezTo>
                    <a:pt x="92534" y="1322590"/>
                    <a:pt x="108142" y="1300850"/>
                    <a:pt x="125701" y="1277159"/>
                  </a:cubicBezTo>
                  <a:cubicBezTo>
                    <a:pt x="142703" y="1253468"/>
                    <a:pt x="165279" y="1229498"/>
                    <a:pt x="187577" y="1203020"/>
                  </a:cubicBezTo>
                  <a:cubicBezTo>
                    <a:pt x="199004" y="1189921"/>
                    <a:pt x="210710" y="1176264"/>
                    <a:pt x="222974" y="1162606"/>
                  </a:cubicBezTo>
                  <a:cubicBezTo>
                    <a:pt x="235795" y="1149228"/>
                    <a:pt x="249452" y="1135292"/>
                    <a:pt x="263109" y="1121356"/>
                  </a:cubicBezTo>
                  <a:cubicBezTo>
                    <a:pt x="290981" y="1093206"/>
                    <a:pt x="320246" y="1063383"/>
                    <a:pt x="353692" y="1034118"/>
                  </a:cubicBezTo>
                  <a:cubicBezTo>
                    <a:pt x="418633" y="974751"/>
                    <a:pt x="493887" y="912876"/>
                    <a:pt x="578060" y="851837"/>
                  </a:cubicBezTo>
                  <a:cubicBezTo>
                    <a:pt x="662232" y="790798"/>
                    <a:pt x="754488" y="729201"/>
                    <a:pt x="855105" y="671228"/>
                  </a:cubicBezTo>
                  <a:cubicBezTo>
                    <a:pt x="880189" y="656735"/>
                    <a:pt x="905552" y="641963"/>
                    <a:pt x="930916" y="627470"/>
                  </a:cubicBezTo>
                  <a:cubicBezTo>
                    <a:pt x="957115" y="613255"/>
                    <a:pt x="983314" y="599040"/>
                    <a:pt x="1009793" y="585104"/>
                  </a:cubicBezTo>
                  <a:cubicBezTo>
                    <a:pt x="1036271" y="571169"/>
                    <a:pt x="1063306" y="556954"/>
                    <a:pt x="1090342" y="543018"/>
                  </a:cubicBezTo>
                  <a:cubicBezTo>
                    <a:pt x="1117935" y="529640"/>
                    <a:pt x="1145807" y="516540"/>
                    <a:pt x="1173678" y="503161"/>
                  </a:cubicBezTo>
                  <a:cubicBezTo>
                    <a:pt x="1285444" y="450205"/>
                    <a:pt x="1402227" y="401430"/>
                    <a:pt x="1520960" y="355720"/>
                  </a:cubicBezTo>
                  <a:cubicBezTo>
                    <a:pt x="1580884" y="333980"/>
                    <a:pt x="1640809" y="312519"/>
                    <a:pt x="1701011" y="291894"/>
                  </a:cubicBezTo>
                  <a:cubicBezTo>
                    <a:pt x="1761493" y="272384"/>
                    <a:pt x="1821696" y="252316"/>
                    <a:pt x="1882456" y="234757"/>
                  </a:cubicBezTo>
                  <a:cubicBezTo>
                    <a:pt x="1942938" y="216919"/>
                    <a:pt x="2003141" y="199639"/>
                    <a:pt x="2063623" y="184588"/>
                  </a:cubicBezTo>
                  <a:cubicBezTo>
                    <a:pt x="2123547" y="168980"/>
                    <a:pt x="2183471" y="154487"/>
                    <a:pt x="2242280" y="141387"/>
                  </a:cubicBezTo>
                  <a:cubicBezTo>
                    <a:pt x="2359899" y="114072"/>
                    <a:pt x="2475288" y="93169"/>
                    <a:pt x="2585381" y="74773"/>
                  </a:cubicBezTo>
                  <a:cubicBezTo>
                    <a:pt x="2695196" y="56936"/>
                    <a:pt x="2799715" y="43000"/>
                    <a:pt x="2896430" y="32687"/>
                  </a:cubicBezTo>
                  <a:cubicBezTo>
                    <a:pt x="2993145" y="21817"/>
                    <a:pt x="3082334" y="15128"/>
                    <a:pt x="3161490" y="10111"/>
                  </a:cubicBezTo>
                  <a:cubicBezTo>
                    <a:pt x="3240645" y="4815"/>
                    <a:pt x="3309767" y="2586"/>
                    <a:pt x="3366626" y="1192"/>
                  </a:cubicBezTo>
                  <a:cubicBezTo>
                    <a:pt x="3480342" y="-1316"/>
                    <a:pt x="3545284" y="913"/>
                    <a:pt x="3545284" y="913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 w="2784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grpSp>
          <p:nvGrpSpPr>
            <p:cNvPr id="17" name="Graphic 2">
              <a:extLst>
                <a:ext uri="{FF2B5EF4-FFF2-40B4-BE49-F238E27FC236}">
                  <a16:creationId xmlns:a16="http://schemas.microsoft.com/office/drawing/2014/main" id="{3E63E1CF-EA84-4442-A34E-5A55FB7B5EA3}"/>
                </a:ext>
              </a:extLst>
            </p:cNvPr>
            <p:cNvGrpSpPr/>
            <p:nvPr/>
          </p:nvGrpSpPr>
          <p:grpSpPr>
            <a:xfrm>
              <a:off x="2870126" y="3477622"/>
              <a:ext cx="6457220" cy="2834883"/>
              <a:chOff x="2870126" y="3477622"/>
              <a:chExt cx="6457220" cy="2834883"/>
            </a:xfrm>
          </p:grpSpPr>
          <p:sp>
            <p:nvSpPr>
              <p:cNvPr id="19" name="Freeform: Shape 25">
                <a:extLst>
                  <a:ext uri="{FF2B5EF4-FFF2-40B4-BE49-F238E27FC236}">
                    <a16:creationId xmlns:a16="http://schemas.microsoft.com/office/drawing/2014/main" id="{DEF7E396-9655-4A4C-BFD1-1036EDA1F6CF}"/>
                  </a:ext>
                </a:extLst>
              </p:cNvPr>
              <p:cNvSpPr/>
              <p:nvPr/>
            </p:nvSpPr>
            <p:spPr>
              <a:xfrm>
                <a:off x="2914721" y="3512740"/>
                <a:ext cx="6368131" cy="2764316"/>
              </a:xfrm>
              <a:custGeom>
                <a:avLst/>
                <a:gdLst>
                  <a:gd name="connsiteX0" fmla="*/ 3237580 w 6368131"/>
                  <a:gd name="connsiteY0" fmla="*/ 279 h 2764316"/>
                  <a:gd name="connsiteX1" fmla="*/ 3136405 w 6368131"/>
                  <a:gd name="connsiteY1" fmla="*/ 0 h 2764316"/>
                  <a:gd name="connsiteX2" fmla="*/ 1794382 w 6368131"/>
                  <a:gd name="connsiteY2" fmla="*/ 206808 h 2764316"/>
                  <a:gd name="connsiteX3" fmla="*/ 0 w 6368131"/>
                  <a:gd name="connsiteY3" fmla="*/ 1236110 h 2764316"/>
                  <a:gd name="connsiteX4" fmla="*/ 1121558 w 6368131"/>
                  <a:gd name="connsiteY4" fmla="*/ 2759578 h 2764316"/>
                  <a:gd name="connsiteX5" fmla="*/ 3114944 w 6368131"/>
                  <a:gd name="connsiteY5" fmla="*/ 2505667 h 2764316"/>
                  <a:gd name="connsiteX6" fmla="*/ 3249286 w 6368131"/>
                  <a:gd name="connsiteY6" fmla="*/ 2505946 h 2764316"/>
                  <a:gd name="connsiteX7" fmla="*/ 5241278 w 6368131"/>
                  <a:gd name="connsiteY7" fmla="*/ 2764317 h 2764316"/>
                  <a:gd name="connsiteX8" fmla="*/ 6368132 w 6368131"/>
                  <a:gd name="connsiteY8" fmla="*/ 1244194 h 2764316"/>
                  <a:gd name="connsiteX9" fmla="*/ 4578488 w 6368131"/>
                  <a:gd name="connsiteY9" fmla="*/ 210710 h 2764316"/>
                  <a:gd name="connsiteX10" fmla="*/ 3237580 w 6368131"/>
                  <a:gd name="connsiteY10" fmla="*/ 279 h 2764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68131" h="2764316">
                    <a:moveTo>
                      <a:pt x="3237580" y="279"/>
                    </a:moveTo>
                    <a:cubicBezTo>
                      <a:pt x="3203855" y="0"/>
                      <a:pt x="3170130" y="0"/>
                      <a:pt x="3136405" y="0"/>
                    </a:cubicBezTo>
                    <a:cubicBezTo>
                      <a:pt x="3141979" y="5296"/>
                      <a:pt x="2504553" y="6132"/>
                      <a:pt x="1794382" y="206808"/>
                    </a:cubicBezTo>
                    <a:cubicBezTo>
                      <a:pt x="1083653" y="393827"/>
                      <a:pt x="300178" y="780129"/>
                      <a:pt x="0" y="1236110"/>
                    </a:cubicBezTo>
                    <a:cubicBezTo>
                      <a:pt x="411944" y="1724144"/>
                      <a:pt x="786261" y="2233360"/>
                      <a:pt x="1121558" y="2759578"/>
                    </a:cubicBezTo>
                    <a:cubicBezTo>
                      <a:pt x="1775986" y="2594857"/>
                      <a:pt x="2445465" y="2510405"/>
                      <a:pt x="3114944" y="2505667"/>
                    </a:cubicBezTo>
                    <a:cubicBezTo>
                      <a:pt x="3159817" y="2505389"/>
                      <a:pt x="3204412" y="2505389"/>
                      <a:pt x="3249286" y="2505946"/>
                    </a:cubicBezTo>
                    <a:cubicBezTo>
                      <a:pt x="3918765" y="2512078"/>
                      <a:pt x="4587686" y="2598201"/>
                      <a:pt x="5241278" y="2764317"/>
                    </a:cubicBezTo>
                    <a:cubicBezTo>
                      <a:pt x="5577969" y="2238935"/>
                      <a:pt x="5953958" y="1730833"/>
                      <a:pt x="6368132" y="1244194"/>
                    </a:cubicBezTo>
                    <a:cubicBezTo>
                      <a:pt x="6069904" y="787655"/>
                      <a:pt x="5288381" y="399402"/>
                      <a:pt x="4578488" y="210710"/>
                    </a:cubicBezTo>
                    <a:cubicBezTo>
                      <a:pt x="3869432" y="8362"/>
                      <a:pt x="3232005" y="5296"/>
                      <a:pt x="3237580" y="279"/>
                    </a:cubicBezTo>
                    <a:close/>
                  </a:path>
                </a:pathLst>
              </a:custGeom>
              <a:solidFill>
                <a:srgbClr val="D1D3D4"/>
              </a:solidFill>
              <a:ln w="2784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26">
                <a:extLst>
                  <a:ext uri="{FF2B5EF4-FFF2-40B4-BE49-F238E27FC236}">
                    <a16:creationId xmlns:a16="http://schemas.microsoft.com/office/drawing/2014/main" id="{4590F834-974A-4F7E-9A6F-F42027D50BED}"/>
                  </a:ext>
                </a:extLst>
              </p:cNvPr>
              <p:cNvSpPr/>
              <p:nvPr/>
            </p:nvSpPr>
            <p:spPr>
              <a:xfrm>
                <a:off x="2870126" y="3477622"/>
                <a:ext cx="6457220" cy="2834883"/>
              </a:xfrm>
              <a:custGeom>
                <a:avLst/>
                <a:gdLst>
                  <a:gd name="connsiteX0" fmla="*/ 5277233 w 6457220"/>
                  <a:gd name="connsiteY0" fmla="*/ 2833717 h 2834883"/>
                  <a:gd name="connsiteX1" fmla="*/ 1174793 w 6457220"/>
                  <a:gd name="connsiteY1" fmla="*/ 2828700 h 2834883"/>
                  <a:gd name="connsiteX2" fmla="*/ 1134379 w 6457220"/>
                  <a:gd name="connsiteY2" fmla="*/ 2813650 h 2834883"/>
                  <a:gd name="connsiteX3" fmla="*/ 6689 w 6457220"/>
                  <a:gd name="connsiteY3" fmla="*/ 1294920 h 2834883"/>
                  <a:gd name="connsiteX4" fmla="*/ 6689 w 6457220"/>
                  <a:gd name="connsiteY4" fmla="*/ 1257572 h 2834883"/>
                  <a:gd name="connsiteX5" fmla="*/ 1826155 w 6457220"/>
                  <a:gd name="connsiteY5" fmla="*/ 207923 h 2834883"/>
                  <a:gd name="connsiteX6" fmla="*/ 3179328 w 6457220"/>
                  <a:gd name="connsiteY6" fmla="*/ 0 h 2834883"/>
                  <a:gd name="connsiteX7" fmla="*/ 3282732 w 6457220"/>
                  <a:gd name="connsiteY7" fmla="*/ 279 h 2834883"/>
                  <a:gd name="connsiteX8" fmla="*/ 4636462 w 6457220"/>
                  <a:gd name="connsiteY8" fmla="*/ 211825 h 2834883"/>
                  <a:gd name="connsiteX9" fmla="*/ 6450911 w 6457220"/>
                  <a:gd name="connsiteY9" fmla="*/ 1265933 h 2834883"/>
                  <a:gd name="connsiteX10" fmla="*/ 6450353 w 6457220"/>
                  <a:gd name="connsiteY10" fmla="*/ 1303560 h 2834883"/>
                  <a:gd name="connsiteX11" fmla="*/ 5317647 w 6457220"/>
                  <a:gd name="connsiteY11" fmla="*/ 2818945 h 2834883"/>
                  <a:gd name="connsiteX12" fmla="*/ 5277233 w 6457220"/>
                  <a:gd name="connsiteY12" fmla="*/ 2833717 h 2834883"/>
                  <a:gd name="connsiteX13" fmla="*/ 1184270 w 6457220"/>
                  <a:gd name="connsiteY13" fmla="*/ 2754004 h 2834883"/>
                  <a:gd name="connsiteX14" fmla="*/ 5268035 w 6457220"/>
                  <a:gd name="connsiteY14" fmla="*/ 2759021 h 2834883"/>
                  <a:gd name="connsiteX15" fmla="*/ 6360885 w 6457220"/>
                  <a:gd name="connsiteY15" fmla="*/ 1273180 h 2834883"/>
                  <a:gd name="connsiteX16" fmla="*/ 4602737 w 6457220"/>
                  <a:gd name="connsiteY16" fmla="*/ 277881 h 2834883"/>
                  <a:gd name="connsiteX17" fmla="*/ 3280223 w 6457220"/>
                  <a:gd name="connsiteY17" fmla="*/ 70237 h 2834883"/>
                  <a:gd name="connsiteX18" fmla="*/ 3181279 w 6457220"/>
                  <a:gd name="connsiteY18" fmla="*/ 70237 h 2834883"/>
                  <a:gd name="connsiteX19" fmla="*/ 1859602 w 6457220"/>
                  <a:gd name="connsiteY19" fmla="*/ 273979 h 2834883"/>
                  <a:gd name="connsiteX20" fmla="*/ 96994 w 6457220"/>
                  <a:gd name="connsiteY20" fmla="*/ 1264818 h 2834883"/>
                  <a:gd name="connsiteX21" fmla="*/ 1184270 w 6457220"/>
                  <a:gd name="connsiteY21" fmla="*/ 2754004 h 283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457220" h="2834883">
                    <a:moveTo>
                      <a:pt x="5277233" y="2833717"/>
                    </a:moveTo>
                    <a:cubicBezTo>
                      <a:pt x="3932143" y="2491731"/>
                      <a:pt x="2521834" y="2489780"/>
                      <a:pt x="1174793" y="2828700"/>
                    </a:cubicBezTo>
                    <a:cubicBezTo>
                      <a:pt x="1158906" y="2832602"/>
                      <a:pt x="1142741" y="2826470"/>
                      <a:pt x="1134379" y="2813650"/>
                    </a:cubicBezTo>
                    <a:cubicBezTo>
                      <a:pt x="796853" y="2288825"/>
                      <a:pt x="420584" y="1781281"/>
                      <a:pt x="6689" y="1294920"/>
                    </a:cubicBezTo>
                    <a:cubicBezTo>
                      <a:pt x="-2230" y="1284607"/>
                      <a:pt x="-2230" y="1270114"/>
                      <a:pt x="6689" y="1257572"/>
                    </a:cubicBezTo>
                    <a:cubicBezTo>
                      <a:pt x="265339" y="881304"/>
                      <a:pt x="867089" y="470196"/>
                      <a:pt x="1826155" y="207923"/>
                    </a:cubicBezTo>
                    <a:cubicBezTo>
                      <a:pt x="2537163" y="13378"/>
                      <a:pt x="3174590" y="836"/>
                      <a:pt x="3179328" y="0"/>
                    </a:cubicBezTo>
                    <a:cubicBezTo>
                      <a:pt x="3213889" y="0"/>
                      <a:pt x="3248171" y="0"/>
                      <a:pt x="3282732" y="279"/>
                    </a:cubicBezTo>
                    <a:cubicBezTo>
                      <a:pt x="3289142" y="1115"/>
                      <a:pt x="3926290" y="15329"/>
                      <a:pt x="4636462" y="211825"/>
                    </a:cubicBezTo>
                    <a:cubicBezTo>
                      <a:pt x="5594413" y="476606"/>
                      <a:pt x="6193934" y="889386"/>
                      <a:pt x="6450911" y="1265933"/>
                    </a:cubicBezTo>
                    <a:cubicBezTo>
                      <a:pt x="6459551" y="1278476"/>
                      <a:pt x="6459272" y="1292969"/>
                      <a:pt x="6450353" y="1303560"/>
                    </a:cubicBezTo>
                    <a:cubicBezTo>
                      <a:pt x="6034507" y="1788528"/>
                      <a:pt x="5656567" y="2295236"/>
                      <a:pt x="5317647" y="2818945"/>
                    </a:cubicBezTo>
                    <a:cubicBezTo>
                      <a:pt x="5309285" y="2831488"/>
                      <a:pt x="5292841" y="2837619"/>
                      <a:pt x="5277233" y="2833717"/>
                    </a:cubicBezTo>
                    <a:close/>
                    <a:moveTo>
                      <a:pt x="1184270" y="2754004"/>
                    </a:moveTo>
                    <a:cubicBezTo>
                      <a:pt x="2525736" y="2420937"/>
                      <a:pt x="3928520" y="2422888"/>
                      <a:pt x="5268035" y="2759021"/>
                    </a:cubicBezTo>
                    <a:cubicBezTo>
                      <a:pt x="5595249" y="2246182"/>
                      <a:pt x="5960090" y="1749507"/>
                      <a:pt x="6360885" y="1273180"/>
                    </a:cubicBezTo>
                    <a:cubicBezTo>
                      <a:pt x="6058756" y="834479"/>
                      <a:pt x="5295907" y="461277"/>
                      <a:pt x="4602737" y="277881"/>
                    </a:cubicBezTo>
                    <a:cubicBezTo>
                      <a:pt x="3910124" y="81664"/>
                      <a:pt x="3287191" y="75254"/>
                      <a:pt x="3280223" y="70237"/>
                    </a:cubicBezTo>
                    <a:cubicBezTo>
                      <a:pt x="3247335" y="70237"/>
                      <a:pt x="3214167" y="69958"/>
                      <a:pt x="3181279" y="70237"/>
                    </a:cubicBezTo>
                    <a:cubicBezTo>
                      <a:pt x="3175147" y="75254"/>
                      <a:pt x="2552771" y="79434"/>
                      <a:pt x="1859602" y="273979"/>
                    </a:cubicBezTo>
                    <a:cubicBezTo>
                      <a:pt x="1165874" y="455424"/>
                      <a:pt x="401353" y="826675"/>
                      <a:pt x="96994" y="1264818"/>
                    </a:cubicBezTo>
                    <a:cubicBezTo>
                      <a:pt x="495281" y="1742818"/>
                      <a:pt x="858170" y="2240328"/>
                      <a:pt x="1184270" y="275400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784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</p:grpSp>
        <p:sp>
          <p:nvSpPr>
            <p:cNvPr id="18" name="Freeform: Shape 24">
              <a:extLst>
                <a:ext uri="{FF2B5EF4-FFF2-40B4-BE49-F238E27FC236}">
                  <a16:creationId xmlns:a16="http://schemas.microsoft.com/office/drawing/2014/main" id="{FDFF7427-8C93-45E1-86B7-548C6FA33DEC}"/>
                </a:ext>
              </a:extLst>
            </p:cNvPr>
            <p:cNvSpPr/>
            <p:nvPr/>
          </p:nvSpPr>
          <p:spPr>
            <a:xfrm>
              <a:off x="3195389" y="3635166"/>
              <a:ext cx="5822960" cy="2463789"/>
            </a:xfrm>
            <a:custGeom>
              <a:avLst/>
              <a:gdLst>
                <a:gd name="connsiteX0" fmla="*/ 2961092 w 5822960"/>
                <a:gd name="connsiteY0" fmla="*/ 209 h 2463789"/>
                <a:gd name="connsiteX1" fmla="*/ 2869115 w 5822960"/>
                <a:gd name="connsiteY1" fmla="*/ 209 h 2463789"/>
                <a:gd name="connsiteX2" fmla="*/ 1650842 w 5822960"/>
                <a:gd name="connsiteY2" fmla="*/ 178588 h 2463789"/>
                <a:gd name="connsiteX3" fmla="*/ 0 w 5822960"/>
                <a:gd name="connsiteY3" fmla="*/ 1073549 h 2463789"/>
                <a:gd name="connsiteX4" fmla="*/ 985265 w 5822960"/>
                <a:gd name="connsiteY4" fmla="*/ 2455707 h 2463789"/>
                <a:gd name="connsiteX5" fmla="*/ 2845982 w 5822960"/>
                <a:gd name="connsiteY5" fmla="*/ 2240816 h 2463789"/>
                <a:gd name="connsiteX6" fmla="*/ 2971126 w 5822960"/>
                <a:gd name="connsiteY6" fmla="*/ 2241095 h 2463789"/>
                <a:gd name="connsiteX7" fmla="*/ 4830449 w 5822960"/>
                <a:gd name="connsiteY7" fmla="*/ 2463790 h 2463789"/>
                <a:gd name="connsiteX8" fmla="*/ 5822961 w 5822960"/>
                <a:gd name="connsiteY8" fmla="*/ 1086370 h 2463789"/>
                <a:gd name="connsiteX9" fmla="*/ 4177693 w 5822960"/>
                <a:gd name="connsiteY9" fmla="*/ 184441 h 2463789"/>
                <a:gd name="connsiteX10" fmla="*/ 2961092 w 5822960"/>
                <a:gd name="connsiteY10" fmla="*/ 209 h 246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22960" h="2463789">
                  <a:moveTo>
                    <a:pt x="2961092" y="209"/>
                  </a:moveTo>
                  <a:cubicBezTo>
                    <a:pt x="2930433" y="-70"/>
                    <a:pt x="2899774" y="-70"/>
                    <a:pt x="2869115" y="209"/>
                  </a:cubicBezTo>
                  <a:cubicBezTo>
                    <a:pt x="2873575" y="4668"/>
                    <a:pt x="2297466" y="5783"/>
                    <a:pt x="1650842" y="178588"/>
                  </a:cubicBezTo>
                  <a:cubicBezTo>
                    <a:pt x="1003940" y="339687"/>
                    <a:pt x="286800" y="671917"/>
                    <a:pt x="0" y="1073549"/>
                  </a:cubicBezTo>
                  <a:cubicBezTo>
                    <a:pt x="359824" y="1518660"/>
                    <a:pt x="688710" y="1980494"/>
                    <a:pt x="985265" y="2455707"/>
                  </a:cubicBezTo>
                  <a:cubicBezTo>
                    <a:pt x="1597607" y="2315512"/>
                    <a:pt x="2221655" y="2243882"/>
                    <a:pt x="2845982" y="2240816"/>
                  </a:cubicBezTo>
                  <a:cubicBezTo>
                    <a:pt x="2887789" y="2240537"/>
                    <a:pt x="2929597" y="2240816"/>
                    <a:pt x="2971126" y="2241095"/>
                  </a:cubicBezTo>
                  <a:cubicBezTo>
                    <a:pt x="3595452" y="2246948"/>
                    <a:pt x="4218943" y="2321087"/>
                    <a:pt x="4830449" y="2463790"/>
                  </a:cubicBezTo>
                  <a:cubicBezTo>
                    <a:pt x="5129234" y="1989971"/>
                    <a:pt x="5460350" y="1529530"/>
                    <a:pt x="5822961" y="1086370"/>
                  </a:cubicBezTo>
                  <a:cubicBezTo>
                    <a:pt x="5538391" y="683902"/>
                    <a:pt x="4823481" y="348605"/>
                    <a:pt x="4177693" y="184441"/>
                  </a:cubicBezTo>
                  <a:cubicBezTo>
                    <a:pt x="3532741" y="8292"/>
                    <a:pt x="2956632" y="4390"/>
                    <a:pt x="2961092" y="209"/>
                  </a:cubicBezTo>
                  <a:close/>
                </a:path>
              </a:pathLst>
            </a:custGeom>
            <a:solidFill>
              <a:srgbClr val="FEFEFE"/>
            </a:solidFill>
            <a:ln w="2784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</p:grpSp>
      <p:sp>
        <p:nvSpPr>
          <p:cNvPr id="24" name="TextBox 3"/>
          <p:cNvSpPr txBox="1"/>
          <p:nvPr/>
        </p:nvSpPr>
        <p:spPr>
          <a:xfrm>
            <a:off x="3015795" y="3551527"/>
            <a:ext cx="595393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vi-VN" sz="5400" dirty="0">
                <a:solidFill>
                  <a:srgbClr val="FF0000"/>
                </a:solidFill>
                <a:latin typeface="+mj-lt"/>
              </a:rPr>
              <a:t>Trò chơi </a:t>
            </a:r>
          </a:p>
          <a:p>
            <a:pPr algn="ctr"/>
            <a:r>
              <a:rPr lang="vi-VN" sz="5400" dirty="0">
                <a:solidFill>
                  <a:srgbClr val="FF0000"/>
                </a:solidFill>
                <a:latin typeface="+mj-lt"/>
              </a:rPr>
              <a:t>Cùng </a:t>
            </a:r>
            <a:r>
              <a:rPr lang="en-US" sz="5400" dirty="0" err="1">
                <a:solidFill>
                  <a:srgbClr val="FF0000"/>
                </a:solidFill>
                <a:latin typeface="+mj-lt"/>
              </a:rPr>
              <a:t>điền</a:t>
            </a:r>
            <a:r>
              <a:rPr lang="vi-VN" sz="5400" dirty="0">
                <a:solidFill>
                  <a:srgbClr val="FF0000"/>
                </a:solidFill>
                <a:latin typeface="+mj-lt"/>
              </a:rPr>
              <a:t> từ đúng!</a:t>
            </a:r>
            <a:endParaRPr lang="en-US" sz="5400" dirty="0">
              <a:solidFill>
                <a:srgbClr val="FF000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05128447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3"/>
          <p:cNvSpPr txBox="1"/>
          <p:nvPr/>
        </p:nvSpPr>
        <p:spPr>
          <a:xfrm>
            <a:off x="127292" y="5437330"/>
            <a:ext cx="11662745" cy="723275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41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41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1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bóng</a:t>
            </a:r>
            <a:r>
              <a:rPr lang="en-US" sz="41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bay.............................................</a:t>
            </a:r>
            <a:r>
              <a:rPr lang="en-US" sz="41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41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1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dưa</a:t>
            </a:r>
            <a:r>
              <a:rPr lang="en-US" sz="41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1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hấu</a:t>
            </a:r>
            <a:r>
              <a:rPr lang="en-US" sz="4100" dirty="0">
                <a:solidFill>
                  <a:schemeClr val="accent3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6" name="TextBox 4"/>
          <p:cNvSpPr txBox="1"/>
          <p:nvPr/>
        </p:nvSpPr>
        <p:spPr>
          <a:xfrm>
            <a:off x="4307164" y="5251790"/>
            <a:ext cx="308522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5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nhẹ</a:t>
            </a:r>
            <a:r>
              <a:rPr lang="en-US" sz="5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5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1729" y="-102176"/>
            <a:ext cx="11754465" cy="5013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32034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3952" y="867982"/>
            <a:ext cx="5067591" cy="362269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27" y="867983"/>
            <a:ext cx="5367737" cy="3622699"/>
          </a:xfrm>
          <a:prstGeom prst="rect">
            <a:avLst/>
          </a:prstGeom>
        </p:spPr>
      </p:pic>
      <p:sp>
        <p:nvSpPr>
          <p:cNvPr id="6" name="TextBox 4"/>
          <p:cNvSpPr txBox="1"/>
          <p:nvPr/>
        </p:nvSpPr>
        <p:spPr>
          <a:xfrm>
            <a:off x="353300" y="5174409"/>
            <a:ext cx="11753373" cy="8156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4700">
                <a:latin typeface="Times New Roman" panose="02020603050405020304" pitchFamily="18" charset="0"/>
                <a:cs typeface="Times New Roman" panose="02020603050405020304" pitchFamily="18" charset="0"/>
              </a:rPr>
              <a:t>Hộp bút.............................................bút chì.</a:t>
            </a:r>
          </a:p>
        </p:txBody>
      </p:sp>
      <p:sp>
        <p:nvSpPr>
          <p:cNvPr id="7" name="TextBox 5"/>
          <p:cNvSpPr txBox="1"/>
          <p:nvPr/>
        </p:nvSpPr>
        <p:spPr>
          <a:xfrm>
            <a:off x="4499956" y="4953032"/>
            <a:ext cx="3051342" cy="9694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57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57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7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endParaRPr lang="en-US" sz="57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6652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Hộp_Văn_Bản 2">
            <a:extLst>
              <a:ext uri="{FF2B5EF4-FFF2-40B4-BE49-F238E27FC236}">
                <a16:creationId xmlns:a16="http://schemas.microsoft.com/office/drawing/2014/main" id="{A9A78CBC-C93D-0951-0270-4CF493B8FB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8928" y="180340"/>
            <a:ext cx="7800101" cy="618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vi-VN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Thứ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sáu</a:t>
            </a:r>
            <a:r>
              <a:rPr lang="vi-VN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ngày </a:t>
            </a:r>
            <a:r>
              <a:rPr lang="en-US" sz="32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vi-VN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tháng </a:t>
            </a:r>
            <a:r>
              <a:rPr lang="en-US" sz="32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  <a:r>
              <a:rPr lang="vi-VN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năm 202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F3F02C2-24C3-0ED2-6500-CF40ABAF43A3}"/>
              </a:ext>
            </a:extLst>
          </p:cNvPr>
          <p:cNvSpPr txBox="1"/>
          <p:nvPr/>
        </p:nvSpPr>
        <p:spPr>
          <a:xfrm>
            <a:off x="5135601" y="847999"/>
            <a:ext cx="11202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u="sng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vi-VN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" name="Picture 6" descr="POINSET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16" y="-5081"/>
            <a:ext cx="1968500" cy="176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 descr="POINSET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0258240" y="-184450"/>
            <a:ext cx="1741145" cy="21257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/>
          <p:cNvGrpSpPr>
            <a:grpSpLocks noChangeAspect="1"/>
          </p:cNvGrpSpPr>
          <p:nvPr/>
        </p:nvGrpSpPr>
        <p:grpSpPr bwMode="auto">
          <a:xfrm flipH="1">
            <a:off x="111021" y="880938"/>
            <a:ext cx="4476380" cy="5862540"/>
            <a:chOff x="316" y="897"/>
            <a:chExt cx="1835" cy="2370"/>
          </a:xfrm>
        </p:grpSpPr>
        <p:grpSp>
          <p:nvGrpSpPr>
            <p:cNvPr id="10" name="Group 9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1509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1" name="Freeform 1510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2" name="Freeform 1511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3" name="Freeform 1512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4" name="Freeform 1513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5" name="Freeform 1514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6" name="Freeform 1515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7" name="Freeform 1516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8" name="Freeform 1517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9" name="Freeform 1518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0" name="Freeform 1519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1" name="Freeform 1520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2" name="Freeform 1521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3" name="Freeform 1522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4" name="Freeform 1523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5" name="Freeform 1524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6" name="Freeform 1525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7" name="Freeform 1526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8" name="Freeform 1527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9" name="Freeform 1528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0" name="Freeform 1529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1" name="Freeform 1530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2" name="Freeform 1531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3" name="Freeform 1532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4" name="Freeform 1533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5" name="Freeform 1534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6" name="Freeform 1535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7" name="Freeform 1536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8" name="Freeform 1537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9" name="Freeform 1538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0" name="Freeform 1539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1" name="Freeform 1540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2" name="Freeform 1541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3" name="Rectangle 1542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4" name="Freeform 1543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5" name="Freeform 1544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6" name="Freeform 1545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7" name="Freeform 1546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8" name="Freeform 1547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9" name="Freeform 1548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0" name="Freeform 1549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1" name="Freeform 1550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2" name="Freeform 1551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3" name="Freeform 1552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4" name="Freeform 1553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5" name="Freeform 1554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6" name="Freeform 1555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7" name="Freeform 1556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8" name="Freeform 1557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9" name="Freeform 1558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0" name="Freeform 1559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1" name="Freeform 1560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2" name="Freeform 1561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3" name="Freeform 1562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4" name="Freeform 1563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5" name="Freeform 1564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6" name="Freeform 1565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7" name="Freeform 1566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8" name="Freeform 1567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9" name="Freeform 1568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0" name="Freeform 1569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1" name="Freeform 1570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2" name="Freeform 1571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3" name="Freeform 1572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4" name="Rectangle 1573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5" name="Freeform 1574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6" name="Rectangle 1575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7" name="Freeform 1576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8" name="Freeform 1577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9" name="Freeform 1578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0" name="Freeform 1579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1" name="Freeform 1580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2" name="Freeform 1581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3" name="Rectangle 1582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4" name="Freeform 1583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5" name="Freeform 1584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6" name="Freeform 1585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7" name="Freeform 1586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8" name="Freeform 1587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9" name="Freeform 1588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0" name="Rectangle 1589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1" name="Freeform 1590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2" name="Freeform 1591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3" name="Freeform 1592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4" name="Freeform 1593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5" name="Freeform 1594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6" name="Freeform 1595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7" name="Freeform 1596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8" name="Rectangle 1597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9" name="Freeform 1598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0" name="Freeform 1599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1" name="Freeform 1600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2" name="Rectangle 1601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3" name="Freeform 1602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4" name="Freeform 1603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5" name="Freeform 1604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6" name="Freeform 1605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7" name="Freeform 1606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8" name="Freeform 1607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9" name="Freeform 1608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0" name="Freeform 1609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1" name="Freeform 1610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2" name="Freeform 1611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3" name="Freeform 1612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4" name="Freeform 1613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5" name="Freeform 1614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6" name="Freeform 1615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7" name="Freeform 1616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8" name="Freeform 1617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9" name="Freeform 1618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0" name="Rectangle 1619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1" name="Freeform 1620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2" name="Rectangle 1621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3" name="Freeform 1622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4" name="Freeform 1623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5" name="Rectangle 1624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6" name="Freeform 1625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7" name="Freeform 1626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8" name="Freeform 1627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9" name="Rectangle 1628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0" name="Freeform 1629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1" name="Freeform 1630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2" name="Freeform 1631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3" name="Freeform 1632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4" name="Freeform 1633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5" name="Freeform 1634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6" name="Rectangle 1635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7" name="Freeform 1636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8" name="Freeform 1637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9" name="Freeform 1638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0" name="Freeform 1639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1" name="Freeform 1640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2" name="Freeform 1641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3" name="Freeform 1642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4" name="Freeform 1643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5" name="Freeform 1644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6" name="Freeform 1645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7" name="Freeform 1646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8" name="Rectangle 1647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9" name="Freeform 1648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0" name="Freeform 1649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1" name="Freeform 1650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2" name="Freeform 1651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3" name="Freeform 1652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4" name="Freeform 1653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5" name="Freeform 1654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6" name="Freeform 1655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7" name="Freeform 1656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8" name="Freeform 1657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9" name="Freeform 1658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0" name="Freeform 1659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1" name="Freeform 1660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2" name="Freeform 1661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3" name="Freeform 1662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4" name="Freeform 1663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5" name="Freeform 1664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6" name="Freeform 1665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7" name="Freeform 1666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8" name="Rectangle 1667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9" name="Freeform 1668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0" name="Freeform 1669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1" name="Rectangle 1670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2" name="Freeform 1671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3" name="Freeform 1672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4" name="Freeform 1673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5" name="Rectangle 1674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6" name="Freeform 1675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7" name="Freeform 1676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8" name="Freeform 1677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9" name="Freeform 1678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0" name="Freeform 1679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1" name="Freeform 1680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2" name="Rectangle 1681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3" name="Freeform 1682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4" name="Freeform 1683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5" name="Freeform 1684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6" name="Freeform 1685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7" name="Freeform 1686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8" name="Freeform 1687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9" name="Freeform 1688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0" name="Freeform 1689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1" name="Freeform 1690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2" name="Freeform 1691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3" name="Freeform 1692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4" name="Rectangle 1693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5" name="Freeform 1694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6" name="Freeform 1695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7" name="Freeform 1696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8" name="Freeform 1697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9" name="Freeform 1698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0" name="Freeform 1699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1" name="Freeform 1700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2" name="Freeform 1701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3" name="Freeform 1702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4" name="Freeform 1703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5" name="Freeform 1704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6" name="Freeform 1705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7" name="Freeform 1706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8" name="Freeform 1707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9" name="Freeform 1708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1" name="Group 10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1309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1" name="Freeform 1310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2" name="Freeform 1311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3" name="Freeform 1312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4" name="Rectangle 1313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5" name="Freeform 1314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6" name="Freeform 1315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7" name="Freeform 1316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8" name="Freeform 1317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9" name="Freeform 1318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0" name="Freeform 1319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1" name="Rectangle 1320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2" name="Freeform 1321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3" name="Freeform 1322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4" name="Freeform 1323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5" name="Freeform 1324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6" name="Freeform 1325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7" name="Freeform 1326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8" name="Rectangle 1327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9" name="Rectangle 1328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0" name="Freeform 1329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1" name="Freeform 1330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2" name="Freeform 1331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3" name="Freeform 1332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4" name="Rectangle 1333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5" name="Freeform 1334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6" name="Freeform 1335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7" name="Freeform 1336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8" name="Freeform 1337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9" name="Freeform 1338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0" name="Freeform 1339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1" name="Freeform 1340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2" name="Freeform 1341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3" name="Freeform 1342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4" name="Freeform 1343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5" name="Freeform 1344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6" name="Freeform 1345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7" name="Freeform 1346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8" name="Freeform 1347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9" name="Freeform 1348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0" name="Freeform 1349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1" name="Freeform 1350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2" name="Freeform 1351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3" name="Freeform 1352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4" name="Freeform 1353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5" name="Freeform 1354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6" name="Freeform 1355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7" name="Freeform 1356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8" name="Rectangle 1357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9" name="Freeform 1358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0" name="Freeform 1359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1" name="Freeform 1360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2" name="Freeform 1361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3" name="Rectangle 1362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4" name="Freeform 1363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5" name="Freeform 1364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6" name="Freeform 1365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7" name="Freeform 1366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8" name="Freeform 1367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9" name="Freeform 1368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0" name="Freeform 1369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1" name="Freeform 1370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2" name="Freeform 1371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3" name="Freeform 1372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4" name="Rectangle 1373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5" name="Rectangle 1374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6" name="Freeform 1375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7" name="Freeform 1376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8" name="Freeform 1377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9" name="Freeform 1378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0" name="Rectangle 1379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1" name="Freeform 1380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2" name="Rectangle 1381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3" name="Freeform 1382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4" name="Freeform 1383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5" name="Freeform 1384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6" name="Rectangle 1385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7" name="Freeform 1386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8" name="Freeform 1387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9" name="Freeform 1388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0" name="Freeform 1389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1" name="Freeform 1390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2" name="Freeform 1391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3" name="Freeform 1392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4" name="Freeform 1393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5" name="Freeform 1394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6" name="Freeform 1395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7" name="Freeform 1396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8" name="Freeform 1397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9" name="Freeform 1398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0" name="Freeform 1399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1" name="Freeform 1400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2" name="Freeform 1401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3" name="Freeform 1402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4" name="Freeform 1403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5" name="Freeform 1404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6" name="Rectangle 1405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7" name="Freeform 1406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8" name="Freeform 1407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9" name="Freeform 1408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0" name="Freeform 1409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1" name="Freeform 1410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2" name="Freeform 1411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3" name="Rectangle 1412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4" name="Freeform 1413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5" name="Freeform 1414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6" name="Freeform 1415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7" name="Freeform 1416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8" name="Freeform 1417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9" name="Freeform 1418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0" name="Rectangle 1419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1" name="Freeform 1420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2" name="Freeform 1421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3" name="Freeform 1422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4" name="Freeform 1423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5" name="Freeform 1424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6" name="Rectangle 1425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7" name="Freeform 1426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8" name="Rectangle 1427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9" name="Freeform 1428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0" name="Freeform 1429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1" name="Freeform 1430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2" name="Rectangle 1431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3" name="Freeform 1432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4" name="Freeform 1433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5" name="Freeform 1434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6" name="Freeform 1435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7" name="Freeform 1436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8" name="Freeform 1437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9" name="Freeform 1438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0" name="Freeform 1439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1" name="Freeform 1440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2" name="Freeform 1441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3" name="Freeform 1442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4" name="Freeform 1443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5" name="Freeform 1444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6" name="Freeform 1445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7" name="Freeform 1446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8" name="Freeform 1447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9" name="Freeform 1448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0" name="Freeform 1449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1" name="Freeform 1450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2" name="Freeform 1451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3" name="Rectangle 1452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4" name="Freeform 1453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5" name="Freeform 1454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6" name="Rectangle 1455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7" name="Freeform 1456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8" name="Freeform 1457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9" name="Freeform 1458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0" name="Freeform 1459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1" name="Freeform 1460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2" name="Freeform 1461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3" name="Freeform 1462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4" name="Freeform 1463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5" name="Freeform 1464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6" name="Freeform 1465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7" name="Rectangle 1466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8" name="Rectangle 1467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9" name="Freeform 1468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0" name="Freeform 1469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1" name="Freeform 1470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2" name="Freeform 1471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3" name="Freeform 1472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4" name="Freeform 1473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5" name="Freeform 1474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6" name="Freeform 1475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7" name="Freeform 1476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8" name="Freeform 1477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9" name="Rectangle 1478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0" name="Freeform 1479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1" name="Freeform 1480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2" name="Freeform 1481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3" name="Freeform 1482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4" name="Freeform 1483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5" name="Freeform 1484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6" name="Freeform 1485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7" name="Freeform 1486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8" name="Freeform 1487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9" name="Freeform 1488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0" name="Freeform 1489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1" name="Freeform 1490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2" name="Freeform 1491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3" name="Freeform 1492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4" name="Freeform 1493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5" name="Freeform 1494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6" name="Freeform 1495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7" name="Rectangle 1496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8" name="Freeform 1497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9" name="Rectangle 1498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0" name="Freeform 1499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1" name="Freeform 1500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2" name="Rectangle 1501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3" name="Freeform 1502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4" name="Freeform 1503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5" name="Freeform 1504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6" name="Rectangle 1505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7" name="Freeform 1506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8" name="Freeform 1507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9" name="Freeform 1508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2" name="Group 11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1109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1" name="Freeform 1110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2" name="Freeform 1111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3" name="Rectangle 1112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4" name="Rectangle 1113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5" name="Freeform 1114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6" name="Freeform 1115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7" name="Freeform 1116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8" name="Freeform 1117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9" name="Freeform 1118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0" name="Freeform 1119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1" name="Freeform 1120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2" name="Freeform 1121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3" name="Freeform 1122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4" name="Freeform 1123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5" name="Rectangle 1124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6" name="Freeform 1125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7" name="Freeform 1126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8" name="Freeform 1127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9" name="Freeform 1128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0" name="Freeform 1129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1" name="Freeform 1130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2" name="Freeform 1131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3" name="Freeform 1132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4" name="Freeform 1133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5" name="Freeform 1134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6" name="Freeform 1135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7" name="Freeform 1136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8" name="Freeform 1137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9" name="Freeform 1138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0" name="Freeform 1139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1" name="Freeform 1140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2" name="Freeform 1141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3" name="Freeform 1142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4" name="Freeform 1143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5" name="Freeform 1144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6" name="Rectangle 1145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7" name="Freeform 1146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8" name="Freeform 1147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9" name="Freeform 1148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0" name="Freeform 1149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1" name="Freeform 1150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2" name="Freeform 1151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3" name="Freeform 1152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4" name="Freeform 1153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5" name="Freeform 1154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6" name="Freeform 1155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7" name="Freeform 1156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8" name="Freeform 1157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9" name="Freeform 1158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0" name="Rectangle 1159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1" name="Freeform 1160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2" name="Freeform 1161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3" name="Freeform 1162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4" name="Freeform 1163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5" name="Freeform 1164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6" name="Freeform 1165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7" name="Freeform 1166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8" name="Freeform 1167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9" name="Freeform 1168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0" name="Freeform 1169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1" name="Freeform 1170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2" name="Freeform 1171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3" name="Freeform 1172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4" name="Freeform 1173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5" name="Freeform 1174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6" name="Freeform 1175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7" name="Freeform 1176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8" name="Freeform 1177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9" name="Freeform 1178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0" name="Freeform 1179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1" name="Freeform 1180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2" name="Freeform 1181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3" name="Freeform 1182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4" name="Freeform 1183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5" name="Freeform 1184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6" name="Freeform 1185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7" name="Freeform 1186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8" name="Freeform 1187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9" name="Freeform 1188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0" name="Freeform 1189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1" name="Freeform 1190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2" name="Freeform 1191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3" name="Freeform 1192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4" name="Freeform 1193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5" name="Freeform 1194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6" name="Freeform 1195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9" name="Freeform 1198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0" name="Freeform 1199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1" name="Freeform 1200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2" name="Freeform 1201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3" name="Freeform 1202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4" name="Freeform 1203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5" name="Freeform 1204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6" name="Freeform 1205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7" name="Freeform 1206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8" name="Freeform 1207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9" name="Freeform 1208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0" name="Freeform 1209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1" name="Freeform 1210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2" name="Freeform 1211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3" name="Freeform 1212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4" name="Freeform 1213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5" name="Freeform 1214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6" name="Freeform 1215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7" name="Freeform 1216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8" name="Freeform 1217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9" name="Freeform 1218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0" name="Freeform 1219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1" name="Freeform 1220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2" name="Freeform 1221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3" name="Freeform 1222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4" name="Freeform 1223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5" name="Freeform 1224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6" name="Freeform 1225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7" name="Freeform 1226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8" name="Freeform 1227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9" name="Freeform 1228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0" name="Rectangle 1229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1" name="Freeform 1230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2" name="Freeform 1231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3" name="Freeform 1232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4" name="Freeform 1233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5" name="Freeform 1234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6" name="Freeform 1235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7" name="Freeform 1236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8" name="Freeform 1237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9" name="Freeform 1238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0" name="Rectangle 1239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1" name="Freeform 1240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2" name="Rectangle 1241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3" name="Freeform 1242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4" name="Freeform 1243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5" name="Rectangle 1244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6" name="Freeform 1245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7" name="Freeform 1246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8" name="Freeform 1247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9" name="Freeform 1248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0" name="Freeform 1249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1" name="Freeform 1250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2" name="Freeform 1251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3" name="Freeform 1252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4" name="Freeform 1253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5" name="Freeform 1254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6" name="Rectangle 1255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7" name="Freeform 1256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8" name="Freeform 1257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9" name="Freeform 1258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0" name="Freeform 1259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1" name="Freeform 1260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2" name="Freeform 1261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3" name="Freeform 1262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4" name="Rectangle 1263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5" name="Freeform 1264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6" name="Freeform 1265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7" name="Freeform 1266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8" name="Rectangle 1267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9" name="Freeform 1268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0" name="Freeform 1269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1" name="Freeform 1270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2" name="Freeform 1271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3" name="Freeform 1272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4" name="Freeform 1273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5" name="Freeform 1274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6" name="Rectangle 1275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7" name="Freeform 1276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8" name="Freeform 1277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9" name="Freeform 1278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0" name="Freeform 1279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1" name="Freeform 1280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2" name="Freeform 1281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3" name="Freeform 1282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4" name="Freeform 1283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5" name="Freeform 1284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6" name="Rectangle 1285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7" name="Freeform 1286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8" name="Rectangle 1287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9" name="Freeform 1288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0" name="Freeform 1289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1" name="Rectangle 1290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2" name="Freeform 1291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3" name="Freeform 1292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4" name="Freeform 1293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5" name="Freeform 1294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6" name="Freeform 1295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7" name="Freeform 1296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8" name="Freeform 1297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9" name="Freeform 1298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0" name="Freeform 1299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1" name="Freeform 1300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2" name="Rectangle 1301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3" name="Rectangle 1302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4" name="Freeform 1303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5" name="Freeform 1304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6" name="Freeform 1305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7" name="Freeform 1306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8" name="Freeform 1307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9" name="Freeform 1308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3" name="Group 12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909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1" name="Freeform 910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2" name="Freeform 911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3" name="Freeform 912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4" name="Rectangle 913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5" name="Freeform 914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6" name="Freeform 915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7" name="Freeform 916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8" name="Freeform 917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9" name="Freeform 918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0" name="Freeform 919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1" name="Freeform 920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2" name="Freeform 921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3" name="Freeform 922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4" name="Freeform 923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5" name="Freeform 924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6" name="Freeform 925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7" name="Freeform 926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8" name="Freeform 927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9" name="Freeform 928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0" name="Freeform 929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1" name="Freeform 930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2" name="Freeform 931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3" name="Freeform 932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4" name="Rectangle 933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5" name="Freeform 934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6" name="Freeform 935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7" name="Freeform 936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8" name="Freeform 937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9" name="Freeform 938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0" name="Freeform 939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1" name="Freeform 940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2" name="Freeform 941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3" name="Freeform 942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4" name="Freeform 943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5" name="Freeform 944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6" name="Freeform 945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7" name="Freeform 946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8" name="Rectangle 947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9" name="Freeform 948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0" name="Freeform 949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1" name="Freeform 950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2" name="Freeform 951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3" name="Freeform 952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4" name="Freeform 953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5" name="Freeform 954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6" name="Freeform 955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7" name="Freeform 956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8" name="Freeform 957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9" name="Freeform 958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0" name="Rectangle 959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1" name="Freeform 960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2" name="Freeform 961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3" name="Freeform 962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4" name="Freeform 963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5" name="Freeform 964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6" name="Freeform 965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7" name="Freeform 966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8" name="Freeform 967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9" name="Freeform 968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0" name="Freeform 969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1" name="Freeform 970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2" name="Freeform 971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3" name="Freeform 972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4" name="Freeform 973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5" name="Freeform 974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6" name="Freeform 975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7" name="Freeform 976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8" name="Rectangle 977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9" name="Freeform 978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0" name="Rectangle 979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1" name="Freeform 980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2" name="Freeform 981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3" name="Rectangle 982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4" name="Freeform 983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5" name="Freeform 984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6" name="Freeform 985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7" name="Freeform 986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8" name="Freeform 987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9" name="Freeform 988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0" name="Freeform 989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1" name="Freeform 990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2" name="Freeform 991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3" name="Freeform 992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4" name="Rectangle 993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5" name="Freeform 994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6" name="Freeform 995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7" name="Freeform 996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8" name="Freeform 997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9" name="Freeform 998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0" name="Freeform 999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1" name="Freeform 1000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2" name="Rectangle 1001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3" name="Freeform 1002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4" name="Freeform 1003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5" name="Freeform 1004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6" name="Rectangle 1005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7" name="Freeform 1006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8" name="Freeform 1007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9" name="Freeform 1008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0" name="Freeform 1009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1" name="Freeform 1010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2" name="Freeform 1011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3" name="Freeform 1012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4" name="Freeform 1013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5" name="Freeform 1014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6" name="Freeform 1015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7" name="Freeform 1016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8" name="Freeform 1017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9" name="Freeform 1018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0" name="Freeform 1019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1" name="Freeform 1020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2" name="Freeform 1021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3" name="Freeform 1022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4" name="Freeform 1023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5" name="Freeform 1024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6" name="Rectangle 1025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7" name="Freeform 1026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8" name="Freeform 1027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9" name="Rectangle 1028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0" name="Freeform 1029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1" name="Freeform 1030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2" name="Freeform 1031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3" name="Rectangle 1032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4" name="Freeform 1033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5" name="Freeform 1034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6" name="Freeform 1035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7" name="Freeform 1036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8" name="Freeform 1037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9" name="Freeform 1038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0" name="Rectangle 1039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1" name="Rectangle 1040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2" name="Freeform 1041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3" name="Freeform 1042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4" name="Freeform 1043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5" name="Freeform 1044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6" name="Freeform 1045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7" name="Freeform 1046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8" name="Rectangle 1047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9" name="Freeform 1048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0" name="Freeform 1049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1" name="Freeform 1050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2" name="Rectangle 1051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3" name="Freeform 1052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4" name="Freeform 1053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5" name="Freeform 1054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6" name="Freeform 1055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7" name="Freeform 1056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8" name="Freeform 1057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9" name="Freeform 1058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0" name="Freeform 1059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1" name="Freeform 1060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2" name="Freeform 1061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3" name="Freeform 1062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4" name="Freeform 1063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5" name="Freeform 1064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6" name="Freeform 1065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7" name="Freeform 1066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8" name="Freeform 1067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9" name="Freeform 1068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0" name="Rectangle 1069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1" name="Freeform 1070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2" name="Rectangle 1071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3" name="Freeform 1072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4" name="Freeform 1073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5" name="Freeform 1074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6" name="Freeform 1075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7" name="Freeform 1076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8" name="Freeform 1077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9" name="Freeform 1078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0" name="Freeform 1079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1" name="Freeform 1080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2" name="Freeform 1081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3" name="Freeform 1082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4" name="Freeform 1083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5" name="Freeform 1084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6" name="Rectangle 1085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7" name="Freeform 1086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8" name="Freeform 1087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9" name="Freeform 1088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0" name="Freeform 1089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1" name="Freeform 1090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2" name="Freeform 1091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3" name="Freeform 1092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4" name="Rectangle 1093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5" name="Freeform 1094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6" name="Freeform 1095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7" name="Freeform 1096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8" name="Rectangle 1097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9" name="Freeform 1098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0" name="Freeform 1099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1" name="Freeform 1100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2" name="Freeform 1101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3" name="Freeform 1102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4" name="Freeform 1103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5" name="Freeform 1104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6" name="Rectangle 1105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7" name="Freeform 1106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8" name="Freeform 1107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9" name="Freeform 1108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4" name="Group 13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7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1" name="Freeform 7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2" name="Freeform 7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3" name="Freeform 7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4" name="Freeform 7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5" name="Freeform 7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6" name="Rectangle 7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7" name="Freeform 7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8" name="Rectangle 7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9" name="Freeform 7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0" name="Freeform 7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1" name="Rectangle 7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2" name="Freeform 7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3" name="Freeform 7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4" name="Freeform 7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5" name="Rectangle 7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6" name="Freeform 7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7" name="Freeform 7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8" name="Freeform 7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9" name="Freeform 7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0" name="Freeform 7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1" name="Freeform 7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2" name="Rectangle 7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3" name="Freeform 7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4" name="Freeform 7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5" name="Freeform 7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6" name="Freeform 7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7" name="Freeform 7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8" name="Freeform 7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9" name="Freeform 7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0" name="Freeform 7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1" name="Freeform 7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2" name="Freeform 7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3" name="Freeform 7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4" name="Freeform 7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5" name="Freeform 7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6" name="Freeform 7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7" name="Freeform 7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8" name="Freeform 7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9" name="Freeform 7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0" name="Freeform 7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1" name="Freeform 7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2" name="Freeform 7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3" name="Freeform 7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4" name="Freeform 7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5" name="Freeform 7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6" name="Freeform 7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7" name="Freeform 7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8" name="Rectangle 7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9" name="Freeform 7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0" name="Freeform 7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1" name="Rectangle 7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2" name="Freeform 7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3" name="Freeform 7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4" name="Rectangle 7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5" name="Freeform 7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6" name="Rectangle 7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7" name="Freeform 7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8" name="Freeform 7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9" name="Rectangle 7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0" name="Freeform 7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1" name="Freeform 7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2" name="Freeform 7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3" name="Rectangle 7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4" name="Freeform 7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5" name="Freeform 7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6" name="Freeform 7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7" name="Freeform 7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8" name="Freeform 7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9" name="Freeform 7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0" name="Rectangle 7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1" name="Freeform 7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2" name="Freeform 7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3" name="Freeform 7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4" name="Freeform 7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5" name="Freeform 7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6" name="Rectangle 7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7" name="Freeform 7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8" name="Rectangle 7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9" name="Freeform 7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0" name="Freeform 7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1" name="Freeform 7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2" name="Rectangle 7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3" name="Freeform 7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4" name="Freeform 7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5" name="Freeform 7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6" name="Freeform 7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7" name="Freeform 7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8" name="Freeform 7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9" name="Freeform 7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0" name="Freeform 7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1" name="Freeform 8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2" name="Freeform 8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3" name="Freeform 8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4" name="Rectangle 8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5" name="Freeform 8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6" name="Freeform 8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7" name="Rectangle 8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8" name="Freeform 8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9" name="Freeform 8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0" name="Rectangle 8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1" name="Freeform 8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2" name="Rectangle 8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3" name="Freeform 8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4" name="Freeform 8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5" name="Rectangle 8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6" name="Freeform 8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7" name="Freeform 8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8" name="Freeform 8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9" name="Freeform 8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0" name="Freeform 8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1" name="Freeform 8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2" name="Freeform 8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3" name="Freeform 8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4" name="Freeform 8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5" name="Freeform 8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6" name="Rectangle 8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7" name="Rectangle 8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8" name="Freeform 8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9" name="Freeform 8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0" name="Freeform 8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1" name="Freeform 8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2" name="Freeform 8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3" name="Freeform 8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4" name="Freeform 8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5" name="Freeform 8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6" name="Freeform 8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7" name="Freeform 8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8" name="Freeform 8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9" name="Freeform 8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0" name="Freeform 8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1" name="Freeform 8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2" name="Freeform 8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3" name="Freeform 8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4" name="Freeform 8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5" name="Freeform 8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6" name="Freeform 8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7" name="Freeform 8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8" name="Freeform 8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9" name="Freeform 8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0" name="Rectangle 8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1" name="Freeform 8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2" name="Freeform 8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3" name="Rectangle 8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4" name="Freeform 8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5" name="Freeform 8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6" name="Freeform 8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7" name="Freeform 8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8" name="Rectangle 8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9" name="Freeform 8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0" name="Freeform 8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1" name="Rectangle 8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2" name="Freeform 8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3" name="Freeform 8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4" name="Freeform 8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5" name="Rectangle 8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6" name="Freeform 8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7" name="Freeform 8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8" name="Freeform 8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9" name="Freeform 8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0" name="Freeform 8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1" name="Freeform 8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2" name="Rectangle 8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3" name="Freeform 8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4" name="Freeform 8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5" name="Freeform 8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6" name="Freeform 8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7" name="Freeform 8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8" name="Rectangle 8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9" name="Freeform 8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0" name="Rectangle 8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1" name="Freeform 8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2" name="Freeform 8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3" name="Freeform 8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4" name="Freeform 8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5" name="Freeform 8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6" name="Freeform 8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7" name="Freeform 8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8" name="Freeform 8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9" name="Freeform 8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0" name="Freeform 8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1" name="Freeform 8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2" name="Rectangle 8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3" name="Freeform 8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4" name="Freeform 8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5" name="Freeform 8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6" name="Rectangle 8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7" name="Freeform 8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8" name="Freeform 8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9" name="Rectangle 8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0" name="Freeform 8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1" name="Freeform 9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2" name="Rectangle 9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3" name="Freeform 9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4" name="Rectangle 9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5" name="Freeform 9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6" name="Freeform 9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7" name="Freeform 9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8" name="Freeform 9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9" name="Freeform 9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5" name="Group 14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509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1" name="Freeform 510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2" name="Freeform 511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3" name="Freeform 512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4" name="Freeform 513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5" name="Freeform 514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6" name="Freeform 515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7" name="Freeform 516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8" name="Rectangle 517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9" name="Freeform 518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0" name="Freeform 519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1" name="Freeform 520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2" name="Freeform 521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3" name="Freeform 522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4" name="Freeform 523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5" name="Freeform 524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6" name="Freeform 525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7" name="Freeform 526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8" name="Freeform 527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9" name="Freeform 528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0" name="Rectangle 529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1" name="Freeform 530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2" name="Freeform 531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3" name="Freeform 532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4" name="Freeform 533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5" name="Freeform 534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6" name="Freeform 535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7" name="Freeform 536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8" name="Freeform 537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9" name="Freeform 538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0" name="Freeform 539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1" name="Freeform 540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2" name="Rectangle 541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3" name="Freeform 542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4" name="Freeform 543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5" name="Freeform 544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6" name="Freeform 545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7" name="Freeform 546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8" name="Rectangle 547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9" name="Freeform 548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0" name="Freeform 549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1" name="Freeform 550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2" name="Freeform 551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3" name="Rectangle 552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4" name="Freeform 553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5" name="Freeform 554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6" name="Freeform 555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7" name="Freeform 556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8" name="Freeform 557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9" name="Freeform 558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0" name="Freeform 559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1" name="Freeform 560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2" name="Freeform 561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3" name="Freeform 562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4" name="Rectangle 563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5" name="Freeform 564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6" name="Freeform 565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7" name="Freeform 566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8" name="Freeform 567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9" name="Freeform 568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0" name="Rectangle 569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1" name="Freeform 570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2" name="Freeform 571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3" name="Freeform 572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4" name="Freeform 573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5" name="Freeform 574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6" name="Rectangle 575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7" name="Freeform 576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8" name="Freeform 577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9" name="Freeform 578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0" name="Freeform 579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1" name="Freeform 580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2" name="Freeform 581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3" name="Freeform 582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4" name="Freeform 583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5" name="Freeform 584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6" name="Freeform 585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7" name="Freeform 586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8" name="Rectangle 587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9" name="Freeform 588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0" name="Freeform 589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1" name="Rectangle 590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2" name="Freeform 591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3" name="Freeform 592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4" name="Rectangle 593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5" name="Freeform 594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6" name="Rectangle 595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7" name="Freeform 596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8" name="Freeform 597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9" name="Rectangle 598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0" name="Freeform 599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1" name="Freeform 600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2" name="Freeform 601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3" name="Rectangle 602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4" name="Freeform 603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5" name="Freeform 604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6" name="Freeform 605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7" name="Freeform 606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8" name="Freeform 607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9" name="Freeform 608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0" name="Rectangle 609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1" name="Freeform 610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2" name="Freeform 611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3" name="Freeform 612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4" name="Freeform 613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5" name="Freeform 614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6" name="Rectangle 615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7" name="Freeform 616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8" name="Rectangle 617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9" name="Freeform 618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0" name="Freeform 619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1" name="Freeform 620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2" name="Freeform 621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3" name="Freeform 622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4" name="Freeform 623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5" name="Freeform 624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6" name="Freeform 625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7" name="Freeform 626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8" name="Freeform 627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9" name="Freeform 628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0" name="Freeform 6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1" name="Freeform 630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2" name="Freeform 631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3" name="Freeform 632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4" name="Rectangle 633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5" name="Freeform 634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6" name="Freeform 635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7" name="Rectangle 636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8" name="Freeform 637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9" name="Freeform 638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0" name="Freeform 639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1" name="Freeform 640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2" name="Rectangle 641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3" name="Freeform 642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4" name="Freeform 643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5" name="Freeform 644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6" name="Freeform 645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7" name="Freeform 646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8" name="Freeform 647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9" name="Freeform 648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0" name="Freeform 649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1" name="Freeform 650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2" name="Freeform 651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3" name="Freeform 652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4" name="Freeform 653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5" name="Freeform 654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6" name="Rectangle 655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7" name="Freeform 656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8" name="Freeform 657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9" name="Freeform 658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0" name="Freeform 659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1" name="Freeform 660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2" name="Freeform 661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3" name="Freeform 662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4" name="Rectangle 663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5" name="Freeform 664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6" name="Freeform 665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7" name="Freeform 666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8" name="Freeform 667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9" name="Freeform 668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0" name="Freeform 669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1" name="Freeform 670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2" name="Freeform 671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3" name="Freeform 672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4" name="Freeform 673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5" name="Freeform 674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6" name="Freeform 675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7" name="Freeform 676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8" name="Freeform 677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9" name="Freeform 678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0" name="Freeform 679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1" name="Freeform 680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2" name="Freeform 681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3" name="Freeform 682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4" name="Freeform 683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5" name="Freeform 684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6" name="Freeform 685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7" name="Freeform 686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8" name="Freeform 687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9" name="Freeform 688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0" name="Freeform 689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1" name="Freeform 690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2" name="Freeform 691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3" name="Freeform 692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4" name="Freeform 693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5" name="Freeform 694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6" name="Freeform 695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7" name="Freeform 696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8" name="Freeform 697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9" name="Freeform 698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0" name="Freeform 699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1" name="Freeform 700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2" name="Freeform 701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3" name="Freeform 702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4" name="Rectangle 703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5" name="Freeform 704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6" name="Freeform 705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7" name="Freeform 706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8" name="Freeform 707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9" name="Freeform 708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6" name="Group 15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309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1" name="Freeform 310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2" name="Freeform 311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3" name="Freeform 312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4" name="Freeform 313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5" name="Freeform 314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6" name="Freeform 315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7" name="Freeform 316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8" name="Freeform 317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9" name="Freeform 318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0" name="Freeform 319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1" name="Freeform 320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2" name="Freeform 321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3" name="Freeform 322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4" name="Freeform 323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5" name="Freeform 324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6" name="Freeform 325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7" name="Freeform 326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8" name="Freeform 327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9" name="Freeform 328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0" name="Freeform 329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1" name="Freeform 330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2" name="Freeform 331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3" name="Freeform 332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4" name="Freeform 333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5" name="Freeform 334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6" name="Freeform 335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7" name="Freeform 336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8" name="Freeform 337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9" name="Freeform 338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0" name="Freeform 339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1" name="Freeform 340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2" name="Freeform 341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3" name="Freeform 342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4" name="Freeform 343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5" name="Freeform 344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6" name="Freeform 345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7" name="Freeform 346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8" name="Freeform 347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9" name="Freeform 348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0" name="Freeform 349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1" name="Freeform 350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2" name="Freeform 351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3" name="Rectangle 352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4" name="Freeform 353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5" name="Freeform 354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6" name="Freeform 355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7" name="Freeform 356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8" name="Freeform 357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9" name="Freeform 358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0" name="Freeform 359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1" name="Rectangle 360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2" name="Freeform 361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3" name="Freeform 362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4" name="Rectangle 363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5" name="Freeform 364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6" name="Freeform 365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7" name="Freeform 366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8" name="Rectangle 367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9" name="Freeform 368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0" name="Freeform 369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1" name="Freeform 370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2" name="Freeform 371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3" name="Freeform 372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4" name="Freeform 373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5" name="Rectangle 374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6" name="Freeform 375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7" name="Freeform 376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8" name="Freeform 377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9" name="Freeform 378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0" name="Freeform 379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1" name="Freeform 380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2" name="Freeform 381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3" name="Rectangle 382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4" name="Freeform 383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5" name="Freeform 384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6" name="Freeform 385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7" name="Rectangle 386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8" name="Freeform 387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9" name="Freeform 388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0" name="Freeform 389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1" name="Freeform 390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2" name="Freeform 391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3" name="Freeform 392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4" name="Freeform 393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5" name="Freeform 394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6" name="Freeform 395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7" name="Freeform 396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8" name="Freeform 397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9" name="Rectangle 398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0" name="Freeform 399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1" name="Freeform 400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2" name="Freeform 401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3" name="Freeform 402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4" name="Freeform 403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5" name="Freeform 404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6" name="Freeform 405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7" name="Rectangle 406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8" name="Freeform 407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9" name="Freeform 408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0" name="Rectangle 409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1" name="Freeform 410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2" name="Freeform 411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3" name="Freeform 412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4" name="Freeform 413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5" name="Freeform 414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6" name="Freeform 415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7" name="Freeform 416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8" name="Freeform 417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9" name="Freeform 418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0" name="Freeform 419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1" name="Rectangle 420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2" name="Rectangle 421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3" name="Freeform 422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4" name="Freeform 423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5" name="Freeform 424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6" name="Freeform 425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7" name="Freeform 426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8" name="Freeform 427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" name="Rectangle 428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" name="Freeform 429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" name="Freeform 430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" name="Freeform 431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" name="Rectangle 432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" name="Freeform 433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" name="Freeform 434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" name="Freeform 435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" name="Freeform 436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" name="Freeform 437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" name="Freeform 438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" name="Freeform 439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" name="Freeform 440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" name="Freeform 441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" name="Freeform 442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" name="Rectangle 444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" name="Freeform 446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" name="Freeform 447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" name="Freeform 448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" name="Freeform 449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" name="Freeform 450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" name="Freeform 451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" name="Rectangle 452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" name="Freeform 453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" name="Freeform 454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" name="Rectangle 455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" name="Freeform 456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" name="Freeform 457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" name="Freeform 458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" name="Freeform 459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" name="Freeform 460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2" name="Freeform 461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3" name="Freeform 462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4" name="Freeform 463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5" name="Freeform 464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6" name="Freeform 465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7" name="Rectangle 466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8" name="Rectangle 467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9" name="Freeform 468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0" name="Freeform 469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1" name="Freeform 470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2" name="Freeform 471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3" name="Freeform 472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4" name="Freeform 473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5" name="Rectangle 474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6" name="Freeform 475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7" name="Freeform 476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8" name="Freeform 477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9" name="Rectangle 478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0" name="Freeform 479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1" name="Freeform 480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2" name="Freeform 481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3" name="Freeform 482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4" name="Freeform 483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5" name="Freeform 484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6" name="Freeform 4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7" name="Freeform 486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8" name="Freeform 487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9" name="Freeform 488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0" name="Freeform 489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1" name="Rectangle 490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2" name="Freeform 491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3" name="Freeform 492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4" name="Freeform 493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5" name="Freeform 494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6" name="Freeform 495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7" name="Rectangle 496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8" name="Freeform 497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9" name="Rectangle 498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0" name="Freeform 499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1" name="Freeform 500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2" name="Rectangle 501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3" name="Freeform 502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4" name="Freeform 503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5" name="Freeform 504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6" name="Freeform 505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7" name="Freeform 506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8" name="Freeform 507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9" name="Freeform 508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7" name="Group 16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09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" name="Freeform 110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" name="Freeform 111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" name="Rectangle 112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" name="Freeform 113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" name="Freeform 114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" name="Freeform 115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" name="Rectangle 120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" name="Freeform 121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" name="Freeform 122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" name="Freeform 124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" name="Freeform 125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" name="Freeform 126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" name="Freeform 127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" name="Freeform 128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" name="Freeform 129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" name="Freeform 130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" name="Freeform 131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" name="Rectangle 132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" name="Freeform 133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" name="Freeform 134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" name="Freeform 135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" name="Rectangle 136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" name="Freeform 137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" name="Freeform 138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" name="Freeform 139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" name="Freeform 140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" name="Freeform 141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" name="Rectangle 142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" name="Freeform 143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" name="Rectangle 144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" name="Freeform 145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" name="Freeform 146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" name="Rectangle 147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" name="Freeform 148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" name="Freeform 149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" name="Freeform 150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" name="Freeform 151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" name="Freeform 152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" name="Freeform 153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" name="Freeform 154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" name="Freeform 155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" name="Freeform 156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" name="Freeform 157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" name="Rectangle 158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" name="Rectangle 159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" name="Freeform 160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" name="Freeform 161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" name="Freeform 162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" name="Freeform 163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" name="Freeform 164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" name="Freeform 165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" name="Freeform 166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" name="Freeform 167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" name="Freeform 168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" name="Freeform 169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" name="Freeform 170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2" name="Freeform 171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3" name="Freeform 172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4" name="Freeform 173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5" name="Freeform 174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6" name="Freeform 175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" name="Freeform 176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" name="Freeform 177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" name="Freeform 178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" name="Freeform 179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" name="Freeform 180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" name="Freeform 181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" name="Rectangle 182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" name="Freeform 183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" name="Freeform 184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" name="Freeform 185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" name="Freeform 186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" name="Freeform 187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" name="Rectangle 188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" name="Freeform 189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" name="Rectangle 190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" name="Freeform 191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" name="Freeform 192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" name="Freeform 193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" name="Freeform 194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" name="Freeform 195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" name="Freeform 196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" name="Freeform 197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" name="Freeform 198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" name="Freeform 199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" name="Freeform 200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" name="Freeform 201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" name="Freeform 202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" name="Freeform 203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" name="Rectangle 204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" name="Freeform 205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" name="Freeform 206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" name="Freeform 207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" name="Freeform 208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" name="Freeform 209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" name="Freeform 210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" name="Freeform 211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" name="Rectangle 212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" name="Freeform 213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" name="Freeform 214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" name="Freeform 215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" name="Rectangle 216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" name="Freeform 217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" name="Freeform 218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" name="Freeform 219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" name="Freeform 220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" name="Freeform 221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" name="Freeform 222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" name="Freeform 223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" name="Rectangle 224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" name="Freeform 225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" name="Freeform 226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" name="Freeform 227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" name="Rectangle 228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" name="Freeform 229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" name="Freeform 230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" name="Freeform 231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" name="Freeform 232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" name="Freeform 233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" name="Rectangle 234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" name="Freeform 235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" name="Rectangle 236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" name="Freeform 237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" name="Freeform 238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" name="Rectangle 239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" name="Freeform 240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" name="Freeform 241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" name="Freeform 242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" name="Freeform 243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" name="Freeform 244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6" name="Freeform 245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7" name="Freeform 246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8" name="Freeform 247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9" name="Freeform 248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0" name="Freeform 249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1" name="Rectangle 250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" name="Freeform 251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" name="Freeform 252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" name="Freeform 253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" name="Freeform 254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6" name="Freeform 255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7" name="Freeform 256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8" name="Freeform 257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9" name="Freeform 258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0" name="Freeform 259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1" name="Freeform 260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2" name="Freeform 261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3" name="Freeform 262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4" name="Freeform 263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5" name="Freeform 264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6" name="Freeform 265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7" name="Freeform 266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8" name="Freeform 267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9" name="Freeform 268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0" name="Freeform 269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1" name="Freeform 270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2" name="Freeform 271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3" name="Freeform 272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4" name="Freeform 273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5" name="Rectangle 274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6" name="Freeform 275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7" name="Freeform 276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8" name="Freeform 277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9" name="Freeform 278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0" name="Freeform 279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1" name="Rectangle 280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2" name="Freeform 281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3" name="Rectangle 282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4" name="Freeform 283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5" name="Freeform 284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6" name="Freeform 285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7" name="Freeform 286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8" name="Freeform 287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9" name="Freeform 288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0" name="Rectangle 289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1" name="Freeform 290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2" name="Freeform 291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3" name="Freeform 292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4" name="Freeform 293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5" name="Freeform 294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6" name="Freeform 295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7" name="Rectangle 296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8" name="Freeform 297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9" name="Freeform 298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0" name="Freeform 299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1" name="Freeform 300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2" name="Freeform 301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3" name="Freeform 302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4" name="Freeform 303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5" name="Freeform 304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6" name="Freeform 305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7" name="Freeform 306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8" name="Freeform 307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9" name="Freeform 308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4" name="Rectangle 43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1" name="Rectangle 50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9" name="Rectangle 58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5" name="Rectangle 74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1" name="Rectangle 80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" name="Rectangle 82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7" name="Rectangle 96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pic>
        <p:nvPicPr>
          <p:cNvPr id="1710" name="Picture 170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68436" y="2471845"/>
            <a:ext cx="7980356" cy="19143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32528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84606" y="867982"/>
            <a:ext cx="5067591" cy="362269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023" y="867983"/>
            <a:ext cx="5367737" cy="3622699"/>
          </a:xfrm>
          <a:prstGeom prst="rect">
            <a:avLst/>
          </a:prstGeom>
        </p:spPr>
      </p:pic>
      <p:sp>
        <p:nvSpPr>
          <p:cNvPr id="6" name="TextBox 4"/>
          <p:cNvSpPr txBox="1"/>
          <p:nvPr/>
        </p:nvSpPr>
        <p:spPr>
          <a:xfrm>
            <a:off x="353300" y="5174409"/>
            <a:ext cx="11753373" cy="8156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4700">
                <a:latin typeface="Times New Roman" panose="02020603050405020304" pitchFamily="18" charset="0"/>
                <a:cs typeface="Times New Roman" panose="02020603050405020304" pitchFamily="18" charset="0"/>
              </a:rPr>
              <a:t>Hộp bút.............................................bút chì.</a:t>
            </a:r>
          </a:p>
        </p:txBody>
      </p:sp>
      <p:sp>
        <p:nvSpPr>
          <p:cNvPr id="7" name="TextBox 5"/>
          <p:cNvSpPr txBox="1"/>
          <p:nvPr/>
        </p:nvSpPr>
        <p:spPr>
          <a:xfrm>
            <a:off x="4499956" y="4908788"/>
            <a:ext cx="3051342" cy="9694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57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57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7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endParaRPr lang="en-US" sz="57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21732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318" y="736967"/>
            <a:ext cx="9646570" cy="4016496"/>
          </a:xfrm>
          <a:prstGeom prst="rect">
            <a:avLst/>
          </a:prstGeom>
        </p:spPr>
      </p:pic>
      <p:sp>
        <p:nvSpPr>
          <p:cNvPr id="5" name="TextBox 2"/>
          <p:cNvSpPr txBox="1"/>
          <p:nvPr/>
        </p:nvSpPr>
        <p:spPr>
          <a:xfrm>
            <a:off x="-54292" y="5151537"/>
            <a:ext cx="12300585" cy="9694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5700">
                <a:latin typeface="Times New Roman" panose="02020603050405020304" pitchFamily="18" charset="0"/>
                <a:cs typeface="Times New Roman" panose="02020603050405020304" pitchFamily="18" charset="0"/>
              </a:rPr>
              <a:t>Bạn Mai ...................................bạn Nam.</a:t>
            </a:r>
          </a:p>
        </p:txBody>
      </p:sp>
      <p:sp>
        <p:nvSpPr>
          <p:cNvPr id="6" name="Oval Callout 5"/>
          <p:cNvSpPr/>
          <p:nvPr/>
        </p:nvSpPr>
        <p:spPr>
          <a:xfrm>
            <a:off x="1180848" y="736967"/>
            <a:ext cx="3120128" cy="1049931"/>
          </a:xfrm>
          <a:prstGeom prst="wedgeEllipseCallout">
            <a:avLst>
              <a:gd name="adj1" fmla="val -29110"/>
              <a:gd name="adj2" fmla="val 76461"/>
            </a:avLst>
          </a:prstGeom>
          <a:solidFill>
            <a:schemeClr val="accent1">
              <a:alpha val="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2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Tớ là Mai</a:t>
            </a:r>
          </a:p>
        </p:txBody>
      </p:sp>
      <p:sp>
        <p:nvSpPr>
          <p:cNvPr id="7" name="Oval Callout 6"/>
          <p:cNvSpPr/>
          <p:nvPr/>
        </p:nvSpPr>
        <p:spPr>
          <a:xfrm>
            <a:off x="4981541" y="736967"/>
            <a:ext cx="3004955" cy="836454"/>
          </a:xfrm>
          <a:prstGeom prst="wedgeEllipseCallout">
            <a:avLst>
              <a:gd name="adj1" fmla="val 60599"/>
              <a:gd name="adj2" fmla="val 58511"/>
            </a:avLst>
          </a:prstGeom>
          <a:solidFill>
            <a:schemeClr val="accent1">
              <a:alpha val="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2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Tớ là Nam</a:t>
            </a:r>
          </a:p>
        </p:txBody>
      </p:sp>
      <p:sp>
        <p:nvSpPr>
          <p:cNvPr id="8" name="TextBox 6"/>
          <p:cNvSpPr txBox="1"/>
          <p:nvPr/>
        </p:nvSpPr>
        <p:spPr>
          <a:xfrm>
            <a:off x="4355484" y="4977728"/>
            <a:ext cx="4228088" cy="9694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57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57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7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endParaRPr lang="en-US" sz="57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00832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2"/>
          <p:cNvSpPr txBox="1"/>
          <p:nvPr/>
        </p:nvSpPr>
        <p:spPr>
          <a:xfrm>
            <a:off x="483824" y="5174246"/>
            <a:ext cx="11394069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5300">
                <a:latin typeface="Times New Roman" panose="02020603050405020304" pitchFamily="18" charset="0"/>
                <a:cs typeface="Times New Roman" panose="02020603050405020304" pitchFamily="18" charset="0"/>
              </a:rPr>
              <a:t>Con chó...................................5 con mèo.</a:t>
            </a:r>
          </a:p>
        </p:txBody>
      </p:sp>
      <p:sp>
        <p:nvSpPr>
          <p:cNvPr id="5" name="TextBox 6"/>
          <p:cNvSpPr txBox="1"/>
          <p:nvPr/>
        </p:nvSpPr>
        <p:spPr>
          <a:xfrm>
            <a:off x="4369048" y="5003506"/>
            <a:ext cx="4286277" cy="9694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57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57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7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endParaRPr lang="en-US" sz="57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108" y="775813"/>
            <a:ext cx="11224084" cy="39786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3705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Box 3"/>
          <p:cNvSpPr txBox="1">
            <a:spLocks noChangeArrowheads="1"/>
          </p:cNvSpPr>
          <p:nvPr/>
        </p:nvSpPr>
        <p:spPr bwMode="auto">
          <a:xfrm>
            <a:off x="2210699" y="343343"/>
            <a:ext cx="1379993" cy="76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35" tIns="45718" rIns="91435" bIns="45718">
            <a:spAutoFit/>
          </a:bodyPr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u="sng" dirty="0" err="1">
                <a:latin typeface="Times New Roman" pitchFamily="18" charset="0"/>
                <a:cs typeface="Times New Roman" pitchFamily="18" charset="0"/>
              </a:rPr>
              <a:t>Toán</a:t>
            </a:r>
            <a:r>
              <a:rPr lang="en-US" sz="4400" dirty="0">
                <a:latin typeface="Times New Roman" pitchFamily="18" charset="0"/>
                <a:cs typeface="Times New Roman" pitchFamily="18" charset="0"/>
              </a:rPr>
              <a:t>:</a:t>
            </a: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3456218" y="-6204"/>
            <a:ext cx="6588931" cy="5847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35" tIns="45718" rIns="91435" bIns="45718">
            <a:spAutoFit/>
          </a:bodyPr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0" hangingPunct="0"/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11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2024</a:t>
            </a:r>
          </a:p>
        </p:txBody>
      </p:sp>
      <p:sp>
        <p:nvSpPr>
          <p:cNvPr id="15" name="Text Box 3"/>
          <p:cNvSpPr txBox="1">
            <a:spLocks noChangeArrowheads="1"/>
          </p:cNvSpPr>
          <p:nvPr/>
        </p:nvSpPr>
        <p:spPr bwMode="auto">
          <a:xfrm>
            <a:off x="4149448" y="416512"/>
            <a:ext cx="6288093" cy="7078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35" tIns="45718" rIns="91435" bIns="45718">
            <a:spAutoFit/>
          </a:bodyPr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Nặng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hơn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nhẹ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hơn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(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Tiết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1)</a:t>
            </a:r>
            <a:endParaRPr lang="en-US" sz="60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6" name="Picture 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707" y="1367912"/>
            <a:ext cx="10426587" cy="53278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" name="TextBox 1"/>
          <p:cNvSpPr txBox="1">
            <a:spLocks noChangeArrowheads="1"/>
          </p:cNvSpPr>
          <p:nvPr/>
        </p:nvSpPr>
        <p:spPr bwMode="auto">
          <a:xfrm>
            <a:off x="2025709" y="4073687"/>
            <a:ext cx="7519524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1" hangingPunct="1"/>
            <a:r>
              <a:rPr lang="pt-BR" sz="36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 em chuẩn bị bài sau:</a:t>
            </a:r>
          </a:p>
          <a:p>
            <a:pPr algn="ctr" eaLnBrk="1" hangingPunct="1"/>
            <a:r>
              <a:rPr lang="pt-BR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 – lô – gam</a:t>
            </a:r>
          </a:p>
          <a:p>
            <a:pPr algn="ctr" eaLnBrk="1" hangingPunct="1"/>
            <a:r>
              <a:rPr lang="pt-BR" sz="3600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(tiết 2)</a:t>
            </a:r>
            <a:endParaRPr lang="en-US" sz="3600" i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Oval Callout 17"/>
          <p:cNvSpPr/>
          <p:nvPr/>
        </p:nvSpPr>
        <p:spPr>
          <a:xfrm>
            <a:off x="4325870" y="2827514"/>
            <a:ext cx="2217218" cy="807194"/>
          </a:xfrm>
          <a:prstGeom prst="wedgeEllipseCallout">
            <a:avLst>
              <a:gd name="adj1" fmla="val -47110"/>
              <a:gd name="adj2" fmla="val 102687"/>
            </a:avLst>
          </a:prstGeom>
          <a:gradFill>
            <a:gsLst>
              <a:gs pos="0">
                <a:srgbClr val="FBEAC7"/>
              </a:gs>
              <a:gs pos="17999">
                <a:srgbClr val="FEE7F2"/>
              </a:gs>
              <a:gs pos="36000">
                <a:srgbClr val="FAC77D"/>
              </a:gs>
              <a:gs pos="61000">
                <a:srgbClr val="FBA97D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9" name="TextBox 2"/>
          <p:cNvSpPr txBox="1">
            <a:spLocks noChangeArrowheads="1"/>
          </p:cNvSpPr>
          <p:nvPr/>
        </p:nvSpPr>
        <p:spPr bwMode="auto">
          <a:xfrm>
            <a:off x="1048595" y="2908434"/>
            <a:ext cx="9144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1" hangingPunct="1"/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DẶN DÒ</a:t>
            </a:r>
          </a:p>
        </p:txBody>
      </p:sp>
    </p:spTree>
    <p:extLst>
      <p:ext uri="{BB962C8B-B14F-4D97-AF65-F5344CB8AC3E}">
        <p14:creationId xmlns:p14="http://schemas.microsoft.com/office/powerpoint/2010/main" val="308779749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/>
          <p:cNvSpPr/>
          <p:nvPr/>
        </p:nvSpPr>
        <p:spPr>
          <a:xfrm>
            <a:off x="8523768" y="5761451"/>
            <a:ext cx="3668232" cy="930349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Liên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hệ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giáo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án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FB: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Hương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Thảo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Gmail: tranthao121006@gmail.com</a:t>
            </a:r>
          </a:p>
        </p:txBody>
      </p:sp>
      <p:pic>
        <p:nvPicPr>
          <p:cNvPr id="6" name="Picture 67" descr="29">
            <a:extLst>
              <a:ext uri="{FF2B5EF4-FFF2-40B4-BE49-F238E27FC236}">
                <a16:creationId xmlns:a16="http://schemas.microsoft.com/office/drawing/2014/main" id="{E13D0006-25EB-8B51-7836-A69BF73D2A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37649" y="0"/>
            <a:ext cx="13713354" cy="7389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WordArt 13">
            <a:extLst>
              <a:ext uri="{FF2B5EF4-FFF2-40B4-BE49-F238E27FC236}">
                <a16:creationId xmlns:a16="http://schemas.microsoft.com/office/drawing/2014/main" id="{4800EC29-F19E-AFAA-E295-C686D6C4D5DD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358761" y="2464595"/>
            <a:ext cx="7683500" cy="1281906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Wave1">
              <a:avLst>
                <a:gd name="adj1" fmla="val 13005"/>
                <a:gd name="adj2" fmla="val 0"/>
              </a:avLst>
            </a:prstTxWarp>
          </a:bodyPr>
          <a:lstStyle/>
          <a:p>
            <a:pPr algn="ctr" defTabSz="1087394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667" b="1" kern="10">
                <a:solidFill>
                  <a:srgbClr val="CC00FF"/>
                </a:solidFill>
                <a:effectLst>
                  <a:outerShdw dist="53882" dir="2700000" algn="ctr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CHÚC THẦY CÔ  SỨC KHỎE!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C277274-D5AE-8B7F-886B-61DBF4D87137}"/>
              </a:ext>
            </a:extLst>
          </p:cNvPr>
          <p:cNvSpPr/>
          <p:nvPr/>
        </p:nvSpPr>
        <p:spPr>
          <a:xfrm>
            <a:off x="1748896" y="4064000"/>
            <a:ext cx="8684948" cy="100806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76193" tIns="38097" rIns="76193" bIns="38097" anchor="ctr"/>
          <a:lstStyle/>
          <a:p>
            <a:pPr algn="ctr" defTabSz="1088419">
              <a:defRPr/>
            </a:pPr>
            <a:r>
              <a:rPr lang="en-US" sz="4083" b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THÂN ÁI CHÀO TẠM BIỆT!</a:t>
            </a:r>
            <a:endParaRPr lang="vi-VN" sz="4083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ransition spd="slow">
    <p:random/>
    <p:sndAc>
      <p:stSnd>
        <p:snd r:embed="rId2" name="applaus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/>
          <p:cNvSpPr>
            <a:spLocks noChangeArrowheads="1"/>
          </p:cNvSpPr>
          <p:nvPr/>
        </p:nvSpPr>
        <p:spPr bwMode="auto">
          <a:xfrm>
            <a:off x="147984" y="109328"/>
            <a:ext cx="7416800" cy="914400"/>
          </a:xfrm>
          <a:prstGeom prst="ellipse">
            <a:avLst/>
          </a:prstGeom>
          <a:gradFill rotWithShape="1">
            <a:gsLst>
              <a:gs pos="0">
                <a:srgbClr val="CCFFFF"/>
              </a:gs>
              <a:gs pos="100000">
                <a:srgbClr val="CCFF33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tabLst>
                <a:tab pos="1371600" algn="l"/>
              </a:tabLst>
            </a:pPr>
            <a:r>
              <a:rPr lang="en-US" sz="4000" b="1" dirty="0" err="1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4000" b="1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chơi</a:t>
            </a:r>
            <a:r>
              <a:rPr lang="en-US" sz="4000" b="1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Ô </a:t>
            </a:r>
            <a:r>
              <a:rPr lang="en-US" sz="4000" b="1" dirty="0" err="1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cửa</a:t>
            </a:r>
            <a:r>
              <a:rPr lang="en-US" sz="4000" b="1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bí</a:t>
            </a:r>
            <a:r>
              <a:rPr lang="en-US" sz="4000" b="1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mật</a:t>
            </a:r>
            <a:endParaRPr lang="en-US" sz="4000" b="1" dirty="0">
              <a:solidFill>
                <a:srgbClr val="FF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Speech Bubble: Rectangle with Corners Rounded 7"/>
          <p:cNvSpPr/>
          <p:nvPr/>
        </p:nvSpPr>
        <p:spPr>
          <a:xfrm>
            <a:off x="248094" y="1769684"/>
            <a:ext cx="4734579" cy="1607820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7 + 6 = ?</a:t>
            </a:r>
          </a:p>
        </p:txBody>
      </p:sp>
      <p:pic>
        <p:nvPicPr>
          <p:cNvPr id="25" name="Picture 24" descr="untitled"/>
          <p:cNvPicPr>
            <a:picLocks noChangeAspect="1" noChangeArrowheads="1"/>
          </p:cNvPicPr>
          <p:nvPr/>
        </p:nvPicPr>
        <p:blipFill>
          <a:blip r:embed="rId2"/>
          <a:srcRect l="55000" t="12666" r="23000" b="53999"/>
          <a:stretch>
            <a:fillRect/>
          </a:stretch>
        </p:blipFill>
        <p:spPr bwMode="auto">
          <a:xfrm>
            <a:off x="0" y="1108689"/>
            <a:ext cx="6033518" cy="26521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2395334" y="1934406"/>
            <a:ext cx="1077384" cy="895350"/>
          </a:xfrm>
          <a:prstGeom prst="rect">
            <a:avLst/>
          </a:prstGeom>
          <a:gradFill rotWithShape="1">
            <a:gsLst>
              <a:gs pos="0">
                <a:srgbClr val="FFFF66"/>
              </a:gs>
              <a:gs pos="100000">
                <a:srgbClr val="00FF99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dirty="0">
                <a:solidFill>
                  <a:srgbClr val="FF3300"/>
                </a:solidFill>
                <a:latin typeface="Times New Roman" pitchFamily="18" charset="0"/>
              </a:rPr>
              <a:t>1</a:t>
            </a:r>
            <a:endParaRPr lang="en-US" sz="1400" dirty="0">
              <a:latin typeface="Times New Roman" pitchFamily="18" charset="0"/>
            </a:endParaRPr>
          </a:p>
        </p:txBody>
      </p:sp>
      <p:sp>
        <p:nvSpPr>
          <p:cNvPr id="30" name="Speech Bubble: Rectangle with Corners Rounded 7"/>
          <p:cNvSpPr/>
          <p:nvPr/>
        </p:nvSpPr>
        <p:spPr>
          <a:xfrm>
            <a:off x="6792997" y="1725440"/>
            <a:ext cx="4092405" cy="1607820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200" b="1">
                <a:latin typeface="Times New Roman" panose="02020603050405020304" pitchFamily="18" charset="0"/>
                <a:cs typeface="Times New Roman" panose="02020603050405020304" pitchFamily="18" charset="0"/>
              </a:rPr>
              <a:t>13 – 3 + 4 = ?</a:t>
            </a:r>
          </a:p>
        </p:txBody>
      </p:sp>
      <p:pic>
        <p:nvPicPr>
          <p:cNvPr id="31" name="Picture 30" descr="untitled"/>
          <p:cNvPicPr>
            <a:picLocks noChangeAspect="1" noChangeArrowheads="1"/>
          </p:cNvPicPr>
          <p:nvPr/>
        </p:nvPicPr>
        <p:blipFill>
          <a:blip r:embed="rId2"/>
          <a:srcRect l="55000" t="12666" r="23000" b="53999"/>
          <a:stretch>
            <a:fillRect/>
          </a:stretch>
        </p:blipFill>
        <p:spPr bwMode="auto">
          <a:xfrm>
            <a:off x="6082749" y="1090035"/>
            <a:ext cx="6016494" cy="26855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8444954" y="2013910"/>
            <a:ext cx="1077384" cy="895350"/>
          </a:xfrm>
          <a:prstGeom prst="rect">
            <a:avLst/>
          </a:prstGeom>
          <a:gradFill rotWithShape="1">
            <a:gsLst>
              <a:gs pos="0">
                <a:srgbClr val="FFFF66"/>
              </a:gs>
              <a:gs pos="100000">
                <a:srgbClr val="00FF99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dirty="0">
                <a:solidFill>
                  <a:srgbClr val="FF3300"/>
                </a:solidFill>
                <a:latin typeface="Times New Roman" pitchFamily="18" charset="0"/>
              </a:rPr>
              <a:t>3</a:t>
            </a:r>
            <a:endParaRPr lang="en-US" sz="1400" dirty="0">
              <a:latin typeface="Times New Roman" pitchFamily="18" charset="0"/>
            </a:endParaRPr>
          </a:p>
        </p:txBody>
      </p:sp>
      <p:sp>
        <p:nvSpPr>
          <p:cNvPr id="33" name="Speech Bubble: Rectangle with Corners Rounded 7"/>
          <p:cNvSpPr/>
          <p:nvPr/>
        </p:nvSpPr>
        <p:spPr>
          <a:xfrm>
            <a:off x="248093" y="3964914"/>
            <a:ext cx="4760809" cy="1435397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18 - ...... = 9</a:t>
            </a:r>
          </a:p>
        </p:txBody>
      </p:sp>
      <p:pic>
        <p:nvPicPr>
          <p:cNvPr id="34" name="Picture 33" descr="untitled"/>
          <p:cNvPicPr>
            <a:picLocks noChangeAspect="1" noChangeArrowheads="1"/>
          </p:cNvPicPr>
          <p:nvPr/>
        </p:nvPicPr>
        <p:blipFill>
          <a:blip r:embed="rId2"/>
          <a:srcRect l="55000" t="12666" r="23000" b="53999"/>
          <a:stretch>
            <a:fillRect/>
          </a:stretch>
        </p:blipFill>
        <p:spPr bwMode="auto">
          <a:xfrm>
            <a:off x="-1" y="3849234"/>
            <a:ext cx="6033519" cy="2974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5" name="Rectangle 34"/>
          <p:cNvSpPr>
            <a:spLocks noChangeArrowheads="1"/>
          </p:cNvSpPr>
          <p:nvPr/>
        </p:nvSpPr>
        <p:spPr bwMode="auto">
          <a:xfrm>
            <a:off x="2378122" y="4901390"/>
            <a:ext cx="1077384" cy="895350"/>
          </a:xfrm>
          <a:prstGeom prst="rect">
            <a:avLst/>
          </a:prstGeom>
          <a:gradFill rotWithShape="1">
            <a:gsLst>
              <a:gs pos="0">
                <a:srgbClr val="FFFF66"/>
              </a:gs>
              <a:gs pos="100000">
                <a:srgbClr val="00FF99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dirty="0">
                <a:solidFill>
                  <a:srgbClr val="FF3300"/>
                </a:solidFill>
                <a:latin typeface="Times New Roman" pitchFamily="18" charset="0"/>
              </a:rPr>
              <a:t>2</a:t>
            </a:r>
            <a:endParaRPr lang="en-US" sz="1400" dirty="0">
              <a:latin typeface="Times New Roman" pitchFamily="18" charset="0"/>
            </a:endParaRPr>
          </a:p>
        </p:txBody>
      </p:sp>
      <p:sp>
        <p:nvSpPr>
          <p:cNvPr id="36" name="C"/>
          <p:cNvSpPr/>
          <p:nvPr/>
        </p:nvSpPr>
        <p:spPr>
          <a:xfrm>
            <a:off x="7204903" y="4447516"/>
            <a:ext cx="3673254" cy="1294151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6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 – 5 = 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7" name="Picture 36" descr="untitled"/>
          <p:cNvPicPr>
            <a:picLocks noChangeAspect="1" noChangeArrowheads="1"/>
          </p:cNvPicPr>
          <p:nvPr/>
        </p:nvPicPr>
        <p:blipFill>
          <a:blip r:embed="rId2"/>
          <a:srcRect l="55000" t="12666" r="23000" b="53999"/>
          <a:stretch>
            <a:fillRect/>
          </a:stretch>
        </p:blipFill>
        <p:spPr bwMode="auto">
          <a:xfrm>
            <a:off x="6065380" y="3874562"/>
            <a:ext cx="6060367" cy="2950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8" name="Rectangle 37"/>
          <p:cNvSpPr>
            <a:spLocks noChangeArrowheads="1"/>
          </p:cNvSpPr>
          <p:nvPr/>
        </p:nvSpPr>
        <p:spPr bwMode="auto">
          <a:xfrm>
            <a:off x="8450931" y="4911862"/>
            <a:ext cx="1077384" cy="895350"/>
          </a:xfrm>
          <a:prstGeom prst="rect">
            <a:avLst/>
          </a:prstGeom>
          <a:gradFill rotWithShape="1">
            <a:gsLst>
              <a:gs pos="0">
                <a:srgbClr val="FFFF66"/>
              </a:gs>
              <a:gs pos="100000">
                <a:srgbClr val="00FF99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dirty="0">
                <a:solidFill>
                  <a:srgbClr val="FF3300"/>
                </a:solidFill>
                <a:latin typeface="Times New Roman" pitchFamily="18" charset="0"/>
              </a:rPr>
              <a:t>4</a:t>
            </a:r>
            <a:endParaRPr lang="en-US" sz="1400" dirty="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4016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5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5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5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5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32" grpId="0" animBg="1"/>
      <p:bldP spid="35" grpId="0" animBg="1"/>
      <p:bldP spid="38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2373414" y="714399"/>
            <a:ext cx="1206128" cy="76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35" tIns="45718" rIns="91435" bIns="45718">
            <a:spAutoFit/>
          </a:bodyPr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u="sng" dirty="0" err="1">
                <a:latin typeface="Times New Roman" pitchFamily="18" charset="0"/>
                <a:cs typeface="Times New Roman" pitchFamily="18" charset="0"/>
              </a:rPr>
              <a:t>Toán</a:t>
            </a:r>
            <a:r>
              <a:rPr lang="en-US" sz="4400" dirty="0">
                <a:latin typeface="Times New Roman" pitchFamily="18" charset="0"/>
                <a:cs typeface="Times New Roman" pitchFamily="18" charset="0"/>
              </a:rPr>
              <a:t>: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1521399" y="205828"/>
            <a:ext cx="10381658" cy="5847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35" tIns="45718" rIns="91435" bIns="45718">
            <a:spAutoFit/>
          </a:bodyPr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0" hangingPunct="0"/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11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2024</a:t>
            </a:r>
          </a:p>
        </p:txBody>
      </p:sp>
      <p:pic>
        <p:nvPicPr>
          <p:cNvPr id="8" name="Picture 7" descr="POINSET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16" y="-5081"/>
            <a:ext cx="1968500" cy="176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 descr="POINSET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0258240" y="-184450"/>
            <a:ext cx="1741145" cy="21257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0043838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760715" y="568626"/>
            <a:ext cx="1412235" cy="76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35" tIns="45718" rIns="91435" bIns="45718">
            <a:spAutoFit/>
          </a:bodyPr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u="sng" dirty="0" err="1">
                <a:latin typeface="Times New Roman" pitchFamily="18" charset="0"/>
                <a:cs typeface="Times New Roman" pitchFamily="18" charset="0"/>
              </a:rPr>
              <a:t>Toán</a:t>
            </a:r>
            <a:r>
              <a:rPr lang="en-US" sz="4400" dirty="0">
                <a:latin typeface="Times New Roman" pitchFamily="18" charset="0"/>
                <a:cs typeface="Times New Roman" pitchFamily="18" charset="0"/>
              </a:rPr>
              <a:t>: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857719" y="205828"/>
            <a:ext cx="10381658" cy="5847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35" tIns="45718" rIns="91435" bIns="45718">
            <a:spAutoFit/>
          </a:bodyPr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0" hangingPunct="0"/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11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2024</a:t>
            </a:r>
          </a:p>
        </p:txBody>
      </p:sp>
      <p:pic>
        <p:nvPicPr>
          <p:cNvPr id="8" name="Picture 7" descr="POINSET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16" y="-5081"/>
            <a:ext cx="1968500" cy="176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 descr="POINSET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0258240" y="-184450"/>
            <a:ext cx="1741145" cy="21257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ounded Rectangle 14"/>
          <p:cNvSpPr/>
          <p:nvPr/>
        </p:nvSpPr>
        <p:spPr>
          <a:xfrm>
            <a:off x="1283106" y="2047594"/>
            <a:ext cx="9832366" cy="3158581"/>
          </a:xfrm>
          <a:prstGeom prst="roundRect">
            <a:avLst/>
          </a:prstGeom>
          <a:solidFill>
            <a:srgbClr val="FFD1FF"/>
          </a:solidFill>
          <a:ln>
            <a:solidFill>
              <a:srgbClr val="F446B6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200">
              <a:solidFill>
                <a:srgbClr val="FF0000"/>
              </a:solidFill>
            </a:endParaRPr>
          </a:p>
        </p:txBody>
      </p:sp>
      <p:sp>
        <p:nvSpPr>
          <p:cNvPr id="16" name="TextBox 8"/>
          <p:cNvSpPr txBox="1">
            <a:spLocks noChangeArrowheads="1"/>
          </p:cNvSpPr>
          <p:nvPr/>
        </p:nvSpPr>
        <p:spPr bwMode="auto">
          <a:xfrm>
            <a:off x="1401093" y="2470157"/>
            <a:ext cx="9714379" cy="31239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7200">
                <a:solidFill>
                  <a:schemeClr val="tx1"/>
                </a:solidFill>
                <a:latin typeface=".VnAvant" panose="020B7200000000000000" pitchFamily="34" charset="0"/>
              </a:defRPr>
            </a:lvl1pPr>
            <a:lvl2pPr marL="742950" indent="-285750">
              <a:defRPr sz="7200">
                <a:solidFill>
                  <a:schemeClr val="tx1"/>
                </a:solidFill>
                <a:latin typeface=".VnAvant" panose="020B7200000000000000" pitchFamily="34" charset="0"/>
              </a:defRPr>
            </a:lvl2pPr>
            <a:lvl3pPr marL="1143000" indent="-228600">
              <a:defRPr sz="7200">
                <a:solidFill>
                  <a:schemeClr val="tx1"/>
                </a:solidFill>
                <a:latin typeface=".VnAvant" panose="020B7200000000000000" pitchFamily="34" charset="0"/>
              </a:defRPr>
            </a:lvl3pPr>
            <a:lvl4pPr marL="1600200" indent="-228600">
              <a:defRPr sz="7200">
                <a:solidFill>
                  <a:schemeClr val="tx1"/>
                </a:solidFill>
                <a:latin typeface=".VnAvant" panose="020B7200000000000000" pitchFamily="34" charset="0"/>
              </a:defRPr>
            </a:lvl4pPr>
            <a:lvl5pPr marL="2057400" indent="-228600">
              <a:defRPr sz="7200">
                <a:solidFill>
                  <a:schemeClr val="tx1"/>
                </a:solidFill>
                <a:latin typeface=".VnAvant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7200">
                <a:solidFill>
                  <a:schemeClr val="tx1"/>
                </a:solidFill>
                <a:latin typeface=".VnAvant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7200">
                <a:solidFill>
                  <a:schemeClr val="tx1"/>
                </a:solidFill>
                <a:latin typeface=".VnAvant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7200">
                <a:solidFill>
                  <a:schemeClr val="tx1"/>
                </a:solidFill>
                <a:latin typeface=".VnAvant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7200">
                <a:solidFill>
                  <a:schemeClr val="tx1"/>
                </a:solidFill>
                <a:latin typeface=".VnAvant" panose="020B7200000000000000" pitchFamily="34" charset="0"/>
              </a:defRPr>
            </a:lvl9pPr>
          </a:lstStyle>
          <a:p>
            <a:pPr>
              <a:spcAft>
                <a:spcPts val="600"/>
              </a:spcAft>
            </a:pPr>
            <a:r>
              <a:rPr lang="en-US" alt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altLang="en-US" sz="3200" b="1" u="sng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altLang="en-US" sz="3200" b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u="sng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en-US" altLang="en-US" sz="3200" b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u="sng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altLang="en-US" sz="3200" b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u="sng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đạt</a:t>
            </a:r>
            <a:r>
              <a:rPr lang="en-US" alt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HS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nhẹ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(so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sánh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cân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nhẹ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qua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vẽ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cân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đĩa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cân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thăng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...)</a:t>
            </a:r>
          </a:p>
          <a:p>
            <a:r>
              <a:rPr lang="en-US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- </a:t>
            </a:r>
            <a:r>
              <a:rPr lang="vi-VN" sz="32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Bước đầu so sánh nặng bằng nhau.</a:t>
            </a:r>
            <a:endParaRPr lang="en-US" sz="3200" dirty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457200" indent="-457200">
              <a:buFontTx/>
              <a:buChar char="-"/>
            </a:pP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 Box 3"/>
          <p:cNvSpPr txBox="1">
            <a:spLocks noChangeArrowheads="1"/>
          </p:cNvSpPr>
          <p:nvPr/>
        </p:nvSpPr>
        <p:spPr bwMode="auto">
          <a:xfrm>
            <a:off x="3006654" y="662160"/>
            <a:ext cx="6506106" cy="7078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35" tIns="45718" rIns="91435" bIns="45718">
            <a:spAutoFit/>
          </a:bodyPr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Nặng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hơn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nhẹ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hơn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(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Tiết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1)</a:t>
            </a:r>
            <a:endParaRPr lang="en-US" sz="60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3125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1" animBg="1"/>
      <p:bldP spid="16" grpId="1"/>
      <p:bldP spid="10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2509733" y="805858"/>
            <a:ext cx="6862813" cy="2108835"/>
            <a:chOff x="156834" y="1135756"/>
            <a:chExt cx="2109019" cy="2109019"/>
          </a:xfrm>
        </p:grpSpPr>
        <p:sp>
          <p:nvSpPr>
            <p:cNvPr id="5" name="Oval 4"/>
            <p:cNvSpPr/>
            <p:nvPr/>
          </p:nvSpPr>
          <p:spPr>
            <a:xfrm>
              <a:off x="156834" y="1135756"/>
              <a:ext cx="2109019" cy="2109019"/>
            </a:xfrm>
            <a:prstGeom prst="ellipse">
              <a:avLst/>
            </a:prstGeom>
            <a:solidFill>
              <a:srgbClr val="ED2F6A"/>
            </a:solidFill>
            <a:ln>
              <a:noFill/>
            </a:ln>
            <a:effectLst>
              <a:glow rad="101600">
                <a:schemeClr val="bg1">
                  <a:alpha val="60000"/>
                </a:schemeClr>
              </a:glow>
            </a:effectLst>
            <a:scene3d>
              <a:camera prst="perspectiveAbove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6" name="TextBox 3"/>
            <p:cNvSpPr txBox="1"/>
            <p:nvPr/>
          </p:nvSpPr>
          <p:spPr>
            <a:xfrm>
              <a:off x="373299" y="1608529"/>
              <a:ext cx="1711988" cy="10157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313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6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Arial-Rounded" panose="020B0604020202020204" pitchFamily="34" charset="0"/>
                  <a:cs typeface="Times New Roman" panose="02020603050405020304" pitchFamily="18" charset="0"/>
                  <a:sym typeface="+mn-lt"/>
                </a:rPr>
                <a:t>KHÁM</a:t>
              </a:r>
              <a:r>
                <a:rPr kumimoji="0" lang="en-US" altLang="zh-CN" sz="6000" b="1" i="0" u="none" strike="noStrike" kern="1200" cap="none" spc="0" normalizeH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Arial-Rounded" panose="020B0604020202020204" pitchFamily="34" charset="0"/>
                  <a:cs typeface="Times New Roman" panose="02020603050405020304" pitchFamily="18" charset="0"/>
                  <a:sym typeface="+mn-lt"/>
                </a:rPr>
                <a:t> PHÁ</a:t>
              </a:r>
              <a:endParaRPr kumimoji="0" lang="en-US" altLang="zh-CN" sz="6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604020202020204" pitchFamily="34" charset="0"/>
                <a:cs typeface="Times New Roman" panose="02020603050405020304" pitchFamily="18" charset="0"/>
                <a:sym typeface="+mn-lt"/>
              </a:endParaRPr>
            </a:p>
          </p:txBody>
        </p:sp>
      </p:grpSp>
      <p:pic>
        <p:nvPicPr>
          <p:cNvPr id="7" name="Picture 6" descr="POINSET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16" y="-5081"/>
            <a:ext cx="1968500" cy="176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 descr="POINSET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0258240" y="-184450"/>
            <a:ext cx="1741145" cy="21257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" name="Group 9"/>
          <p:cNvGrpSpPr>
            <a:grpSpLocks noChangeAspect="1"/>
          </p:cNvGrpSpPr>
          <p:nvPr/>
        </p:nvGrpSpPr>
        <p:grpSpPr bwMode="auto">
          <a:xfrm flipH="1">
            <a:off x="111021" y="880938"/>
            <a:ext cx="4476380" cy="5862540"/>
            <a:chOff x="316" y="897"/>
            <a:chExt cx="1835" cy="2370"/>
          </a:xfrm>
        </p:grpSpPr>
        <p:grpSp>
          <p:nvGrpSpPr>
            <p:cNvPr id="11" name="Group 10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1" name="Freeform 1510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2" name="Freeform 1511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3" name="Freeform 1512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4" name="Freeform 1513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5" name="Freeform 1514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6" name="Freeform 1515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7" name="Freeform 1516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8" name="Freeform 1517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9" name="Freeform 1518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0" name="Freeform 1519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1" name="Freeform 1520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2" name="Freeform 1521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3" name="Freeform 1522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4" name="Freeform 1523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5" name="Freeform 1524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6" name="Freeform 1525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7" name="Freeform 1526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8" name="Freeform 1527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9" name="Freeform 1528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0" name="Freeform 1529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1" name="Freeform 1530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2" name="Freeform 1531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3" name="Freeform 1532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4" name="Freeform 1533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5" name="Freeform 1534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6" name="Freeform 1535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7" name="Freeform 1536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8" name="Freeform 1537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9" name="Freeform 1538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0" name="Freeform 1539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1" name="Freeform 1540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2" name="Freeform 1541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3" name="Freeform 1542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4" name="Rectangle 1543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5" name="Freeform 1544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6" name="Freeform 1545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7" name="Freeform 1546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8" name="Freeform 1547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9" name="Freeform 1548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0" name="Freeform 1549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1" name="Freeform 1550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2" name="Freeform 1551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3" name="Freeform 1552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4" name="Freeform 1553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5" name="Freeform 1554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6" name="Freeform 1555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7" name="Freeform 1556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8" name="Freeform 1557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9" name="Freeform 1558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0" name="Freeform 1559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1" name="Freeform 1560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2" name="Freeform 1561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3" name="Freeform 1562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4" name="Freeform 1563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5" name="Freeform 1564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6" name="Freeform 1565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7" name="Freeform 1566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8" name="Freeform 1567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9" name="Freeform 1568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0" name="Freeform 1569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1" name="Freeform 1570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2" name="Freeform 1571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3" name="Freeform 1572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4" name="Freeform 1573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5" name="Rectangle 1574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6" name="Freeform 1575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7" name="Rectangle 1576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8" name="Freeform 1577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9" name="Freeform 1578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0" name="Freeform 1579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1" name="Freeform 1580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2" name="Freeform 1581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3" name="Freeform 1582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4" name="Rectangle 1583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5" name="Freeform 1584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6" name="Freeform 1585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7" name="Freeform 1586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8" name="Freeform 1587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9" name="Freeform 1588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0" name="Freeform 1589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1" name="Rectangle 1590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2" name="Freeform 1591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3" name="Freeform 1592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4" name="Freeform 1593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5" name="Freeform 1594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6" name="Freeform 1595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7" name="Freeform 1596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8" name="Freeform 1597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9" name="Rectangle 1598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0" name="Freeform 1599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1" name="Freeform 1600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2" name="Freeform 1601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3" name="Rectangle 1602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4" name="Freeform 1603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5" name="Freeform 1604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6" name="Freeform 1605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7" name="Freeform 1606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8" name="Freeform 1607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9" name="Freeform 1608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0" name="Freeform 1609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1" name="Freeform 1610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2" name="Freeform 1611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3" name="Freeform 1612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4" name="Freeform 1613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5" name="Freeform 1614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6" name="Freeform 1615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7" name="Freeform 1616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8" name="Freeform 1617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9" name="Freeform 1618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0" name="Freeform 1619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1" name="Rectangle 1620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2" name="Freeform 1621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3" name="Rectangle 1622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4" name="Freeform 1623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5" name="Freeform 1624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6" name="Rectangle 1625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7" name="Freeform 1626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8" name="Freeform 1627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9" name="Freeform 1628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0" name="Rectangle 1629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1" name="Freeform 1630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2" name="Freeform 1631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3" name="Freeform 1632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4" name="Freeform 1633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5" name="Freeform 1634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6" name="Freeform 1635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7" name="Rectangle 1636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8" name="Freeform 1637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9" name="Freeform 1638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0" name="Freeform 1639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1" name="Freeform 1640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2" name="Freeform 1641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3" name="Freeform 1642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4" name="Freeform 1643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5" name="Freeform 1644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6" name="Freeform 1645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7" name="Freeform 1646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8" name="Freeform 1647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9" name="Rectangle 1648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0" name="Freeform 1649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1" name="Freeform 1650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2" name="Freeform 1651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3" name="Freeform 1652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4" name="Freeform 1653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5" name="Freeform 1654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6" name="Freeform 1655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7" name="Freeform 1656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8" name="Freeform 1657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9" name="Freeform 1658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0" name="Freeform 1659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1" name="Freeform 1660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2" name="Freeform 1661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3" name="Freeform 1662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4" name="Freeform 1663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5" name="Freeform 1664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6" name="Freeform 1665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7" name="Freeform 1666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8" name="Freeform 1667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9" name="Rectangle 1668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0" name="Freeform 1669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1" name="Freeform 1670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2" name="Rectangle 1671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3" name="Freeform 1672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4" name="Freeform 1673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5" name="Freeform 1674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6" name="Rectangle 1675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7" name="Freeform 1676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8" name="Freeform 1677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9" name="Freeform 1678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0" name="Freeform 1679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1" name="Freeform 1680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2" name="Freeform 1681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3" name="Rectangle 1682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4" name="Freeform 1683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5" name="Freeform 1684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6" name="Freeform 1685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7" name="Freeform 1686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8" name="Freeform 1687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9" name="Freeform 1688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0" name="Freeform 1689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1" name="Freeform 1690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2" name="Freeform 1691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3" name="Freeform 1692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4" name="Freeform 1693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5" name="Rectangle 1694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6" name="Freeform 1695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7" name="Freeform 1696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8" name="Freeform 1697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9" name="Freeform 1698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0" name="Freeform 1699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1" name="Freeform 1700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2" name="Freeform 1701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3" name="Freeform 1702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4" name="Freeform 1703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5" name="Freeform 1704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6" name="Freeform 1705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7" name="Freeform 1706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8" name="Freeform 1707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9" name="Freeform 1708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0" name="Freeform 1709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2" name="Group 11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1" name="Freeform 1310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2" name="Freeform 1311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3" name="Freeform 1312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4" name="Freeform 1313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5" name="Rectangle 1314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6" name="Freeform 1315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7" name="Freeform 1316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8" name="Freeform 1317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9" name="Freeform 1318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0" name="Freeform 1319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1" name="Freeform 1320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2" name="Rectangle 1321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3" name="Freeform 1322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4" name="Freeform 1323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5" name="Freeform 1324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6" name="Freeform 1325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7" name="Freeform 1326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8" name="Freeform 1327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9" name="Rectangle 1328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0" name="Rectangle 1329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1" name="Freeform 1330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2" name="Freeform 1331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3" name="Freeform 1332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4" name="Freeform 1333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5" name="Rectangle 1334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6" name="Freeform 1335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7" name="Freeform 1336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8" name="Freeform 1337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9" name="Freeform 1338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0" name="Freeform 1339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1" name="Freeform 1340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2" name="Freeform 1341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3" name="Freeform 1342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4" name="Freeform 1343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5" name="Freeform 1344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6" name="Freeform 1345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7" name="Freeform 1346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8" name="Freeform 1347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9" name="Freeform 1348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0" name="Freeform 1349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1" name="Freeform 1350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2" name="Freeform 1351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3" name="Freeform 1352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4" name="Freeform 1353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5" name="Freeform 1354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6" name="Freeform 1355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7" name="Freeform 1356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8" name="Freeform 1357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9" name="Rectangle 1358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0" name="Freeform 1359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1" name="Freeform 1360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2" name="Freeform 1361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3" name="Freeform 1362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4" name="Rectangle 1363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5" name="Freeform 1364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6" name="Freeform 1365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7" name="Freeform 1366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8" name="Freeform 1367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9" name="Freeform 1368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0" name="Freeform 1369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1" name="Freeform 1370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2" name="Freeform 1371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3" name="Freeform 1372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4" name="Freeform 1373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5" name="Rectangle 1374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6" name="Rectangle 1375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7" name="Freeform 1376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8" name="Freeform 1377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9" name="Freeform 1378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0" name="Freeform 1379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1" name="Rectangle 1380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2" name="Freeform 1381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3" name="Rectangle 1382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4" name="Freeform 1383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5" name="Freeform 1384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6" name="Freeform 1385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7" name="Rectangle 1386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8" name="Freeform 1387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9" name="Freeform 1388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0" name="Freeform 1389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1" name="Freeform 1390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2" name="Freeform 1391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3" name="Freeform 1392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4" name="Freeform 1393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5" name="Freeform 1394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6" name="Freeform 1395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7" name="Freeform 1396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8" name="Freeform 1397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9" name="Freeform 1398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0" name="Freeform 1399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1" name="Freeform 1400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2" name="Freeform 1401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3" name="Freeform 1402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4" name="Freeform 1403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5" name="Freeform 1404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6" name="Freeform 1405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7" name="Rectangle 1406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8" name="Freeform 1407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9" name="Freeform 1408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0" name="Freeform 1409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1" name="Freeform 1410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2" name="Freeform 1411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3" name="Freeform 1412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4" name="Rectangle 1413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5" name="Freeform 1414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6" name="Freeform 1415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7" name="Freeform 1416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8" name="Freeform 1417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9" name="Freeform 1418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0" name="Freeform 1419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1" name="Rectangle 1420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2" name="Freeform 1421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3" name="Freeform 1422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4" name="Freeform 1423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5" name="Freeform 1424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6" name="Freeform 1425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7" name="Rectangle 1426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8" name="Freeform 1427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9" name="Rectangle 1428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0" name="Freeform 1429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1" name="Freeform 1430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2" name="Freeform 1431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3" name="Rectangle 1432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4" name="Freeform 1433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5" name="Freeform 1434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6" name="Freeform 1435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7" name="Freeform 1436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8" name="Freeform 1437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9" name="Freeform 1438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0" name="Freeform 1439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1" name="Freeform 1440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2" name="Freeform 1441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3" name="Freeform 1442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4" name="Freeform 1443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5" name="Freeform 1444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6" name="Freeform 1445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7" name="Freeform 1446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8" name="Freeform 1447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9" name="Freeform 1448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0" name="Freeform 1449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1" name="Freeform 1450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2" name="Freeform 1451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3" name="Freeform 1452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4" name="Rectangle 1453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5" name="Freeform 1454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6" name="Freeform 1455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7" name="Rectangle 1456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8" name="Freeform 1457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9" name="Freeform 1458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0" name="Freeform 1459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1" name="Freeform 1460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2" name="Freeform 1461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3" name="Freeform 1462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4" name="Freeform 1463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5" name="Freeform 1464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6" name="Freeform 1465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7" name="Freeform 1466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8" name="Rectangle 1467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9" name="Rectangle 1468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0" name="Freeform 1469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1" name="Freeform 1470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2" name="Freeform 1471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3" name="Freeform 1472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4" name="Freeform 1473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5" name="Freeform 1474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6" name="Freeform 1475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7" name="Freeform 1476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8" name="Freeform 1477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9" name="Freeform 1478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0" name="Rectangle 1479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1" name="Freeform 1480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2" name="Freeform 1481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3" name="Freeform 1482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4" name="Freeform 1483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5" name="Freeform 1484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6" name="Freeform 1485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7" name="Freeform 1486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8" name="Freeform 1487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9" name="Freeform 1488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0" name="Freeform 1489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1" name="Freeform 1490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2" name="Freeform 1491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3" name="Freeform 1492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4" name="Freeform 1493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5" name="Freeform 1494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6" name="Freeform 1495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7" name="Freeform 1496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8" name="Rectangle 1497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9" name="Freeform 1498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0" name="Rectangle 1499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1" name="Freeform 1500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2" name="Freeform 1501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3" name="Rectangle 1502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4" name="Freeform 1503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5" name="Freeform 1504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6" name="Freeform 1505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7" name="Rectangle 1506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8" name="Freeform 1507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9" name="Freeform 1508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0" name="Freeform 1509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3" name="Group 12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1" name="Freeform 1110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2" name="Freeform 1111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3" name="Freeform 1112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4" name="Rectangle 1113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5" name="Rectangle 1114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6" name="Freeform 1115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7" name="Freeform 1116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8" name="Freeform 1117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9" name="Freeform 1118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0" name="Freeform 1119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1" name="Freeform 1120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2" name="Freeform 1121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3" name="Freeform 1122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4" name="Freeform 1123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5" name="Freeform 1124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6" name="Rectangle 1125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7" name="Freeform 1126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8" name="Freeform 1127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9" name="Freeform 1128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0" name="Freeform 1129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1" name="Freeform 1130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2" name="Freeform 1131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3" name="Freeform 1132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4" name="Freeform 1133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5" name="Freeform 1134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6" name="Freeform 1135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7" name="Freeform 1136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8" name="Freeform 1137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9" name="Freeform 1138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0" name="Freeform 1139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1" name="Freeform 1140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2" name="Freeform 1141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3" name="Freeform 1142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4" name="Freeform 1143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5" name="Freeform 1144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6" name="Freeform 1145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7" name="Rectangle 1146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8" name="Freeform 1147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9" name="Freeform 1148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0" name="Freeform 1149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1" name="Freeform 1150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2" name="Freeform 1151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3" name="Freeform 1152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4" name="Freeform 1153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5" name="Freeform 1154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6" name="Freeform 1155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7" name="Freeform 1156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8" name="Freeform 1157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9" name="Freeform 1158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0" name="Freeform 1159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1" name="Rectangle 1160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2" name="Freeform 1161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3" name="Freeform 1162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4" name="Freeform 1163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5" name="Freeform 1164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6" name="Freeform 1165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7" name="Freeform 1166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8" name="Freeform 1167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9" name="Freeform 1168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0" name="Freeform 1169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1" name="Freeform 1170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2" name="Freeform 1171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3" name="Freeform 1172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4" name="Freeform 1173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5" name="Freeform 1174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6" name="Freeform 1175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7" name="Freeform 1176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8" name="Freeform 1177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9" name="Freeform 1178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0" name="Freeform 1179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1" name="Freeform 1180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2" name="Freeform 1181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3" name="Freeform 1182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4" name="Freeform 1183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5" name="Freeform 1184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6" name="Freeform 1185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7" name="Freeform 1186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8" name="Freeform 1187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9" name="Freeform 1188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0" name="Freeform 1189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1" name="Freeform 1190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2" name="Freeform 1191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3" name="Freeform 1192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4" name="Freeform 1193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5" name="Freeform 1194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6" name="Freeform 1195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7" name="Freeform 1196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8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9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0" name="Freeform 1199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1" name="Freeform 1200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2" name="Freeform 1201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3" name="Freeform 1202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4" name="Freeform 1203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5" name="Freeform 1204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6" name="Freeform 1205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7" name="Freeform 1206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8" name="Freeform 1207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9" name="Freeform 1208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0" name="Freeform 1209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1" name="Freeform 1210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2" name="Freeform 1211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3" name="Freeform 1212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4" name="Freeform 1213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5" name="Freeform 1214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6" name="Freeform 1215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7" name="Freeform 1216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8" name="Freeform 1217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9" name="Freeform 1218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0" name="Freeform 1219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1" name="Freeform 1220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2" name="Freeform 1221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3" name="Freeform 1222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4" name="Freeform 1223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5" name="Freeform 1224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6" name="Freeform 1225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7" name="Freeform 1226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8" name="Freeform 1227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9" name="Freeform 1228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0" name="Freeform 1229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1" name="Rectangle 1230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2" name="Freeform 1231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3" name="Freeform 1232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4" name="Freeform 1233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5" name="Freeform 1234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6" name="Freeform 1235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7" name="Freeform 1236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8" name="Freeform 1237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9" name="Freeform 1238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0" name="Freeform 1239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1" name="Rectangle 1240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2" name="Freeform 1241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3" name="Rectangle 1242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4" name="Freeform 1243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5" name="Freeform 1244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6" name="Rectangle 1245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7" name="Freeform 1246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8" name="Freeform 1247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9" name="Freeform 1248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0" name="Freeform 1249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1" name="Freeform 1250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2" name="Freeform 1251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3" name="Freeform 1252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4" name="Freeform 1253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5" name="Freeform 1254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6" name="Freeform 1255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7" name="Rectangle 1256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8" name="Freeform 1257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9" name="Freeform 1258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0" name="Freeform 1259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1" name="Freeform 1260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2" name="Freeform 1261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3" name="Freeform 1262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4" name="Freeform 1263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5" name="Rectangle 1264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6" name="Freeform 1265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7" name="Freeform 1266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8" name="Freeform 1267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9" name="Rectangle 1268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0" name="Freeform 1269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1" name="Freeform 1270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2" name="Freeform 1271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3" name="Freeform 1272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4" name="Freeform 1273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5" name="Freeform 1274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6" name="Freeform 1275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7" name="Rectangle 1276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8" name="Freeform 1277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9" name="Freeform 1278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0" name="Freeform 1279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1" name="Freeform 1280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2" name="Freeform 1281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3" name="Freeform 1282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4" name="Freeform 1283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5" name="Freeform 1284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6" name="Freeform 1285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7" name="Rectangle 1286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8" name="Freeform 1287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9" name="Rectangle 1288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0" name="Freeform 1289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1" name="Freeform 1290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2" name="Rectangle 1291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3" name="Freeform 1292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4" name="Freeform 1293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5" name="Freeform 1294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6" name="Freeform 1295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7" name="Freeform 1296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8" name="Freeform 1297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9" name="Freeform 1298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0" name="Freeform 1299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1" name="Freeform 1300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2" name="Freeform 1301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3" name="Rectangle 1302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4" name="Rectangle 1303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5" name="Freeform 1304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6" name="Freeform 1305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7" name="Freeform 1306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8" name="Freeform 1307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9" name="Freeform 1308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0" name="Freeform 1309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4" name="Group 13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1" name="Rectangle 910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2" name="Freeform 911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3" name="Freeform 912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4" name="Freeform 913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5" name="Rectangle 914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6" name="Freeform 915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7" name="Freeform 916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8" name="Freeform 917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9" name="Freeform 918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0" name="Freeform 919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1" name="Freeform 920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2" name="Freeform 921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3" name="Freeform 922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4" name="Freeform 923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5" name="Freeform 924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6" name="Freeform 925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7" name="Freeform 926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8" name="Freeform 927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9" name="Freeform 928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0" name="Freeform 929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1" name="Freeform 930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2" name="Freeform 931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3" name="Freeform 932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4" name="Freeform 933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5" name="Rectangle 934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6" name="Freeform 935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7" name="Freeform 936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8" name="Freeform 937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9" name="Freeform 938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0" name="Freeform 939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1" name="Freeform 940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2" name="Freeform 941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3" name="Freeform 942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4" name="Freeform 943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5" name="Freeform 944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6" name="Freeform 945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7" name="Freeform 946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8" name="Freeform 947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9" name="Rectangle 948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0" name="Freeform 949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1" name="Freeform 950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2" name="Freeform 951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3" name="Freeform 952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4" name="Freeform 953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5" name="Freeform 954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6" name="Freeform 955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7" name="Freeform 956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8" name="Freeform 957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9" name="Freeform 958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0" name="Freeform 959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1" name="Rectangle 960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2" name="Freeform 961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3" name="Freeform 962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4" name="Freeform 963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5" name="Freeform 964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6" name="Freeform 965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7" name="Freeform 966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8" name="Freeform 967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9" name="Freeform 968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0" name="Freeform 969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1" name="Freeform 970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2" name="Freeform 971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3" name="Freeform 972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4" name="Freeform 973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5" name="Freeform 974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6" name="Freeform 975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7" name="Freeform 976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8" name="Freeform 977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9" name="Rectangle 978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0" name="Freeform 979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1" name="Rectangle 980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2" name="Freeform 981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3" name="Freeform 982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4" name="Rectangle 983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5" name="Freeform 984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6" name="Freeform 985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7" name="Freeform 986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8" name="Freeform 987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9" name="Freeform 988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0" name="Freeform 989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1" name="Freeform 990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2" name="Freeform 991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3" name="Freeform 992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4" name="Freeform 993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5" name="Rectangle 994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6" name="Freeform 995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7" name="Freeform 996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8" name="Freeform 997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9" name="Freeform 998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0" name="Freeform 999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1" name="Freeform 1000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2" name="Freeform 1001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3" name="Rectangle 1002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4" name="Freeform 1003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5" name="Freeform 1004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6" name="Freeform 1005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7" name="Rectangle 1006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8" name="Freeform 1007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9" name="Freeform 1008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0" name="Freeform 1009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1" name="Freeform 1010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2" name="Freeform 1011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3" name="Freeform 1012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4" name="Freeform 1013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5" name="Freeform 1014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6" name="Freeform 1015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7" name="Freeform 1016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8" name="Freeform 1017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9" name="Freeform 1018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0" name="Freeform 1019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1" name="Freeform 1020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2" name="Freeform 1021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3" name="Freeform 1022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4" name="Freeform 1023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5" name="Freeform 1024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6" name="Freeform 1025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7" name="Rectangle 1026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8" name="Freeform 1027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9" name="Freeform 1028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0" name="Rectangle 1029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1" name="Freeform 1030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2" name="Freeform 1031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3" name="Freeform 1032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4" name="Rectangle 1033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5" name="Freeform 1034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6" name="Freeform 1035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7" name="Freeform 1036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8" name="Freeform 1037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9" name="Freeform 1038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0" name="Freeform 1039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1" name="Rectangle 1040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2" name="Rectangle 1041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3" name="Freeform 1042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4" name="Freeform 1043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5" name="Freeform 1044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6" name="Freeform 1045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7" name="Freeform 1046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8" name="Freeform 1047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9" name="Rectangle 1048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0" name="Freeform 1049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1" name="Freeform 1050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2" name="Freeform 1051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3" name="Rectangle 1052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4" name="Freeform 1053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5" name="Freeform 1054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6" name="Freeform 1055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7" name="Freeform 1056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8" name="Freeform 1057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9" name="Freeform 1058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0" name="Freeform 1059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1" name="Freeform 1060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2" name="Freeform 1061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3" name="Freeform 1062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4" name="Freeform 1063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5" name="Freeform 1064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6" name="Freeform 1065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7" name="Freeform 1066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8" name="Freeform 1067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9" name="Freeform 1068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0" name="Freeform 1069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1" name="Rectangle 1070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2" name="Freeform 1071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3" name="Rectangle 1072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4" name="Freeform 1073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5" name="Freeform 1074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6" name="Freeform 1075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7" name="Freeform 1076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8" name="Freeform 1077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9" name="Freeform 1078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0" name="Freeform 1079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1" name="Freeform 1080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2" name="Freeform 1081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3" name="Freeform 1082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4" name="Freeform 1083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5" name="Freeform 1084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6" name="Freeform 1085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7" name="Rectangle 1086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8" name="Freeform 1087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9" name="Freeform 1088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0" name="Freeform 1089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1" name="Freeform 1090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2" name="Freeform 1091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3" name="Freeform 1092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4" name="Freeform 1093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5" name="Rectangle 1094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6" name="Freeform 1095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7" name="Freeform 1096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8" name="Freeform 1097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9" name="Rectangle 1098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0" name="Freeform 1099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1" name="Freeform 1100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2" name="Freeform 1101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3" name="Freeform 1102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4" name="Freeform 1103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5" name="Freeform 1104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6" name="Freeform 1105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7" name="Rectangle 1106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8" name="Freeform 1107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9" name="Freeform 1108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0" name="Freeform 1109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5" name="Group 14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1" name="Freeform 710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2" name="Freeform 711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3" name="Freeform 712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4" name="Freeform 713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5" name="Freeform 714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6" name="Freeform 715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7" name="Rectangle 716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8" name="Freeform 717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9" name="Rectangle 718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0" name="Freeform 719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1" name="Freeform 720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2" name="Rectangle 721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3" name="Freeform 722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4" name="Freeform 723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5" name="Freeform 724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6" name="Rectangle 725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7" name="Freeform 726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8" name="Freeform 727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9" name="Freeform 728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0" name="Freeform 729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1" name="Freeform 730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2" name="Freeform 731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3" name="Rectangle 732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4" name="Freeform 733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5" name="Freeform 734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6" name="Freeform 735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7" name="Freeform 736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8" name="Freeform 737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9" name="Freeform 738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0" name="Freeform 739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1" name="Freeform 740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2" name="Freeform 741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3" name="Freeform 742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4" name="Freeform 743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5" name="Freeform 744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6" name="Freeform 745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7" name="Freeform 746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8" name="Freeform 747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9" name="Freeform 748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0" name="Freeform 749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1" name="Freeform 750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2" name="Freeform 751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3" name="Freeform 752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4" name="Freeform 753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5" name="Freeform 754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6" name="Freeform 755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7" name="Freeform 756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8" name="Freeform 757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9" name="Rectangle 758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0" name="Freeform 759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1" name="Freeform 760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2" name="Rectangle 761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3" name="Freeform 762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4" name="Freeform 763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5" name="Rectangle 764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6" name="Freeform 765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7" name="Rectangle 766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8" name="Freeform 767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9" name="Freeform 768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0" name="Rectangle 769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1" name="Freeform 770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2" name="Freeform 771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3" name="Freeform 772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4" name="Rectangle 773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5" name="Freeform 774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6" name="Freeform 775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7" name="Freeform 776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8" name="Freeform 777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9" name="Freeform 778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0" name="Freeform 779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1" name="Rectangle 78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2" name="Freeform 781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3" name="Freeform 782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4" name="Freeform 783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5" name="Freeform 784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6" name="Freeform 785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7" name="Rectangle 786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8" name="Freeform 787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9" name="Rectangle 788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0" name="Freeform 789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1" name="Freeform 790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2" name="Freeform 791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3" name="Rectangle 792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4" name="Freeform 793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5" name="Freeform 794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6" name="Freeform 795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7" name="Freeform 796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8" name="Freeform 797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9" name="Freeform 798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0" name="Freeform 799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1" name="Freeform 800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2" name="Freeform 801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3" name="Freeform 802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4" name="Freeform 803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5" name="Rectangle 804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6" name="Freeform 805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7" name="Freeform 806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8" name="Rectangle 807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9" name="Freeform 808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0" name="Freeform 809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1" name="Rectangle 810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2" name="Freeform 811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3" name="Rectangle 812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4" name="Freeform 813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5" name="Freeform 814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6" name="Rectangle 815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7" name="Freeform 816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8" name="Freeform 817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9" name="Freeform 818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0" name="Freeform 819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1" name="Freeform 820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2" name="Freeform 821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3" name="Freeform 822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4" name="Freeform 823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5" name="Freeform 824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6" name="Freeform 825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7" name="Rectangle 826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8" name="Rectangle 827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9" name="Freeform 828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0" name="Freeform 829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1" name="Freeform 830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2" name="Freeform 831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3" name="Freeform 832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4" name="Freeform 833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5" name="Freeform 834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6" name="Freeform 835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7" name="Freeform 836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8" name="Freeform 837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9" name="Freeform 838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0" name="Freeform 839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1" name="Freeform 840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2" name="Freeform 841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3" name="Freeform 842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4" name="Freeform 843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5" name="Freeform 844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6" name="Freeform 845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7" name="Freeform 846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8" name="Freeform 847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9" name="Freeform 848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0" name="Freeform 849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1" name="Rectangle 850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2" name="Freeform 851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3" name="Freeform 852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4" name="Rectangle 853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5" name="Freeform 854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6" name="Freeform 855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7" name="Freeform 856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8" name="Freeform 857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9" name="Rectangle 858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0" name="Freeform 859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1" name="Freeform 860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2" name="Rectangle 861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3" name="Freeform 862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4" name="Freeform 863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5" name="Freeform 864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6" name="Rectangle 865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7" name="Freeform 866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8" name="Freeform 867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9" name="Freeform 868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0" name="Freeform 869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1" name="Freeform 870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2" name="Freeform 871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3" name="Rectangle 87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4" name="Freeform 873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5" name="Freeform 874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6" name="Freeform 875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7" name="Freeform 876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8" name="Freeform 877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9" name="Rectangle 878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0" name="Freeform 879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1" name="Rectangle 880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2" name="Freeform 881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3" name="Freeform 882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4" name="Freeform 883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5" name="Freeform 884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6" name="Freeform 885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7" name="Freeform 886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8" name="Freeform 887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9" name="Freeform 888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0" name="Freeform 889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1" name="Freeform 890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2" name="Freeform 891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3" name="Rectangle 892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4" name="Freeform 893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5" name="Freeform 894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6" name="Freeform 895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7" name="Rectangle 896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8" name="Freeform 897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9" name="Freeform 898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0" name="Rectangle 899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1" name="Freeform 900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2" name="Freeform 901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3" name="Rectangle 902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4" name="Freeform 903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5" name="Rectangle 904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6" name="Freeform 905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7" name="Freeform 906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8" name="Freeform 907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9" name="Freeform 908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0" name="Freeform 909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6" name="Group 15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1" name="Freeform 5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2" name="Freeform 5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3" name="Freeform 5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4" name="Freeform 5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5" name="Freeform 5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6" name="Freeform 5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7" name="Freeform 5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8" name="Freeform 5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9" name="Rectangle 5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0" name="Freeform 5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1" name="Freeform 5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2" name="Freeform 5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3" name="Freeform 5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4" name="Freeform 5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5" name="Freeform 5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6" name="Freeform 5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7" name="Freeform 5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8" name="Freeform 5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9" name="Freeform 5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0" name="Freeform 5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1" name="Rectangle 5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2" name="Freeform 5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3" name="Freeform 5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4" name="Freeform 5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5" name="Freeform 5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6" name="Freeform 5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7" name="Freeform 5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8" name="Freeform 5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9" name="Freeform 5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0" name="Freeform 5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1" name="Freeform 5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2" name="Freeform 5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3" name="Rectangle 5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4" name="Freeform 5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5" name="Freeform 5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6" name="Freeform 5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7" name="Freeform 5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8" name="Freeform 5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9" name="Rectangle 5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0" name="Freeform 5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1" name="Freeform 5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2" name="Freeform 5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3" name="Freeform 5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4" name="Rectangle 5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5" name="Freeform 5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6" name="Freeform 5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7" name="Freeform 5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8" name="Freeform 5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9" name="Freeform 5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0" name="Freeform 5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1" name="Freeform 5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2" name="Freeform 5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3" name="Freeform 5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4" name="Freeform 5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5" name="Rectangle 5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6" name="Freeform 5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7" name="Freeform 5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8" name="Freeform 5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9" name="Freeform 5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0" name="Freeform 5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1" name="Rectangle 5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2" name="Freeform 5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3" name="Freeform 5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4" name="Freeform 5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5" name="Freeform 5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6" name="Freeform 5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7" name="Rectangle 5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8" name="Freeform 5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9" name="Freeform 5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0" name="Freeform 5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1" name="Freeform 5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2" name="Freeform 5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3" name="Freeform 5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4" name="Freeform 5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5" name="Freeform 5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6" name="Freeform 5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7" name="Freeform 5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8" name="Freeform 5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9" name="Rectangle 5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0" name="Freeform 5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1" name="Freeform 5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2" name="Rectangle 5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3" name="Freeform 5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4" name="Freeform 5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5" name="Rectangle 5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6" name="Freeform 5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7" name="Rectangle 5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8" name="Freeform 5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9" name="Freeform 5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0" name="Rectangle 5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1" name="Freeform 6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2" name="Freeform 6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3" name="Freeform 6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4" name="Rectangle 6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5" name="Freeform 6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6" name="Freeform 6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7" name="Freeform 6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8" name="Freeform 6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9" name="Freeform 6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0" name="Freeform 6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1" name="Rectangle 6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2" name="Freeform 6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3" name="Freeform 6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4" name="Freeform 6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5" name="Freeform 6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6" name="Freeform 6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7" name="Rectangle 6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8" name="Freeform 6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9" name="Rectangle 6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0" name="Freeform 6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1" name="Freeform 6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2" name="Freeform 6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3" name="Freeform 6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4" name="Freeform 6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5" name="Freeform 6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6" name="Freeform 6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7" name="Freeform 6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8" name="Freeform 6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9" name="Freeform 6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0" name="Freeform 6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1" name="Freeform 6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2" name="Freeform 6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3" name="Freeform 6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4" name="Freeform 6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5" name="Rectangle 6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6" name="Freeform 6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7" name="Freeform 6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8" name="Rectangle 6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9" name="Freeform 6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0" name="Freeform 6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1" name="Freeform 6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2" name="Freeform 6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3" name="Rectangle 6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4" name="Freeform 6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5" name="Freeform 6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6" name="Freeform 6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7" name="Freeform 6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8" name="Freeform 6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9" name="Freeform 6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0" name="Freeform 6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1" name="Freeform 6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2" name="Freeform 6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3" name="Freeform 6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4" name="Freeform 6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5" name="Freeform 6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6" name="Freeform 6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7" name="Rectangle 6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8" name="Freeform 6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9" name="Freeform 6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0" name="Freeform 6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1" name="Freeform 6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2" name="Freeform 6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3" name="Freeform 6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4" name="Freeform 6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5" name="Rectangle 6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6" name="Freeform 6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7" name="Freeform 6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8" name="Freeform 6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9" name="Freeform 6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0" name="Freeform 6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1" name="Freeform 6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2" name="Freeform 6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3" name="Freeform 6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4" name="Freeform 6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5" name="Freeform 6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6" name="Freeform 6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7" name="Freeform 6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8" name="Freeform 6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9" name="Freeform 6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0" name="Freeform 6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1" name="Freeform 6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2" name="Freeform 6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3" name="Freeform 6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4" name="Freeform 6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5" name="Freeform 6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6" name="Freeform 6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7" name="Freeform 6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8" name="Freeform 6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9" name="Freeform 6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0" name="Freeform 6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1" name="Freeform 6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2" name="Freeform 6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3" name="Freeform 6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4" name="Freeform 6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5" name="Freeform 6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6" name="Freeform 6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7" name="Freeform 6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8" name="Freeform 6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9" name="Freeform 6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0" name="Freeform 6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1" name="Freeform 7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2" name="Freeform 7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3" name="Freeform 7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4" name="Freeform 7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5" name="Rectangle 7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6" name="Freeform 7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7" name="Freeform 7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8" name="Freeform 7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9" name="Freeform 7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0" name="Freeform 7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7" name="Group 16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1" name="Freeform 310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2" name="Freeform 311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3" name="Freeform 312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4" name="Freeform 313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5" name="Freeform 314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6" name="Freeform 315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7" name="Freeform 316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8" name="Freeform 317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9" name="Freeform 318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0" name="Freeform 319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1" name="Freeform 320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2" name="Freeform 321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3" name="Freeform 322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4" name="Freeform 323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5" name="Freeform 324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6" name="Freeform 325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7" name="Freeform 326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8" name="Freeform 327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9" name="Freeform 328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0" name="Freeform 329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1" name="Freeform 330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2" name="Freeform 331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3" name="Freeform 332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4" name="Freeform 333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5" name="Freeform 334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6" name="Freeform 335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7" name="Freeform 336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8" name="Freeform 337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9" name="Freeform 338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0" name="Freeform 339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1" name="Freeform 340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2" name="Freeform 341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3" name="Freeform 342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4" name="Freeform 343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5" name="Freeform 344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6" name="Freeform 345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7" name="Freeform 346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8" name="Freeform 347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9" name="Freeform 348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0" name="Freeform 349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1" name="Freeform 350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2" name="Freeform 351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3" name="Freeform 352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4" name="Rectangle 353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5" name="Freeform 354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6" name="Freeform 355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7" name="Freeform 356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8" name="Freeform 357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9" name="Freeform 358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0" name="Freeform 359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1" name="Freeform 360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2" name="Rectangle 361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3" name="Freeform 362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4" name="Freeform 363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5" name="Rectangle 364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6" name="Freeform 365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7" name="Freeform 366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8" name="Freeform 367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9" name="Rectangle 368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0" name="Freeform 369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1" name="Freeform 370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2" name="Freeform 371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3" name="Freeform 372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4" name="Freeform 373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5" name="Freeform 374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6" name="Rectangle 375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7" name="Freeform 376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8" name="Freeform 377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9" name="Freeform 378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0" name="Freeform 379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1" name="Freeform 380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2" name="Freeform 381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3" name="Freeform 382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4" name="Rectangle 383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5" name="Freeform 384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6" name="Freeform 385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7" name="Freeform 386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8" name="Rectangle 387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9" name="Freeform 388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0" name="Freeform 389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1" name="Freeform 390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2" name="Freeform 391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3" name="Freeform 392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4" name="Freeform 393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5" name="Freeform 394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6" name="Freeform 395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7" name="Freeform 396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8" name="Freeform 397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9" name="Freeform 398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0" name="Rectangle 399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1" name="Freeform 400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2" name="Freeform 401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3" name="Freeform 402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4" name="Freeform 403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5" name="Freeform 404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6" name="Freeform 405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7" name="Freeform 406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8" name="Rectangle 407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9" name="Freeform 408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0" name="Freeform 409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1" name="Rectangle 410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2" name="Freeform 411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3" name="Freeform 412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4" name="Freeform 413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5" name="Freeform 414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6" name="Freeform 415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7" name="Freeform 416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8" name="Freeform 417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9" name="Freeform 418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0" name="Freeform 419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1" name="Freeform 420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2" name="Rectangle 421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3" name="Rectangle 422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4" name="Freeform 423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5" name="Freeform 424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6" name="Freeform 425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7" name="Freeform 426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8" name="Freeform 427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" name="Freeform 428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" name="Rectangle 429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" name="Freeform 430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" name="Freeform 431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" name="Freeform 432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" name="Rectangle 433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" name="Freeform 434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" name="Freeform 435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" name="Freeform 436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" name="Freeform 437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" name="Freeform 438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" name="Freeform 439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" name="Freeform 440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" name="Freeform 441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" name="Freeform 442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" name="Freeform 444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" name="Rectangle 445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" name="Freeform 446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" name="Freeform 447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" name="Freeform 448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" name="Freeform 449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" name="Freeform 450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" name="Freeform 451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" name="Freeform 452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" name="Rectangle 453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" name="Freeform 454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" name="Freeform 455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" name="Rectangle 456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" name="Freeform 457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" name="Freeform 458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" name="Freeform 459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" name="Freeform 460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2" name="Freeform 461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3" name="Freeform 462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4" name="Freeform 463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5" name="Freeform 464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6" name="Freeform 465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7" name="Freeform 466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8" name="Rectangle 467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9" name="Rectangle 468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0" name="Freeform 469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1" name="Freeform 470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2" name="Freeform 471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3" name="Freeform 472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4" name="Freeform 473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5" name="Freeform 474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6" name="Rectangle 475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7" name="Freeform 476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8" name="Freeform 477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9" name="Freeform 478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0" name="Rectangle 479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1" name="Freeform 480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2" name="Freeform 481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3" name="Freeform 482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4" name="Freeform 483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5" name="Freeform 484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6" name="Freeform 485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7" name="Freeform 486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8" name="Freeform 487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9" name="Freeform 488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0" name="Freeform 489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1" name="Freeform 490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2" name="Rectangle 491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3" name="Freeform 492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4" name="Freeform 493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5" name="Freeform 494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6" name="Freeform 495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7" name="Freeform 496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8" name="Rectangle 497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9" name="Freeform 498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0" name="Rectangle 499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1" name="Freeform 500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2" name="Freeform 501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3" name="Rectangle 502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4" name="Freeform 503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5" name="Freeform 504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6" name="Freeform 505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7" name="Freeform 506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8" name="Freeform 507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9" name="Freeform 508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0" name="Freeform 509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8" name="Group 17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1" name="Freeform 110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" name="Freeform 111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" name="Freeform 112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" name="Rectangle 113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" name="Freeform 114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" name="Freeform 115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" name="Rectangle 121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" name="Freeform 122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" name="Freeform 124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" name="Freeform 125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" name="Freeform 126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" name="Freeform 127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" name="Freeform 128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" name="Freeform 129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" name="Freeform 130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" name="Freeform 131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" name="Freeform 132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" name="Rectangle 133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" name="Freeform 134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" name="Freeform 135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" name="Freeform 136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" name="Rectangle 137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" name="Freeform 138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" name="Freeform 139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" name="Freeform 140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" name="Freeform 141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" name="Freeform 142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" name="Rectangle 143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" name="Freeform 144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" name="Rectangle 145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" name="Freeform 146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" name="Freeform 147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" name="Rectangle 148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" name="Freeform 149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" name="Freeform 150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" name="Freeform 151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" name="Freeform 152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" name="Freeform 153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" name="Freeform 154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" name="Freeform 155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" name="Freeform 156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" name="Freeform 157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" name="Freeform 158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" name="Rectangle 159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" name="Rectangle 160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" name="Freeform 161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" name="Freeform 162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" name="Freeform 163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" name="Freeform 164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" name="Freeform 165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" name="Freeform 166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" name="Freeform 167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" name="Freeform 168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" name="Freeform 169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" name="Freeform 170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2" name="Freeform 171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3" name="Freeform 172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4" name="Freeform 173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5" name="Freeform 174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6" name="Freeform 175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" name="Freeform 176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" name="Freeform 177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" name="Freeform 178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" name="Freeform 179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" name="Freeform 180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" name="Freeform 181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" name="Freeform 182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" name="Rectangle 183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" name="Freeform 184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" name="Freeform 185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" name="Freeform 186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" name="Freeform 187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" name="Freeform 188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" name="Rectangle 189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" name="Freeform 190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" name="Rectangle 191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" name="Freeform 192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" name="Freeform 193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" name="Freeform 194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" name="Freeform 195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" name="Freeform 196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" name="Freeform 197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" name="Freeform 198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" name="Freeform 199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" name="Freeform 200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" name="Freeform 201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" name="Freeform 202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" name="Freeform 203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" name="Freeform 204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" name="Rectangle 205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" name="Freeform 206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" name="Freeform 207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" name="Freeform 208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" name="Freeform 209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" name="Freeform 210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" name="Freeform 211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" name="Freeform 212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" name="Rectangle 213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" name="Freeform 214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" name="Freeform 215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" name="Freeform 216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" name="Rectangle 217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" name="Freeform 218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" name="Freeform 219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" name="Freeform 220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" name="Freeform 221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" name="Freeform 222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" name="Freeform 223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" name="Freeform 224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" name="Rectangle 225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" name="Freeform 226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" name="Freeform 227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" name="Freeform 228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" name="Rectangle 229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" name="Freeform 230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" name="Freeform 231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" name="Freeform 232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" name="Freeform 233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" name="Freeform 234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" name="Rectangle 235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" name="Freeform 236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" name="Rectangle 237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" name="Freeform 238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" name="Freeform 239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" name="Rectangle 240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" name="Freeform 241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" name="Freeform 242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" name="Freeform 243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" name="Freeform 244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6" name="Freeform 245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7" name="Freeform 246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8" name="Freeform 247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9" name="Freeform 248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0" name="Freeform 249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1" name="Freeform 250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" name="Rectangle 251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" name="Freeform 252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" name="Freeform 253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" name="Freeform 254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6" name="Freeform 255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7" name="Freeform 256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8" name="Freeform 257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9" name="Freeform 258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0" name="Freeform 259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1" name="Freeform 260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2" name="Freeform 261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3" name="Freeform 262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4" name="Freeform 263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5" name="Freeform 264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6" name="Freeform 265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7" name="Freeform 266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8" name="Freeform 267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9" name="Freeform 268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0" name="Freeform 269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1" name="Freeform 270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2" name="Freeform 271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3" name="Freeform 272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4" name="Freeform 273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5" name="Freeform 274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6" name="Rectangle 275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7" name="Freeform 276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8" name="Freeform 277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9" name="Freeform 278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0" name="Freeform 279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1" name="Freeform 280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2" name="Rectangle 281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3" name="Freeform 282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4" name="Rectangle 283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5" name="Freeform 284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6" name="Freeform 285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7" name="Freeform 2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8" name="Freeform 287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9" name="Freeform 288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0" name="Freeform 289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1" name="Rectangle 290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2" name="Freeform 291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3" name="Freeform 292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4" name="Freeform 293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5" name="Freeform 294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6" name="Freeform 295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7" name="Freeform 296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8" name="Rectangle 297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9" name="Freeform 298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0" name="Freeform 299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1" name="Freeform 300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2" name="Freeform 301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3" name="Freeform 302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4" name="Freeform 303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5" name="Freeform 304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6" name="Freeform 305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7" name="Freeform 306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8" name="Freeform 307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9" name="Freeform 308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0" name="Freeform 309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8" name="Rectangle 37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1" name="Rectangle 40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5" name="Rectangle 44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2" name="Rectangle 51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0" name="Rectangle 59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6" name="Rectangle 75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2" name="Rectangle 81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" name="Rectangle 83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8" name="Rectangle 97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013743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ộp_Văn_Bản 2">
            <a:extLst>
              <a:ext uri="{FF2B5EF4-FFF2-40B4-BE49-F238E27FC236}">
                <a16:creationId xmlns:a16="http://schemas.microsoft.com/office/drawing/2014/main" id="{A9A78CBC-C93D-0951-0270-4CF493B8FB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8563" y="88900"/>
            <a:ext cx="7800101" cy="618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vi-VN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Thứ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sáu</a:t>
            </a:r>
            <a:r>
              <a:rPr lang="vi-VN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ngày </a:t>
            </a:r>
            <a:r>
              <a:rPr lang="en-US" sz="32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vi-VN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tháng </a:t>
            </a:r>
            <a:r>
              <a:rPr lang="en-US" sz="32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  <a:r>
              <a:rPr lang="vi-VN" sz="32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năm 202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F3F02C2-24C3-0ED2-6500-CF40ABAF43A3}"/>
              </a:ext>
            </a:extLst>
          </p:cNvPr>
          <p:cNvSpPr txBox="1"/>
          <p:nvPr/>
        </p:nvSpPr>
        <p:spPr>
          <a:xfrm>
            <a:off x="1640817" y="686863"/>
            <a:ext cx="120274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en-US" sz="3200" u="sng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oán</a:t>
            </a:r>
            <a:r>
              <a:rPr lang="vi-VN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14400" y="1780393"/>
            <a:ext cx="10772078" cy="4553732"/>
          </a:xfrm>
          <a:prstGeom prst="rect">
            <a:avLst/>
          </a:prstGeom>
        </p:spPr>
      </p:pic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3261552" y="597192"/>
            <a:ext cx="6247812" cy="7078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35" tIns="45718" rIns="91435" bIns="45718">
            <a:spAutoFit/>
          </a:bodyPr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Nặng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hơn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nhẹ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hơn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(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Tiết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1)</a:t>
            </a:r>
            <a:endParaRPr lang="en-US" sz="60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59516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2288755" y="714399"/>
            <a:ext cx="1156968" cy="76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35" tIns="45718" rIns="91435" bIns="45718">
            <a:spAutoFit/>
          </a:bodyPr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u="sng" dirty="0" err="1">
                <a:latin typeface="Times New Roman" pitchFamily="18" charset="0"/>
                <a:cs typeface="Times New Roman" pitchFamily="18" charset="0"/>
              </a:rPr>
              <a:t>Toán</a:t>
            </a:r>
            <a:r>
              <a:rPr lang="en-US" sz="4400" dirty="0">
                <a:latin typeface="Times New Roman" pitchFamily="18" charset="0"/>
                <a:cs typeface="Times New Roman" pitchFamily="18" charset="0"/>
              </a:rPr>
              <a:t>: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1521399" y="205828"/>
            <a:ext cx="10381658" cy="5847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35" tIns="45718" rIns="91435" bIns="45718">
            <a:spAutoFit/>
          </a:bodyPr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0" hangingPunct="0"/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11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2024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3818145" y="742964"/>
            <a:ext cx="6247812" cy="7078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35" tIns="45718" rIns="91435" bIns="45718">
            <a:spAutoFit/>
          </a:bodyPr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Nặng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hơn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nhẹ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hơn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(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Tiết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1)</a:t>
            </a:r>
            <a:endParaRPr lang="en-US" sz="60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" name="Picture 7" descr="POINSET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16" y="-5081"/>
            <a:ext cx="1968500" cy="176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 descr="POINSET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0258240" y="-184450"/>
            <a:ext cx="1741145" cy="21257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Cloud 9"/>
          <p:cNvSpPr/>
          <p:nvPr/>
        </p:nvSpPr>
        <p:spPr>
          <a:xfrm>
            <a:off x="508405" y="2483386"/>
            <a:ext cx="2832660" cy="1737989"/>
          </a:xfrm>
          <a:prstGeom prst="cloud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TextBox 1"/>
          <p:cNvSpPr txBox="1"/>
          <p:nvPr/>
        </p:nvSpPr>
        <p:spPr>
          <a:xfrm>
            <a:off x="756387" y="5764989"/>
            <a:ext cx="10958536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35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3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en-US" sz="3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3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thảo</a:t>
            </a:r>
            <a:r>
              <a:rPr lang="en-US" sz="3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3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3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3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3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3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sắm</a:t>
            </a:r>
            <a:r>
              <a:rPr lang="en-US" sz="3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endParaRPr lang="en-US" sz="35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41065" y="1515353"/>
            <a:ext cx="7868333" cy="39515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2282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999137" y="337088"/>
            <a:ext cx="1290471" cy="76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35" tIns="45718" rIns="91435" bIns="45718">
            <a:spAutoFit/>
          </a:bodyPr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u="sng" dirty="0" err="1">
                <a:latin typeface="Times New Roman" pitchFamily="18" charset="0"/>
                <a:cs typeface="Times New Roman" pitchFamily="18" charset="0"/>
              </a:rPr>
              <a:t>Toán</a:t>
            </a:r>
            <a:r>
              <a:rPr lang="en-US" sz="4400" dirty="0">
                <a:latin typeface="Times New Roman" pitchFamily="18" charset="0"/>
                <a:cs typeface="Times New Roman" pitchFamily="18" charset="0"/>
              </a:rPr>
              <a:t>:</a:t>
            </a:r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3456218" y="-6204"/>
            <a:ext cx="6148296" cy="5847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35" tIns="45718" rIns="91435" bIns="45718">
            <a:spAutoFit/>
          </a:bodyPr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0" hangingPunct="0"/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11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2024</a:t>
            </a: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3609994" y="416512"/>
            <a:ext cx="6905609" cy="7078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35" tIns="45718" rIns="91435" bIns="45718">
            <a:spAutoFit/>
          </a:bodyPr>
          <a:lstStyle>
            <a:defPPr>
              <a:defRPr lang="en-US"/>
            </a:defPPr>
            <a:lvl1pPr marL="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311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06220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5933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61244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6555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1866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771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224882" algn="l" defTabSz="1306220" rtl="0" eaLnBrk="1" latinLnBrk="0" hangingPunct="1"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Nặng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hơn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nhẹ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hơn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(</a:t>
            </a:r>
            <a:r>
              <a:rPr lang="en-US" sz="4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Tiết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1)</a:t>
            </a:r>
            <a:endParaRPr lang="en-US" sz="60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" name="TextBox 3">
            <a:extLst>
              <a:ext uri="{FF2B5EF4-FFF2-40B4-BE49-F238E27FC236}">
                <a16:creationId xmlns:a16="http://schemas.microsoft.com/office/drawing/2014/main" id="{92EFB8FE-2723-4E93-9B72-5EDA9CFFAD6C}"/>
              </a:ext>
            </a:extLst>
          </p:cNvPr>
          <p:cNvSpPr txBox="1"/>
          <p:nvPr/>
        </p:nvSpPr>
        <p:spPr>
          <a:xfrm>
            <a:off x="7045483" y="1098051"/>
            <a:ext cx="1580213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684942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700" b="1" dirty="0">
                <a:solidFill>
                  <a:prstClr val="white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GIẢI NGHĨA TỪ</a:t>
            </a:r>
            <a:endParaRPr lang="zh-CN" altLang="en-US" sz="2700" b="1" dirty="0">
              <a:solidFill>
                <a:prstClr val="white"/>
              </a:solidFill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  <a:sym typeface="+mn-lt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16766" y="2252870"/>
            <a:ext cx="8611973" cy="3988904"/>
          </a:xfrm>
          <a:prstGeom prst="rect">
            <a:avLst/>
          </a:prstGeom>
        </p:spPr>
      </p:pic>
      <p:sp>
        <p:nvSpPr>
          <p:cNvPr id="17" name="Cloud 16"/>
          <p:cNvSpPr/>
          <p:nvPr/>
        </p:nvSpPr>
        <p:spPr>
          <a:xfrm>
            <a:off x="8958471" y="795130"/>
            <a:ext cx="3180928" cy="2292905"/>
          </a:xfrm>
          <a:prstGeom prst="cloud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Đóng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endParaRPr 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910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4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793</TotalTime>
  <Words>742</Words>
  <Application>Microsoft Office PowerPoint</Application>
  <PresentationFormat>Widescreen</PresentationFormat>
  <Paragraphs>127</Paragraphs>
  <Slides>24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24</vt:i4>
      </vt:variant>
    </vt:vector>
  </HeadingPairs>
  <TitlesOfParts>
    <vt:vector size="33" baseType="lpstr">
      <vt:lpstr>#9Slide02 Noi dung dai</vt:lpstr>
      <vt:lpstr>.VnArabia</vt:lpstr>
      <vt:lpstr>Arial</vt:lpstr>
      <vt:lpstr>Calibri</vt:lpstr>
      <vt:lpstr>Calibri Light</vt:lpstr>
      <vt:lpstr>Times New Roman</vt:lpstr>
      <vt:lpstr>Wingdings</vt:lpstr>
      <vt:lpstr>Office Theme</vt:lpstr>
      <vt:lpstr>4_Office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WPS Presentation</dc:title>
  <dc:creator/>
  <cp:lastModifiedBy>Trà Xuân</cp:lastModifiedBy>
  <cp:revision>106</cp:revision>
  <dcterms:created xsi:type="dcterms:W3CDTF">2021-05-08T05:00:00Z</dcterms:created>
  <dcterms:modified xsi:type="dcterms:W3CDTF">2024-10-28T03:11:28Z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1033-11.2.0.10132</vt:lpwstr>
  </property>
</Properties>
</file>