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5" r:id="rId2"/>
    <p:sldMasterId id="2147483703" r:id="rId3"/>
    <p:sldMasterId id="2147483718" r:id="rId4"/>
    <p:sldMasterId id="2147483733" r:id="rId5"/>
    <p:sldMasterId id="2147483745" r:id="rId6"/>
    <p:sldMasterId id="2147483757" r:id="rId7"/>
  </p:sldMasterIdLst>
  <p:notesMasterIdLst>
    <p:notesMasterId r:id="rId34"/>
  </p:notesMasterIdLst>
  <p:sldIdLst>
    <p:sldId id="439" r:id="rId8"/>
    <p:sldId id="440" r:id="rId9"/>
    <p:sldId id="321" r:id="rId10"/>
    <p:sldId id="264" r:id="rId11"/>
    <p:sldId id="441" r:id="rId12"/>
    <p:sldId id="267" r:id="rId13"/>
    <p:sldId id="444" r:id="rId14"/>
    <p:sldId id="442" r:id="rId15"/>
    <p:sldId id="269" r:id="rId16"/>
    <p:sldId id="275" r:id="rId17"/>
    <p:sldId id="446" r:id="rId18"/>
    <p:sldId id="445" r:id="rId19"/>
    <p:sldId id="329" r:id="rId20"/>
    <p:sldId id="278" r:id="rId21"/>
    <p:sldId id="281" r:id="rId22"/>
    <p:sldId id="284" r:id="rId23"/>
    <p:sldId id="443" r:id="rId24"/>
    <p:sldId id="288" r:id="rId25"/>
    <p:sldId id="335" r:id="rId26"/>
    <p:sldId id="337" r:id="rId27"/>
    <p:sldId id="293" r:id="rId28"/>
    <p:sldId id="300" r:id="rId29"/>
    <p:sldId id="301" r:id="rId30"/>
    <p:sldId id="447" r:id="rId31"/>
    <p:sldId id="309" r:id="rId32"/>
    <p:sldId id="304" r:id="rId33"/>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61" d="100"/>
          <a:sy n="61" d="100"/>
        </p:scale>
        <p:origin x="816" y="72"/>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11/27/2024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extLst>
      <p:ext uri="{BB962C8B-B14F-4D97-AF65-F5344CB8AC3E}">
        <p14:creationId xmlns:p14="http://schemas.microsoft.com/office/powerpoint/2010/main" val="1529870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77184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468115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62808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074849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26</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xmlns=""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5" name="Footer Placeholder 4">
            <a:extLst>
              <a:ext uri="{FF2B5EF4-FFF2-40B4-BE49-F238E27FC236}">
                <a16:creationId xmlns:a16="http://schemas.microsoft.com/office/drawing/2014/main" xmlns=""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xmlns=""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5" name="Footer Placeholder 4">
            <a:extLst>
              <a:ext uri="{FF2B5EF4-FFF2-40B4-BE49-F238E27FC236}">
                <a16:creationId xmlns:a16="http://schemas.microsoft.com/office/drawing/2014/main" xmlns=""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6" name="Footer Placeholder 5">
            <a:extLst>
              <a:ext uri="{FF2B5EF4-FFF2-40B4-BE49-F238E27FC236}">
                <a16:creationId xmlns:a16="http://schemas.microsoft.com/office/drawing/2014/main" xmlns=""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8" name="Footer Placeholder 7">
            <a:extLst>
              <a:ext uri="{FF2B5EF4-FFF2-40B4-BE49-F238E27FC236}">
                <a16:creationId xmlns:a16="http://schemas.microsoft.com/office/drawing/2014/main" xmlns=""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4" name="Footer Placeholder 3">
            <a:extLst>
              <a:ext uri="{FF2B5EF4-FFF2-40B4-BE49-F238E27FC236}">
                <a16:creationId xmlns:a16="http://schemas.microsoft.com/office/drawing/2014/main" xmlns=""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3" name="Footer Placeholder 2">
            <a:extLst>
              <a:ext uri="{FF2B5EF4-FFF2-40B4-BE49-F238E27FC236}">
                <a16:creationId xmlns:a16="http://schemas.microsoft.com/office/drawing/2014/main" xmlns=""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xmlns=""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6" name="Footer Placeholder 5">
            <a:extLst>
              <a:ext uri="{FF2B5EF4-FFF2-40B4-BE49-F238E27FC236}">
                <a16:creationId xmlns:a16="http://schemas.microsoft.com/office/drawing/2014/main" xmlns=""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xmlns=""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xmlns=""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6" name="Footer Placeholder 5">
            <a:extLst>
              <a:ext uri="{FF2B5EF4-FFF2-40B4-BE49-F238E27FC236}">
                <a16:creationId xmlns:a16="http://schemas.microsoft.com/office/drawing/2014/main" xmlns=""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5" name="Footer Placeholder 4">
            <a:extLst>
              <a:ext uri="{FF2B5EF4-FFF2-40B4-BE49-F238E27FC236}">
                <a16:creationId xmlns:a16="http://schemas.microsoft.com/office/drawing/2014/main" xmlns=""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11/27/2024</a:t>
            </a:fld>
            <a:endParaRPr lang="en-US"/>
          </a:p>
        </p:txBody>
      </p:sp>
      <p:sp>
        <p:nvSpPr>
          <p:cNvPr id="5" name="Footer Placeholder 4">
            <a:extLst>
              <a:ext uri="{FF2B5EF4-FFF2-40B4-BE49-F238E27FC236}">
                <a16:creationId xmlns:a16="http://schemas.microsoft.com/office/drawing/2014/main" xmlns=""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8"/>
            <a:ext cx="10337562"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4276" y="3886200"/>
            <a:ext cx="8513287" cy="1752600"/>
          </a:xfrm>
        </p:spPr>
        <p:txBody>
          <a:bodyPr/>
          <a:lstStyle>
            <a:lvl1pPr marL="0" indent="0" algn="ctr">
              <a:buNone/>
              <a:defRPr/>
            </a:lvl1pPr>
            <a:lvl2pPr marL="536770" indent="0" algn="ctr">
              <a:buNone/>
              <a:defRPr/>
            </a:lvl2pPr>
            <a:lvl3pPr marL="1073538" indent="0" algn="ctr">
              <a:buNone/>
              <a:defRPr/>
            </a:lvl3pPr>
            <a:lvl4pPr marL="1610308" indent="0" algn="ctr">
              <a:buNone/>
              <a:defRPr/>
            </a:lvl4pPr>
            <a:lvl5pPr marL="2147077" indent="0" algn="ctr">
              <a:buNone/>
              <a:defRPr/>
            </a:lvl5pPr>
            <a:lvl6pPr marL="2683847" indent="0" algn="ctr">
              <a:buNone/>
              <a:defRPr/>
            </a:lvl6pPr>
            <a:lvl7pPr marL="3220615" indent="0" algn="ctr">
              <a:buNone/>
              <a:defRPr/>
            </a:lvl7pPr>
            <a:lvl8pPr marL="3757386" indent="0" algn="ctr">
              <a:buNone/>
              <a:defRPr/>
            </a:lvl8pPr>
            <a:lvl9pPr marL="429415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FEB01423-D198-4896-B996-AF6CD71AA325}"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46944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F100BA3F-51CF-473C-BBC7-9F80CB3FD932}"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852794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707" b="1" cap="all"/>
            </a:lvl1pPr>
          </a:lstStyle>
          <a:p>
            <a:r>
              <a:rPr lang="en-US"/>
              <a:t>Click to edit Master title style</a:t>
            </a:r>
            <a:endParaRPr lang="vi-VN"/>
          </a:p>
        </p:txBody>
      </p:sp>
      <p:sp>
        <p:nvSpPr>
          <p:cNvPr id="3" name="Text Placeholder 2"/>
          <p:cNvSpPr>
            <a:spLocks noGrp="1"/>
          </p:cNvSpPr>
          <p:nvPr>
            <p:ph type="body" idx="1"/>
          </p:nvPr>
        </p:nvSpPr>
        <p:spPr>
          <a:xfrm>
            <a:off x="960702" y="2906716"/>
            <a:ext cx="10337562" cy="1500187"/>
          </a:xfrm>
        </p:spPr>
        <p:txBody>
          <a:bodyPr anchor="b"/>
          <a:lstStyle>
            <a:lvl1pPr marL="0" indent="0">
              <a:buNone/>
              <a:defRPr sz="2316"/>
            </a:lvl1pPr>
            <a:lvl2pPr marL="536770" indent="0">
              <a:buNone/>
              <a:defRPr sz="2092"/>
            </a:lvl2pPr>
            <a:lvl3pPr marL="1073538" indent="0">
              <a:buNone/>
              <a:defRPr sz="1868"/>
            </a:lvl3pPr>
            <a:lvl4pPr marL="1610308" indent="0">
              <a:buNone/>
              <a:defRPr sz="1644"/>
            </a:lvl4pPr>
            <a:lvl5pPr marL="2147077" indent="0">
              <a:buNone/>
              <a:defRPr sz="1644"/>
            </a:lvl5pPr>
            <a:lvl6pPr marL="2683847" indent="0">
              <a:buNone/>
              <a:defRPr sz="1644"/>
            </a:lvl6pPr>
            <a:lvl7pPr marL="3220615" indent="0">
              <a:buNone/>
              <a:defRPr sz="1644"/>
            </a:lvl7pPr>
            <a:lvl8pPr marL="3757386" indent="0">
              <a:buNone/>
              <a:defRPr sz="1644"/>
            </a:lvl8pPr>
            <a:lvl9pPr marL="4294155" indent="0">
              <a:buNone/>
              <a:defRPr sz="16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E5E9DFC9-E0D6-4E70-95EC-EE956DA6257B}"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19458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8092" y="1600203"/>
            <a:ext cx="5371478" cy="4525963"/>
          </a:xfrm>
        </p:spPr>
        <p:txBody>
          <a:bodyPr/>
          <a:lstStyle>
            <a:lvl1pPr>
              <a:defRPr sz="3288"/>
            </a:lvl1pPr>
            <a:lvl2pPr>
              <a:defRPr sz="2839"/>
            </a:lvl2pPr>
            <a:lvl3pPr>
              <a:defRPr sz="2316"/>
            </a:lvl3pPr>
            <a:lvl4pPr>
              <a:defRPr sz="2092"/>
            </a:lvl4pPr>
            <a:lvl5pPr>
              <a:defRPr sz="2092"/>
            </a:lvl5pPr>
            <a:lvl6pPr>
              <a:defRPr sz="2092"/>
            </a:lvl6pPr>
            <a:lvl7pPr>
              <a:defRPr sz="2092"/>
            </a:lvl7pPr>
            <a:lvl8pPr>
              <a:defRPr sz="2092"/>
            </a:lvl8pPr>
            <a:lvl9pPr>
              <a:defRPr sz="20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82268" y="1600203"/>
            <a:ext cx="5371478" cy="4525963"/>
          </a:xfrm>
        </p:spPr>
        <p:txBody>
          <a:bodyPr/>
          <a:lstStyle>
            <a:lvl1pPr>
              <a:defRPr sz="3288"/>
            </a:lvl1pPr>
            <a:lvl2pPr>
              <a:defRPr sz="2839"/>
            </a:lvl2pPr>
            <a:lvl3pPr>
              <a:defRPr sz="2316"/>
            </a:lvl3pPr>
            <a:lvl4pPr>
              <a:defRPr sz="2092"/>
            </a:lvl4pPr>
            <a:lvl5pPr>
              <a:defRPr sz="2092"/>
            </a:lvl5pPr>
            <a:lvl6pPr>
              <a:defRPr sz="2092"/>
            </a:lvl6pPr>
            <a:lvl7pPr>
              <a:defRPr sz="2092"/>
            </a:lvl7pPr>
            <a:lvl8pPr>
              <a:defRPr sz="2092"/>
            </a:lvl8pPr>
            <a:lvl9pPr>
              <a:defRPr sz="20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5EEE0E17-1536-48C6-87E3-A861F0C00F04}"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065637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8094" y="1535113"/>
            <a:ext cx="5373590" cy="639762"/>
          </a:xfrm>
        </p:spPr>
        <p:txBody>
          <a:bodyPr anchor="b"/>
          <a:lstStyle>
            <a:lvl1pPr marL="0" indent="0">
              <a:buNone/>
              <a:defRPr sz="2839" b="1"/>
            </a:lvl1pPr>
            <a:lvl2pPr marL="536770" indent="0">
              <a:buNone/>
              <a:defRPr sz="2316" b="1"/>
            </a:lvl2pPr>
            <a:lvl3pPr marL="1073538" indent="0">
              <a:buNone/>
              <a:defRPr sz="2092" b="1"/>
            </a:lvl3pPr>
            <a:lvl4pPr marL="1610308" indent="0">
              <a:buNone/>
              <a:defRPr sz="1868" b="1"/>
            </a:lvl4pPr>
            <a:lvl5pPr marL="2147077" indent="0">
              <a:buNone/>
              <a:defRPr sz="1868" b="1"/>
            </a:lvl5pPr>
            <a:lvl6pPr marL="2683847" indent="0">
              <a:buNone/>
              <a:defRPr sz="1868" b="1"/>
            </a:lvl6pPr>
            <a:lvl7pPr marL="3220615" indent="0">
              <a:buNone/>
              <a:defRPr sz="1868" b="1"/>
            </a:lvl7pPr>
            <a:lvl8pPr marL="3757386" indent="0">
              <a:buNone/>
              <a:defRPr sz="1868" b="1"/>
            </a:lvl8pPr>
            <a:lvl9pPr marL="4294155" indent="0">
              <a:buNone/>
              <a:defRPr sz="1868" b="1"/>
            </a:lvl9pPr>
          </a:lstStyle>
          <a:p>
            <a:pPr lvl="0"/>
            <a:r>
              <a:rPr lang="en-US"/>
              <a:t>Click to edit Master text styles</a:t>
            </a:r>
          </a:p>
        </p:txBody>
      </p:sp>
      <p:sp>
        <p:nvSpPr>
          <p:cNvPr id="4" name="Content Placeholder 3"/>
          <p:cNvSpPr>
            <a:spLocks noGrp="1"/>
          </p:cNvSpPr>
          <p:nvPr>
            <p:ph sz="half" idx="2"/>
          </p:nvPr>
        </p:nvSpPr>
        <p:spPr>
          <a:xfrm>
            <a:off x="608094" y="2174875"/>
            <a:ext cx="5373590" cy="3951288"/>
          </a:xfrm>
        </p:spPr>
        <p:txBody>
          <a:bodyPr/>
          <a:lstStyle>
            <a:lvl1pPr>
              <a:defRPr sz="2839"/>
            </a:lvl1pPr>
            <a:lvl2pPr>
              <a:defRPr sz="2316"/>
            </a:lvl2pPr>
            <a:lvl3pPr>
              <a:defRPr sz="2092"/>
            </a:lvl3pPr>
            <a:lvl4pPr>
              <a:defRPr sz="1868"/>
            </a:lvl4pPr>
            <a:lvl5pPr>
              <a:defRPr sz="1868"/>
            </a:lvl5pPr>
            <a:lvl6pPr>
              <a:defRPr sz="1868"/>
            </a:lvl6pPr>
            <a:lvl7pPr>
              <a:defRPr sz="1868"/>
            </a:lvl7pPr>
            <a:lvl8pPr>
              <a:defRPr sz="1868"/>
            </a:lvl8pPr>
            <a:lvl9pPr>
              <a:defRPr sz="18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8047" y="1535113"/>
            <a:ext cx="5375701" cy="639762"/>
          </a:xfrm>
        </p:spPr>
        <p:txBody>
          <a:bodyPr anchor="b"/>
          <a:lstStyle>
            <a:lvl1pPr marL="0" indent="0">
              <a:buNone/>
              <a:defRPr sz="2839" b="1"/>
            </a:lvl1pPr>
            <a:lvl2pPr marL="536770" indent="0">
              <a:buNone/>
              <a:defRPr sz="2316" b="1"/>
            </a:lvl2pPr>
            <a:lvl3pPr marL="1073538" indent="0">
              <a:buNone/>
              <a:defRPr sz="2092" b="1"/>
            </a:lvl3pPr>
            <a:lvl4pPr marL="1610308" indent="0">
              <a:buNone/>
              <a:defRPr sz="1868" b="1"/>
            </a:lvl4pPr>
            <a:lvl5pPr marL="2147077" indent="0">
              <a:buNone/>
              <a:defRPr sz="1868" b="1"/>
            </a:lvl5pPr>
            <a:lvl6pPr marL="2683847" indent="0">
              <a:buNone/>
              <a:defRPr sz="1868" b="1"/>
            </a:lvl6pPr>
            <a:lvl7pPr marL="3220615" indent="0">
              <a:buNone/>
              <a:defRPr sz="1868" b="1"/>
            </a:lvl7pPr>
            <a:lvl8pPr marL="3757386" indent="0">
              <a:buNone/>
              <a:defRPr sz="1868" b="1"/>
            </a:lvl8pPr>
            <a:lvl9pPr marL="4294155" indent="0">
              <a:buNone/>
              <a:defRPr sz="1868" b="1"/>
            </a:lvl9pPr>
          </a:lstStyle>
          <a:p>
            <a:pPr lvl="0"/>
            <a:r>
              <a:rPr lang="en-US"/>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2839"/>
            </a:lvl1pPr>
            <a:lvl2pPr>
              <a:defRPr sz="2316"/>
            </a:lvl2pPr>
            <a:lvl3pPr>
              <a:defRPr sz="2092"/>
            </a:lvl3pPr>
            <a:lvl4pPr>
              <a:defRPr sz="1868"/>
            </a:lvl4pPr>
            <a:lvl5pPr>
              <a:defRPr sz="1868"/>
            </a:lvl5pPr>
            <a:lvl6pPr>
              <a:defRPr sz="1868"/>
            </a:lvl6pPr>
            <a:lvl7pPr>
              <a:defRPr sz="1868"/>
            </a:lvl7pPr>
            <a:lvl8pPr>
              <a:defRPr sz="1868"/>
            </a:lvl8pPr>
            <a:lvl9pPr>
              <a:defRPr sz="18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8830A47B-B3AA-4408-B89E-78641CC5715A}"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9694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58D8FA65-B14B-4883-88C7-F7A3A55E9A2F}"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3780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C38BE4F5-A3A4-4A0F-A638-D990D725B4CA}"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64298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316" b="1"/>
            </a:lvl1pPr>
          </a:lstStyle>
          <a:p>
            <a:r>
              <a:rPr lang="en-US"/>
              <a:t>Click to edit Master title style</a:t>
            </a:r>
            <a:endParaRPr lang="vi-VN"/>
          </a:p>
        </p:txBody>
      </p:sp>
      <p:sp>
        <p:nvSpPr>
          <p:cNvPr id="3" name="Content Placeholder 2"/>
          <p:cNvSpPr>
            <a:spLocks noGrp="1"/>
          </p:cNvSpPr>
          <p:nvPr>
            <p:ph idx="1"/>
          </p:nvPr>
        </p:nvSpPr>
        <p:spPr>
          <a:xfrm>
            <a:off x="4754941" y="273053"/>
            <a:ext cx="6798806" cy="5853113"/>
          </a:xfrm>
        </p:spPr>
        <p:txBody>
          <a:bodyPr/>
          <a:lstStyle>
            <a:lvl1pPr>
              <a:defRPr sz="3736"/>
            </a:lvl1pPr>
            <a:lvl2pPr>
              <a:defRPr sz="3288"/>
            </a:lvl2pPr>
            <a:lvl3pPr>
              <a:defRPr sz="2839"/>
            </a:lvl3pPr>
            <a:lvl4pPr>
              <a:defRPr sz="2316"/>
            </a:lvl4pPr>
            <a:lvl5pPr>
              <a:defRPr sz="2316"/>
            </a:lvl5pPr>
            <a:lvl6pPr>
              <a:defRPr sz="2316"/>
            </a:lvl6pPr>
            <a:lvl7pPr>
              <a:defRPr sz="2316"/>
            </a:lvl7pPr>
            <a:lvl8pPr>
              <a:defRPr sz="2316"/>
            </a:lvl8pPr>
            <a:lvl9pPr>
              <a:defRPr sz="23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8093" y="1435103"/>
            <a:ext cx="4001161" cy="4691063"/>
          </a:xfrm>
        </p:spPr>
        <p:txBody>
          <a:bodyPr/>
          <a:lstStyle>
            <a:lvl1pPr marL="0" indent="0">
              <a:buNone/>
              <a:defRPr sz="1644"/>
            </a:lvl1pPr>
            <a:lvl2pPr marL="536770" indent="0">
              <a:buNone/>
              <a:defRPr sz="1419"/>
            </a:lvl2pPr>
            <a:lvl3pPr marL="1073538" indent="0">
              <a:buNone/>
              <a:defRPr sz="1195"/>
            </a:lvl3pPr>
            <a:lvl4pPr marL="1610308" indent="0">
              <a:buNone/>
              <a:defRPr sz="1046"/>
            </a:lvl4pPr>
            <a:lvl5pPr marL="2147077" indent="0">
              <a:buNone/>
              <a:defRPr sz="1046"/>
            </a:lvl5pPr>
            <a:lvl6pPr marL="2683847" indent="0">
              <a:buNone/>
              <a:defRPr sz="1046"/>
            </a:lvl6pPr>
            <a:lvl7pPr marL="3220615" indent="0">
              <a:buNone/>
              <a:defRPr sz="1046"/>
            </a:lvl7pPr>
            <a:lvl8pPr marL="3757386" indent="0">
              <a:buNone/>
              <a:defRPr sz="1046"/>
            </a:lvl8pPr>
            <a:lvl9pPr marL="4294155" indent="0">
              <a:buNone/>
              <a:defRPr sz="104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0C99C05A-73D7-488D-87AE-9FA1D515BA90}"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33471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6" y="4800601"/>
            <a:ext cx="7297103" cy="566738"/>
          </a:xfrm>
        </p:spPr>
        <p:txBody>
          <a:bodyPr anchor="b"/>
          <a:lstStyle>
            <a:lvl1pPr algn="l">
              <a:defRPr sz="2316" b="1"/>
            </a:lvl1pPr>
          </a:lstStyle>
          <a:p>
            <a:r>
              <a:rPr lang="en-US"/>
              <a:t>Click to edit Master title style</a:t>
            </a:r>
            <a:endParaRPr lang="vi-VN"/>
          </a:p>
        </p:txBody>
      </p:sp>
      <p:sp>
        <p:nvSpPr>
          <p:cNvPr id="3" name="Picture Placeholder 2"/>
          <p:cNvSpPr>
            <a:spLocks noGrp="1"/>
          </p:cNvSpPr>
          <p:nvPr>
            <p:ph type="pic" idx="1"/>
          </p:nvPr>
        </p:nvSpPr>
        <p:spPr>
          <a:xfrm>
            <a:off x="2383806" y="612775"/>
            <a:ext cx="7297103" cy="4114800"/>
          </a:xfrm>
        </p:spPr>
        <p:txBody>
          <a:bodyPr/>
          <a:lstStyle>
            <a:lvl1pPr marL="0" indent="0">
              <a:buNone/>
              <a:defRPr sz="3736"/>
            </a:lvl1pPr>
            <a:lvl2pPr marL="536770" indent="0">
              <a:buNone/>
              <a:defRPr sz="3288"/>
            </a:lvl2pPr>
            <a:lvl3pPr marL="1073538" indent="0">
              <a:buNone/>
              <a:defRPr sz="2839"/>
            </a:lvl3pPr>
            <a:lvl4pPr marL="1610308" indent="0">
              <a:buNone/>
              <a:defRPr sz="2316"/>
            </a:lvl4pPr>
            <a:lvl5pPr marL="2147077" indent="0">
              <a:buNone/>
              <a:defRPr sz="2316"/>
            </a:lvl5pPr>
            <a:lvl6pPr marL="2683847" indent="0">
              <a:buNone/>
              <a:defRPr sz="2316"/>
            </a:lvl6pPr>
            <a:lvl7pPr marL="3220615" indent="0">
              <a:buNone/>
              <a:defRPr sz="2316"/>
            </a:lvl7pPr>
            <a:lvl8pPr marL="3757386" indent="0">
              <a:buNone/>
              <a:defRPr sz="2316"/>
            </a:lvl8pPr>
            <a:lvl9pPr marL="4294155" indent="0">
              <a:buNone/>
              <a:defRPr sz="2316"/>
            </a:lvl9pPr>
          </a:lstStyle>
          <a:p>
            <a:pPr lvl="0"/>
            <a:endParaRPr lang="vi-VN" noProof="0"/>
          </a:p>
        </p:txBody>
      </p:sp>
      <p:sp>
        <p:nvSpPr>
          <p:cNvPr id="4" name="Text Placeholder 3"/>
          <p:cNvSpPr>
            <a:spLocks noGrp="1"/>
          </p:cNvSpPr>
          <p:nvPr>
            <p:ph type="body" sz="half" idx="2"/>
          </p:nvPr>
        </p:nvSpPr>
        <p:spPr>
          <a:xfrm>
            <a:off x="2383806" y="5367339"/>
            <a:ext cx="7297103" cy="804862"/>
          </a:xfrm>
        </p:spPr>
        <p:txBody>
          <a:bodyPr/>
          <a:lstStyle>
            <a:lvl1pPr marL="0" indent="0">
              <a:buNone/>
              <a:defRPr sz="1644"/>
            </a:lvl1pPr>
            <a:lvl2pPr marL="536770" indent="0">
              <a:buNone/>
              <a:defRPr sz="1419"/>
            </a:lvl2pPr>
            <a:lvl3pPr marL="1073538" indent="0">
              <a:buNone/>
              <a:defRPr sz="1195"/>
            </a:lvl3pPr>
            <a:lvl4pPr marL="1610308" indent="0">
              <a:buNone/>
              <a:defRPr sz="1046"/>
            </a:lvl4pPr>
            <a:lvl5pPr marL="2147077" indent="0">
              <a:buNone/>
              <a:defRPr sz="1046"/>
            </a:lvl5pPr>
            <a:lvl6pPr marL="2683847" indent="0">
              <a:buNone/>
              <a:defRPr sz="1046"/>
            </a:lvl6pPr>
            <a:lvl7pPr marL="3220615" indent="0">
              <a:buNone/>
              <a:defRPr sz="1046"/>
            </a:lvl7pPr>
            <a:lvl8pPr marL="3757386" indent="0">
              <a:buNone/>
              <a:defRPr sz="1046"/>
            </a:lvl8pPr>
            <a:lvl9pPr marL="4294155" indent="0">
              <a:buNone/>
              <a:defRPr sz="104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72090DF4-68DF-4AAF-98F9-EB3836BAB8B4}"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70075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29D28DD1-89CB-4A9B-8160-1008CEEB8C29}"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155113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41"/>
            <a:ext cx="2736414"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8092" y="274641"/>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774A9502-423E-4957-ACD4-EFEAFA456813}"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65698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6BD6E6-2ABE-B81D-F710-EAA79B825496}"/>
              </a:ext>
            </a:extLst>
          </p:cNvPr>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en-US"/>
              <a:t>Click to edit Master title style</a:t>
            </a:r>
          </a:p>
        </p:txBody>
      </p:sp>
      <p:sp>
        <p:nvSpPr>
          <p:cNvPr id="3" name="Subtitle 2">
            <a:extLst>
              <a:ext uri="{FF2B5EF4-FFF2-40B4-BE49-F238E27FC236}">
                <a16:creationId xmlns="" xmlns:a16="http://schemas.microsoft.com/office/drawing/2014/main" id="{A3E716CF-DB82-92F2-363F-4FF37D4CFBCE}"/>
              </a:ext>
            </a:extLst>
          </p:cNvPr>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 xmlns:a16="http://schemas.microsoft.com/office/drawing/2014/main" id="{A121AB37-CAB9-1A57-D7DC-4377CDB339B9}"/>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 xmlns:a16="http://schemas.microsoft.com/office/drawing/2014/main" id="{7446019D-8832-0C5F-0ADA-B78B26F9616C}"/>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9BECE94E-BA52-2803-F4CB-4C9923DF494A}"/>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9117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AE3DD6-D03C-041E-AF8C-A1043F439BFE}"/>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25165E3-15FF-F2AF-0EA5-A18CE000DE22}"/>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C9B836E-0429-7918-2699-E735D65794E0}"/>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 xmlns:a16="http://schemas.microsoft.com/office/drawing/2014/main" id="{EC62A596-4448-FCF5-6146-51C91C760D02}"/>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D035CB14-B3BE-EB9A-8265-BE766F4C536C}"/>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24152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3AE83-80D1-A0E9-C531-E682269A2CF9}"/>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 xmlns:a16="http://schemas.microsoft.com/office/drawing/2014/main" id="{DBAD5412-E2EB-ADB3-3A4C-C563E8CBC790}"/>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A0CA48F-7AE7-5660-D0D0-A86EA62DF609}"/>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 xmlns:a16="http://schemas.microsoft.com/office/drawing/2014/main" id="{A4BB3956-F70F-FF15-39AD-404F359724F2}"/>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094040FB-4063-194A-2EDB-8080798124F4}"/>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1764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68E8C-CD00-8831-48E2-736057D1B036}"/>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1872ABC-620E-47DB-749E-39E7F587BCF8}"/>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FE1FBEE-675B-39C9-A865-0CFE3761A3F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C7B1ADA-7DFB-3284-AB40-C4494C61C748}"/>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6" name="Footer Placeholder 5">
            <a:extLst>
              <a:ext uri="{FF2B5EF4-FFF2-40B4-BE49-F238E27FC236}">
                <a16:creationId xmlns="" xmlns:a16="http://schemas.microsoft.com/office/drawing/2014/main" id="{BC689EED-EF29-4D29-44F7-D038BF2C0983}"/>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741E1BC5-43FB-B140-DBD4-61A4DEEF887B}"/>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163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13062-7910-3131-84DD-14418F4ED64F}"/>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BA4A207-B4F3-E829-D347-5086D937F796}"/>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904B298-54D6-8D78-7564-909F5CBEEDB7}"/>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37CFC36-123F-29DB-7C4A-C0BCF16D5463}"/>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5D569AE-7DA9-B076-CD0E-F81C16D4920B}"/>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0815566-2F18-E691-5874-7F7400DEC6A5}"/>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8" name="Footer Placeholder 7">
            <a:extLst>
              <a:ext uri="{FF2B5EF4-FFF2-40B4-BE49-F238E27FC236}">
                <a16:creationId xmlns="" xmlns:a16="http://schemas.microsoft.com/office/drawing/2014/main" id="{6EE76742-BF61-A69D-817C-B72C06FFBA6D}"/>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 xmlns:a16="http://schemas.microsoft.com/office/drawing/2014/main" id="{25793EDA-9867-D0F3-02B7-05101BC53EE2}"/>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342591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BC606-2693-F702-419E-6AA0E908098C}"/>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8B958B5-D42E-6702-9FA3-E183EB969C79}"/>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4" name="Footer Placeholder 3">
            <a:extLst>
              <a:ext uri="{FF2B5EF4-FFF2-40B4-BE49-F238E27FC236}">
                <a16:creationId xmlns="" xmlns:a16="http://schemas.microsoft.com/office/drawing/2014/main" id="{581E89C6-B68B-98BA-921F-326CBFEAA3CE}"/>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5D248FCE-AF2E-6C69-3813-BD5720EB4612}"/>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37278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D17EC1-7301-47BB-EDB6-F75DB2579A98}"/>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3" name="Footer Placeholder 2">
            <a:extLst>
              <a:ext uri="{FF2B5EF4-FFF2-40B4-BE49-F238E27FC236}">
                <a16:creationId xmlns="" xmlns:a16="http://schemas.microsoft.com/office/drawing/2014/main" id="{EAE8353E-8C52-9F7B-FB3D-296523CA5119}"/>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 xmlns:a16="http://schemas.microsoft.com/office/drawing/2014/main" id="{4D28BDEC-1BC1-3DE6-61B3-C913AEC14A37}"/>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5517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DDD73E-6B56-5E01-E6C0-9F980D681A9F}"/>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 xmlns:a16="http://schemas.microsoft.com/office/drawing/2014/main" id="{BD307DD0-38E0-4743-3E6F-60E9D5857649}"/>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7224ADB-7966-E3B7-00E3-22BFC96EC814}"/>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 xmlns:a16="http://schemas.microsoft.com/office/drawing/2014/main" id="{79B21463-2AA7-86DB-0F7C-22B97B272EDB}"/>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6" name="Footer Placeholder 5">
            <a:extLst>
              <a:ext uri="{FF2B5EF4-FFF2-40B4-BE49-F238E27FC236}">
                <a16:creationId xmlns="" xmlns:a16="http://schemas.microsoft.com/office/drawing/2014/main" id="{3F15F80E-ABFD-BE00-7A9B-190320D1A49A}"/>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028B2192-F9D8-D4CF-8250-78B65CF05E60}"/>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82408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312233-6922-A90F-74F3-06FFC70AD407}"/>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 xmlns:a16="http://schemas.microsoft.com/office/drawing/2014/main" id="{FDA5CE06-02DB-CECB-5FA7-C9740BC8FCA1}"/>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 xmlns:a16="http://schemas.microsoft.com/office/drawing/2014/main" id="{3F7A51F6-C6DE-A110-45C5-3EAE36340E87}"/>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 xmlns:a16="http://schemas.microsoft.com/office/drawing/2014/main" id="{62F7D0CC-61EC-2299-EB3E-B1DCC0893443}"/>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6" name="Footer Placeholder 5">
            <a:extLst>
              <a:ext uri="{FF2B5EF4-FFF2-40B4-BE49-F238E27FC236}">
                <a16:creationId xmlns="" xmlns:a16="http://schemas.microsoft.com/office/drawing/2014/main" id="{35125440-4FD5-0DCF-A654-592C9D4BF6F6}"/>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716579E7-B0D9-23C6-B524-5FE8BD8B6FDD}"/>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9622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087462-A464-2E1E-2684-D660CED96454}"/>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AD86498-B9A6-97FC-19BA-971FFA8ED701}"/>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437557-372B-AD57-1680-0BD827DA58F9}"/>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 xmlns:a16="http://schemas.microsoft.com/office/drawing/2014/main" id="{BC792DB3-004B-21B7-79B9-8418A72DD2A6}"/>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C3DEE211-B58C-628E-D8C4-08DBC6F96173}"/>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5643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10EAA0-C6F2-A67A-D691-F19F246C14AC}"/>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F0A29B9-E201-8BE6-9549-40A0D7A3D659}"/>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229887-EAF1-3281-7D01-825D06FDBBC1}"/>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 xmlns:a16="http://schemas.microsoft.com/office/drawing/2014/main" id="{3C2F2161-6886-468B-FDA6-17AD8CA58AC9}"/>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8D0E9355-1C99-597E-23A1-AC07D1A08CC9}"/>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2459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BD6E6-2ABE-B81D-F710-EAA79B825496}"/>
              </a:ext>
            </a:extLst>
          </p:cNvPr>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xmlns="" id="{A3E716CF-DB82-92F2-363F-4FF37D4CFBCE}"/>
              </a:ext>
            </a:extLst>
          </p:cNvPr>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xmlns="" id="{A121AB37-CAB9-1A57-D7DC-4377CDB339B9}"/>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a16="http://schemas.microsoft.com/office/drawing/2014/main" xmlns="" id="{7446019D-8832-0C5F-0ADA-B78B26F9616C}"/>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BECE94E-BA52-2803-F4CB-4C9923DF494A}"/>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653219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AE3DD6-D03C-041E-AF8C-A1043F439BFE}"/>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5165E3-15FF-F2AF-0EA5-A18CE000DE22}"/>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9B836E-0429-7918-2699-E735D65794E0}"/>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a16="http://schemas.microsoft.com/office/drawing/2014/main" xmlns="" id="{EC62A596-4448-FCF5-6146-51C91C760D02}"/>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D035CB14-B3BE-EB9A-8265-BE766F4C536C}"/>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5173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3AE83-80D1-A0E9-C531-E682269A2CF9}"/>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xmlns="" id="{DBAD5412-E2EB-ADB3-3A4C-C563E8CBC790}"/>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A0CA48F-7AE7-5660-D0D0-A86EA62DF609}"/>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a16="http://schemas.microsoft.com/office/drawing/2014/main" xmlns="" id="{A4BB3956-F70F-FF15-39AD-404F359724F2}"/>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094040FB-4063-194A-2EDB-8080798124F4}"/>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48156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68E8C-CD00-8831-48E2-736057D1B036}"/>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872ABC-620E-47DB-749E-39E7F587BCF8}"/>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FE1FBEE-675B-39C9-A865-0CFE3761A3F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C7B1ADA-7DFB-3284-AB40-C4494C61C748}"/>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6" name="Footer Placeholder 5">
            <a:extLst>
              <a:ext uri="{FF2B5EF4-FFF2-40B4-BE49-F238E27FC236}">
                <a16:creationId xmlns:a16="http://schemas.microsoft.com/office/drawing/2014/main" xmlns="" id="{BC689EED-EF29-4D29-44F7-D038BF2C0983}"/>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741E1BC5-43FB-B140-DBD4-61A4DEEF887B}"/>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1822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13062-7910-3131-84DD-14418F4ED64F}"/>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BA4A207-B4F3-E829-D347-5086D937F796}"/>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904B298-54D6-8D78-7564-909F5CBEEDB7}"/>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7CFC36-123F-29DB-7C4A-C0BCF16D5463}"/>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5D569AE-7DA9-B076-CD0E-F81C16D4920B}"/>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0815566-2F18-E691-5874-7F7400DEC6A5}"/>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8" name="Footer Placeholder 7">
            <a:extLst>
              <a:ext uri="{FF2B5EF4-FFF2-40B4-BE49-F238E27FC236}">
                <a16:creationId xmlns:a16="http://schemas.microsoft.com/office/drawing/2014/main" xmlns="" id="{6EE76742-BF61-A69D-817C-B72C06FFBA6D}"/>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25793EDA-9867-D0F3-02B7-05101BC53EE2}"/>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03454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BC606-2693-F702-419E-6AA0E908098C}"/>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8B958B5-D42E-6702-9FA3-E183EB969C79}"/>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4" name="Footer Placeholder 3">
            <a:extLst>
              <a:ext uri="{FF2B5EF4-FFF2-40B4-BE49-F238E27FC236}">
                <a16:creationId xmlns:a16="http://schemas.microsoft.com/office/drawing/2014/main" xmlns="" id="{581E89C6-B68B-98BA-921F-326CBFEAA3CE}"/>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5D248FCE-AF2E-6C69-3813-BD5720EB4612}"/>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80865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D17EC1-7301-47BB-EDB6-F75DB2579A98}"/>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3" name="Footer Placeholder 2">
            <a:extLst>
              <a:ext uri="{FF2B5EF4-FFF2-40B4-BE49-F238E27FC236}">
                <a16:creationId xmlns:a16="http://schemas.microsoft.com/office/drawing/2014/main" xmlns="" id="{EAE8353E-8C52-9F7B-FB3D-296523CA5119}"/>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4D28BDEC-1BC1-3DE6-61B3-C913AEC14A37}"/>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01495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DDD73E-6B56-5E01-E6C0-9F980D681A9F}"/>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xmlns="" id="{BD307DD0-38E0-4743-3E6F-60E9D5857649}"/>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7224ADB-7966-E3B7-00E3-22BFC96EC814}"/>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79B21463-2AA7-86DB-0F7C-22B97B272EDB}"/>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6" name="Footer Placeholder 5">
            <a:extLst>
              <a:ext uri="{FF2B5EF4-FFF2-40B4-BE49-F238E27FC236}">
                <a16:creationId xmlns:a16="http://schemas.microsoft.com/office/drawing/2014/main" xmlns="" id="{3F15F80E-ABFD-BE00-7A9B-190320D1A49A}"/>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028B2192-F9D8-D4CF-8250-78B65CF05E60}"/>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41042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312233-6922-A90F-74F3-06FFC70AD407}"/>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xmlns="" id="{FDA5CE06-02DB-CECB-5FA7-C9740BC8FCA1}"/>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xmlns="" id="{3F7A51F6-C6DE-A110-45C5-3EAE36340E87}"/>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62F7D0CC-61EC-2299-EB3E-B1DCC0893443}"/>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6" name="Footer Placeholder 5">
            <a:extLst>
              <a:ext uri="{FF2B5EF4-FFF2-40B4-BE49-F238E27FC236}">
                <a16:creationId xmlns:a16="http://schemas.microsoft.com/office/drawing/2014/main" xmlns="" id="{35125440-4FD5-0DCF-A654-592C9D4BF6F6}"/>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716579E7-B0D9-23C6-B524-5FE8BD8B6FDD}"/>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99334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087462-A464-2E1E-2684-D660CED96454}"/>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AD86498-B9A6-97FC-19BA-971FFA8ED701}"/>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37557-372B-AD57-1680-0BD827DA58F9}"/>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a16="http://schemas.microsoft.com/office/drawing/2014/main" xmlns="" id="{BC792DB3-004B-21B7-79B9-8418A72DD2A6}"/>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C3DEE211-B58C-628E-D8C4-08DBC6F96173}"/>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781741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10EAA0-C6F2-A67A-D691-F19F246C14AC}"/>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F0A29B9-E201-8BE6-9549-40A0D7A3D659}"/>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229887-EAF1-3281-7D01-825D06FDBBC1}"/>
              </a:ext>
            </a:extLst>
          </p:cNvPr>
          <p:cNvSpPr>
            <a:spLocks noGrp="1"/>
          </p:cNvSpPr>
          <p:nvPr>
            <p:ph type="dt" sz="half" idx="10"/>
          </p:nvPr>
        </p:nvSpPr>
        <p:spPr>
          <a:xfrm>
            <a:off x="836126" y="6356351"/>
            <a:ext cx="2736414" cy="365125"/>
          </a:xfrm>
          <a:prstGeom prst="rect">
            <a:avLst/>
          </a:prstGeom>
        </p:spPr>
        <p:txBody>
          <a:bodyPr/>
          <a:lstStyle/>
          <a:p>
            <a:fld id="{8090572C-BD3D-4F5D-890C-7DE828D145EE}" type="datetimeFigureOut">
              <a:rPr lang="en-US" smtClean="0">
                <a:solidFill>
                  <a:prstClr val="black"/>
                </a:solidFill>
              </a:rPr>
              <a:pPr/>
              <a:t>11/27/2024</a:t>
            </a:fld>
            <a:endParaRPr lang="en-US">
              <a:solidFill>
                <a:prstClr val="black"/>
              </a:solidFill>
            </a:endParaRPr>
          </a:p>
        </p:txBody>
      </p:sp>
      <p:sp>
        <p:nvSpPr>
          <p:cNvPr id="5" name="Footer Placeholder 4">
            <a:extLst>
              <a:ext uri="{FF2B5EF4-FFF2-40B4-BE49-F238E27FC236}">
                <a16:creationId xmlns:a16="http://schemas.microsoft.com/office/drawing/2014/main" xmlns="" id="{3C2F2161-6886-468B-FDA6-17AD8CA58AC9}"/>
              </a:ext>
            </a:extLst>
          </p:cNvPr>
          <p:cNvSpPr>
            <a:spLocks noGrp="1"/>
          </p:cNvSpPr>
          <p:nvPr>
            <p:ph type="ftr" sz="quarter" idx="11"/>
          </p:nvPr>
        </p:nvSpPr>
        <p:spPr>
          <a:xfrm>
            <a:off x="4028609" y="6356351"/>
            <a:ext cx="410462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8D0E9355-1C99-597E-23A1-AC07D1A08CC9}"/>
              </a:ext>
            </a:extLst>
          </p:cNvPr>
          <p:cNvSpPr>
            <a:spLocks noGrp="1"/>
          </p:cNvSpPr>
          <p:nvPr>
            <p:ph type="sldNum" sz="quarter" idx="12"/>
          </p:nvPr>
        </p:nvSpPr>
        <p:spPr>
          <a:xfrm>
            <a:off x="8589298" y="6356351"/>
            <a:ext cx="2736414"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945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2024/11/27</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6.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8092" y="275035"/>
            <a:ext cx="109456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8092" y="1600200"/>
            <a:ext cx="10945654"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8092" y="6244829"/>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4">
                <a:latin typeface="Arial" charset="0"/>
              </a:defRPr>
            </a:lvl1pPr>
          </a:lstStyle>
          <a:p>
            <a:pPr defTabSz="683174"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55295" y="6244829"/>
            <a:ext cx="38512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4">
                <a:latin typeface="Arial" charset="0"/>
              </a:defRPr>
            </a:lvl1pPr>
          </a:lstStyle>
          <a:p>
            <a:pPr defTabSz="683174"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15984" y="6244829"/>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4"/>
            </a:lvl1pPr>
          </a:lstStyle>
          <a:p>
            <a:pPr defTabSz="683174" fontAlgn="base">
              <a:spcBef>
                <a:spcPct val="0"/>
              </a:spcBef>
              <a:spcAft>
                <a:spcPct val="0"/>
              </a:spcAft>
              <a:defRPr/>
            </a:pPr>
            <a:fld id="{F4264759-E7CE-4A8C-955C-20DA2A50E45F}"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2276622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5155">
          <a:solidFill>
            <a:schemeClr val="tx2"/>
          </a:solidFill>
          <a:latin typeface="+mj-lt"/>
          <a:ea typeface="+mj-ea"/>
          <a:cs typeface="+mj-cs"/>
        </a:defRPr>
      </a:lvl1pPr>
      <a:lvl2pPr algn="ctr" rtl="0" eaLnBrk="0" fontAlgn="base" hangingPunct="0">
        <a:spcBef>
          <a:spcPct val="0"/>
        </a:spcBef>
        <a:spcAft>
          <a:spcPct val="0"/>
        </a:spcAft>
        <a:defRPr sz="5155">
          <a:solidFill>
            <a:schemeClr val="tx2"/>
          </a:solidFill>
          <a:latin typeface="Arial" charset="0"/>
        </a:defRPr>
      </a:lvl2pPr>
      <a:lvl3pPr algn="ctr" rtl="0" eaLnBrk="0" fontAlgn="base" hangingPunct="0">
        <a:spcBef>
          <a:spcPct val="0"/>
        </a:spcBef>
        <a:spcAft>
          <a:spcPct val="0"/>
        </a:spcAft>
        <a:defRPr sz="5155">
          <a:solidFill>
            <a:schemeClr val="tx2"/>
          </a:solidFill>
          <a:latin typeface="Arial" charset="0"/>
        </a:defRPr>
      </a:lvl3pPr>
      <a:lvl4pPr algn="ctr" rtl="0" eaLnBrk="0" fontAlgn="base" hangingPunct="0">
        <a:spcBef>
          <a:spcPct val="0"/>
        </a:spcBef>
        <a:spcAft>
          <a:spcPct val="0"/>
        </a:spcAft>
        <a:defRPr sz="5155">
          <a:solidFill>
            <a:schemeClr val="tx2"/>
          </a:solidFill>
          <a:latin typeface="Arial" charset="0"/>
        </a:defRPr>
      </a:lvl4pPr>
      <a:lvl5pPr algn="ctr" rtl="0" eaLnBrk="0" fontAlgn="base" hangingPunct="0">
        <a:spcBef>
          <a:spcPct val="0"/>
        </a:spcBef>
        <a:spcAft>
          <a:spcPct val="0"/>
        </a:spcAft>
        <a:defRPr sz="5155">
          <a:solidFill>
            <a:schemeClr val="tx2"/>
          </a:solidFill>
          <a:latin typeface="Arial" charset="0"/>
        </a:defRPr>
      </a:lvl5pPr>
      <a:lvl6pPr marL="536770" algn="ctr" rtl="0" fontAlgn="base">
        <a:spcBef>
          <a:spcPct val="0"/>
        </a:spcBef>
        <a:spcAft>
          <a:spcPct val="0"/>
        </a:spcAft>
        <a:defRPr sz="5155">
          <a:solidFill>
            <a:schemeClr val="tx2"/>
          </a:solidFill>
          <a:latin typeface="Arial" charset="0"/>
        </a:defRPr>
      </a:lvl6pPr>
      <a:lvl7pPr marL="1073538" algn="ctr" rtl="0" fontAlgn="base">
        <a:spcBef>
          <a:spcPct val="0"/>
        </a:spcBef>
        <a:spcAft>
          <a:spcPct val="0"/>
        </a:spcAft>
        <a:defRPr sz="5155">
          <a:solidFill>
            <a:schemeClr val="tx2"/>
          </a:solidFill>
          <a:latin typeface="Arial" charset="0"/>
        </a:defRPr>
      </a:lvl7pPr>
      <a:lvl8pPr marL="1610308" algn="ctr" rtl="0" fontAlgn="base">
        <a:spcBef>
          <a:spcPct val="0"/>
        </a:spcBef>
        <a:spcAft>
          <a:spcPct val="0"/>
        </a:spcAft>
        <a:defRPr sz="5155">
          <a:solidFill>
            <a:schemeClr val="tx2"/>
          </a:solidFill>
          <a:latin typeface="Arial" charset="0"/>
        </a:defRPr>
      </a:lvl8pPr>
      <a:lvl9pPr marL="2147077" algn="ctr" rtl="0" fontAlgn="base">
        <a:spcBef>
          <a:spcPct val="0"/>
        </a:spcBef>
        <a:spcAft>
          <a:spcPct val="0"/>
        </a:spcAft>
        <a:defRPr sz="5155">
          <a:solidFill>
            <a:schemeClr val="tx2"/>
          </a:solidFill>
          <a:latin typeface="Arial" charset="0"/>
        </a:defRPr>
      </a:lvl9pPr>
    </p:titleStyle>
    <p:bodyStyle>
      <a:lvl1pPr marL="402076" indent="-402076" algn="l" rtl="0" eaLnBrk="0" fontAlgn="base" hangingPunct="0">
        <a:spcBef>
          <a:spcPct val="20000"/>
        </a:spcBef>
        <a:spcAft>
          <a:spcPct val="0"/>
        </a:spcAft>
        <a:buChar char="•"/>
        <a:defRPr sz="3736">
          <a:solidFill>
            <a:schemeClr val="tx1"/>
          </a:solidFill>
          <a:latin typeface="+mn-lt"/>
          <a:ea typeface="+mn-ea"/>
          <a:cs typeface="+mn-cs"/>
        </a:defRPr>
      </a:lvl1pPr>
      <a:lvl2pPr marL="871758" indent="-334471" algn="l" rtl="0" eaLnBrk="0" fontAlgn="base" hangingPunct="0">
        <a:spcBef>
          <a:spcPct val="20000"/>
        </a:spcBef>
        <a:spcAft>
          <a:spcPct val="0"/>
        </a:spcAft>
        <a:buChar char="–"/>
        <a:defRPr sz="3288">
          <a:solidFill>
            <a:schemeClr val="tx1"/>
          </a:solidFill>
          <a:latin typeface="+mn-lt"/>
        </a:defRPr>
      </a:lvl2pPr>
      <a:lvl3pPr marL="1341440" indent="-268050" algn="l" rtl="0" eaLnBrk="0" fontAlgn="base" hangingPunct="0">
        <a:spcBef>
          <a:spcPct val="20000"/>
        </a:spcBef>
        <a:spcAft>
          <a:spcPct val="0"/>
        </a:spcAft>
        <a:buChar char="•"/>
        <a:defRPr sz="2839">
          <a:solidFill>
            <a:schemeClr val="tx1"/>
          </a:solidFill>
          <a:latin typeface="+mn-lt"/>
        </a:defRPr>
      </a:lvl3pPr>
      <a:lvl4pPr marL="1877541" indent="-268050" algn="l" rtl="0" eaLnBrk="0" fontAlgn="base" hangingPunct="0">
        <a:spcBef>
          <a:spcPct val="20000"/>
        </a:spcBef>
        <a:spcAft>
          <a:spcPct val="0"/>
        </a:spcAft>
        <a:buChar char="–"/>
        <a:defRPr sz="2316">
          <a:solidFill>
            <a:schemeClr val="tx1"/>
          </a:solidFill>
          <a:latin typeface="+mn-lt"/>
        </a:defRPr>
      </a:lvl4pPr>
      <a:lvl5pPr marL="2414828" indent="-268050" algn="l" rtl="0" eaLnBrk="0" fontAlgn="base" hangingPunct="0">
        <a:spcBef>
          <a:spcPct val="20000"/>
        </a:spcBef>
        <a:spcAft>
          <a:spcPct val="0"/>
        </a:spcAft>
        <a:buChar char="»"/>
        <a:defRPr sz="2316">
          <a:solidFill>
            <a:schemeClr val="tx1"/>
          </a:solidFill>
          <a:latin typeface="+mn-lt"/>
        </a:defRPr>
      </a:lvl5pPr>
      <a:lvl6pPr marL="2952231" indent="-268384" algn="l" rtl="0" fontAlgn="base">
        <a:spcBef>
          <a:spcPct val="20000"/>
        </a:spcBef>
        <a:spcAft>
          <a:spcPct val="0"/>
        </a:spcAft>
        <a:buChar char="»"/>
        <a:defRPr sz="2316">
          <a:solidFill>
            <a:schemeClr val="tx1"/>
          </a:solidFill>
          <a:latin typeface="+mn-lt"/>
        </a:defRPr>
      </a:lvl6pPr>
      <a:lvl7pPr marL="3489001" indent="-268384" algn="l" rtl="0" fontAlgn="base">
        <a:spcBef>
          <a:spcPct val="20000"/>
        </a:spcBef>
        <a:spcAft>
          <a:spcPct val="0"/>
        </a:spcAft>
        <a:buChar char="»"/>
        <a:defRPr sz="2316">
          <a:solidFill>
            <a:schemeClr val="tx1"/>
          </a:solidFill>
          <a:latin typeface="+mn-lt"/>
        </a:defRPr>
      </a:lvl7pPr>
      <a:lvl8pPr marL="4025770" indent="-268384" algn="l" rtl="0" fontAlgn="base">
        <a:spcBef>
          <a:spcPct val="20000"/>
        </a:spcBef>
        <a:spcAft>
          <a:spcPct val="0"/>
        </a:spcAft>
        <a:buChar char="»"/>
        <a:defRPr sz="2316">
          <a:solidFill>
            <a:schemeClr val="tx1"/>
          </a:solidFill>
          <a:latin typeface="+mn-lt"/>
        </a:defRPr>
      </a:lvl8pPr>
      <a:lvl9pPr marL="4562539" indent="-268384" algn="l" rtl="0" fontAlgn="base">
        <a:spcBef>
          <a:spcPct val="20000"/>
        </a:spcBef>
        <a:spcAft>
          <a:spcPct val="0"/>
        </a:spcAft>
        <a:buChar char="»"/>
        <a:defRPr sz="2316">
          <a:solidFill>
            <a:schemeClr val="tx1"/>
          </a:solidFill>
          <a:latin typeface="+mn-lt"/>
        </a:defRPr>
      </a:lvl9pPr>
    </p:bodyStyle>
    <p:otherStyle>
      <a:defPPr>
        <a:defRPr lang="vi-VN"/>
      </a:defPPr>
      <a:lvl1pPr marL="0" algn="l" defTabSz="1073538" rtl="0" eaLnBrk="1" latinLnBrk="0" hangingPunct="1">
        <a:defRPr sz="2092" kern="1200">
          <a:solidFill>
            <a:schemeClr val="tx1"/>
          </a:solidFill>
          <a:latin typeface="+mn-lt"/>
          <a:ea typeface="+mn-ea"/>
          <a:cs typeface="+mn-cs"/>
        </a:defRPr>
      </a:lvl1pPr>
      <a:lvl2pPr marL="536770" algn="l" defTabSz="1073538" rtl="0" eaLnBrk="1" latinLnBrk="0" hangingPunct="1">
        <a:defRPr sz="2092" kern="1200">
          <a:solidFill>
            <a:schemeClr val="tx1"/>
          </a:solidFill>
          <a:latin typeface="+mn-lt"/>
          <a:ea typeface="+mn-ea"/>
          <a:cs typeface="+mn-cs"/>
        </a:defRPr>
      </a:lvl2pPr>
      <a:lvl3pPr marL="1073538" algn="l" defTabSz="1073538" rtl="0" eaLnBrk="1" latinLnBrk="0" hangingPunct="1">
        <a:defRPr sz="2092" kern="1200">
          <a:solidFill>
            <a:schemeClr val="tx1"/>
          </a:solidFill>
          <a:latin typeface="+mn-lt"/>
          <a:ea typeface="+mn-ea"/>
          <a:cs typeface="+mn-cs"/>
        </a:defRPr>
      </a:lvl3pPr>
      <a:lvl4pPr marL="1610308" algn="l" defTabSz="1073538" rtl="0" eaLnBrk="1" latinLnBrk="0" hangingPunct="1">
        <a:defRPr sz="2092" kern="1200">
          <a:solidFill>
            <a:schemeClr val="tx1"/>
          </a:solidFill>
          <a:latin typeface="+mn-lt"/>
          <a:ea typeface="+mn-ea"/>
          <a:cs typeface="+mn-cs"/>
        </a:defRPr>
      </a:lvl4pPr>
      <a:lvl5pPr marL="2147077" algn="l" defTabSz="1073538" rtl="0" eaLnBrk="1" latinLnBrk="0" hangingPunct="1">
        <a:defRPr sz="2092" kern="1200">
          <a:solidFill>
            <a:schemeClr val="tx1"/>
          </a:solidFill>
          <a:latin typeface="+mn-lt"/>
          <a:ea typeface="+mn-ea"/>
          <a:cs typeface="+mn-cs"/>
        </a:defRPr>
      </a:lvl5pPr>
      <a:lvl6pPr marL="2683847" algn="l" defTabSz="1073538" rtl="0" eaLnBrk="1" latinLnBrk="0" hangingPunct="1">
        <a:defRPr sz="2092" kern="1200">
          <a:solidFill>
            <a:schemeClr val="tx1"/>
          </a:solidFill>
          <a:latin typeface="+mn-lt"/>
          <a:ea typeface="+mn-ea"/>
          <a:cs typeface="+mn-cs"/>
        </a:defRPr>
      </a:lvl6pPr>
      <a:lvl7pPr marL="3220615" algn="l" defTabSz="1073538" rtl="0" eaLnBrk="1" latinLnBrk="0" hangingPunct="1">
        <a:defRPr sz="2092" kern="1200">
          <a:solidFill>
            <a:schemeClr val="tx1"/>
          </a:solidFill>
          <a:latin typeface="+mn-lt"/>
          <a:ea typeface="+mn-ea"/>
          <a:cs typeface="+mn-cs"/>
        </a:defRPr>
      </a:lvl7pPr>
      <a:lvl8pPr marL="3757386" algn="l" defTabSz="1073538" rtl="0" eaLnBrk="1" latinLnBrk="0" hangingPunct="1">
        <a:defRPr sz="2092" kern="1200">
          <a:solidFill>
            <a:schemeClr val="tx1"/>
          </a:solidFill>
          <a:latin typeface="+mn-lt"/>
          <a:ea typeface="+mn-ea"/>
          <a:cs typeface="+mn-cs"/>
        </a:defRPr>
      </a:lvl8pPr>
      <a:lvl9pPr marL="4294155" algn="l" defTabSz="1073538" rtl="0" eaLnBrk="1" latinLnBrk="0" hangingPunct="1">
        <a:defRPr sz="209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2064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68976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wmf"/><Relationship Id="rId2" Type="http://schemas.openxmlformats.org/officeDocument/2006/relationships/image" Target="../media/image7.jpeg"/><Relationship Id="rId1" Type="http://schemas.openxmlformats.org/officeDocument/2006/relationships/slideLayout" Target="../slideLayouts/slideLayout61.xml"/><Relationship Id="rId6" Type="http://schemas.openxmlformats.org/officeDocument/2006/relationships/image" Target="../media/image11.gif"/><Relationship Id="rId5" Type="http://schemas.openxmlformats.org/officeDocument/2006/relationships/image" Target="../media/image10.wm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5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77.xml"/><Relationship Id="rId5" Type="http://schemas.openxmlformats.org/officeDocument/2006/relationships/image" Target="../media/image29.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openxmlformats.org/officeDocument/2006/relationships/image" Target="../media/image33.pn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9.wdp"/><Relationship Id="rId3" Type="http://schemas.openxmlformats.org/officeDocument/2006/relationships/image" Target="../media/image15.png"/><Relationship Id="rId7" Type="http://schemas.microsoft.com/office/2007/relationships/hdphoto" Target="../media/hdphoto6.wdp"/><Relationship Id="rId12" Type="http://schemas.openxmlformats.org/officeDocument/2006/relationships/image" Target="../media/image40.png"/><Relationship Id="rId2" Type="http://schemas.openxmlformats.org/officeDocument/2006/relationships/image" Target="../media/image14.jpg"/><Relationship Id="rId16" Type="http://schemas.openxmlformats.org/officeDocument/2006/relationships/image" Target="../media/image43.png"/><Relationship Id="rId1" Type="http://schemas.openxmlformats.org/officeDocument/2006/relationships/slideLayout" Target="../slideLayouts/slideLayout52.xml"/><Relationship Id="rId6" Type="http://schemas.openxmlformats.org/officeDocument/2006/relationships/image" Target="../media/image37.png"/><Relationship Id="rId11" Type="http://schemas.microsoft.com/office/2007/relationships/hdphoto" Target="../media/hdphoto8.wdp"/><Relationship Id="rId5" Type="http://schemas.openxmlformats.org/officeDocument/2006/relationships/image" Target="../media/image36.png"/><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9.svg"/><Relationship Id="rId9" Type="http://schemas.microsoft.com/office/2007/relationships/hdphoto" Target="../media/hdphoto7.wdp"/><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3.wav"/><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3.wav"/><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3.wav"/><Relationship Id="rId1" Type="http://schemas.openxmlformats.org/officeDocument/2006/relationships/slideLayout" Target="../slideLayouts/slideLayout47.xml"/><Relationship Id="rId6" Type="http://schemas.openxmlformats.org/officeDocument/2006/relationships/image" Target="../media/image46.png"/><Relationship Id="rId5" Type="http://schemas.microsoft.com/office/2007/relationships/hdphoto" Target="../media/hdphoto10.wdp"/><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52.xml"/><Relationship Id="rId5" Type="http://schemas.microsoft.com/office/2007/relationships/hdphoto" Target="../media/hdphoto11.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15.png"/><Relationship Id="rId7" Type="http://schemas.microsoft.com/office/2007/relationships/hdphoto" Target="../media/hdphoto6.wdp"/><Relationship Id="rId12" Type="http://schemas.openxmlformats.org/officeDocument/2006/relationships/image" Target="../media/image48.png"/><Relationship Id="rId2" Type="http://schemas.openxmlformats.org/officeDocument/2006/relationships/image" Target="../media/image14.jpg"/><Relationship Id="rId1" Type="http://schemas.openxmlformats.org/officeDocument/2006/relationships/slideLayout" Target="../slideLayouts/slideLayout52.xml"/><Relationship Id="rId6" Type="http://schemas.openxmlformats.org/officeDocument/2006/relationships/image" Target="../media/image37.png"/><Relationship Id="rId11" Type="http://schemas.microsoft.com/office/2007/relationships/hdphoto" Target="../media/hdphoto8.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9.svg"/><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52.png"/><Relationship Id="rId5" Type="http://schemas.microsoft.com/office/2007/relationships/hdphoto" Target="../media/hdphoto11.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 Target="slide8.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slide" Target="slide5.xml"/><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19" y="3429000"/>
            <a:ext cx="2323963" cy="269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2716" y="3182020"/>
            <a:ext cx="4196317" cy="15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399293" y="473673"/>
            <a:ext cx="2214852" cy="194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578297" y="748372"/>
            <a:ext cx="2222852" cy="16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276815" y="3621442"/>
            <a:ext cx="1357968" cy="98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0278" y="3642519"/>
            <a:ext cx="3979077" cy="283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6"/>
          <p:cNvSpPr>
            <a:spLocks noChangeArrowheads="1" noChangeShapeType="1" noTextEdit="1"/>
          </p:cNvSpPr>
          <p:nvPr/>
        </p:nvSpPr>
        <p:spPr bwMode="auto">
          <a:xfrm>
            <a:off x="2800649" y="609600"/>
            <a:ext cx="6911692" cy="286503"/>
          </a:xfrm>
          <a:prstGeom prst="rect">
            <a:avLst/>
          </a:prstGeom>
        </p:spPr>
        <p:txBody>
          <a:bodyPr wrap="none" lIns="91205" tIns="45602" rIns="91205" bIns="45602" numCol="1" fromWordArt="1">
            <a:prstTxWarp prst="textPlain">
              <a:avLst>
                <a:gd name="adj" fmla="val 50000"/>
              </a:avLst>
            </a:prstTxWarp>
          </a:bodyPr>
          <a:lstStyle/>
          <a:p>
            <a:pPr algn="ctr" defTabSz="607954">
              <a:defRPr/>
            </a:pPr>
            <a:r>
              <a:rPr lang="vi-VN" sz="269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69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269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ĐOÀN NGHIÊN</a:t>
            </a:r>
            <a:endParaRPr lang="en-US" sz="269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1" name="WordArt 4"/>
          <p:cNvSpPr>
            <a:spLocks noChangeArrowheads="1" noChangeShapeType="1" noTextEdit="1"/>
          </p:cNvSpPr>
          <p:nvPr/>
        </p:nvSpPr>
        <p:spPr bwMode="auto">
          <a:xfrm>
            <a:off x="3748668" y="4343400"/>
            <a:ext cx="5151651" cy="391873"/>
          </a:xfrm>
          <a:prstGeom prst="rect">
            <a:avLst/>
          </a:prstGeom>
        </p:spPr>
        <p:txBody>
          <a:bodyPr wrap="none" lIns="91205" tIns="45602" rIns="91205" bIns="45602" numCol="1" fromWordArt="1">
            <a:prstTxWarp prst="textPlain">
              <a:avLst>
                <a:gd name="adj" fmla="val 50000"/>
              </a:avLst>
            </a:prstTxWarp>
          </a:bodyPr>
          <a:lstStyle/>
          <a:p>
            <a:pPr algn="ctr" defTabSz="607954">
              <a:defRPr/>
            </a:pPr>
            <a:r>
              <a:rPr lang="vi-VN" sz="2693" b="1" kern="10" dirty="0">
                <a:ln w="9525">
                  <a:solidFill>
                    <a:srgbClr val="800000"/>
                  </a:solidFill>
                  <a:round/>
                  <a:headEnd/>
                  <a:tailEnd/>
                </a:ln>
                <a:solidFill>
                  <a:srgbClr val="0000FF"/>
                </a:solidFill>
                <a:effectLst>
                  <a:outerShdw dist="45791" dir="2021404" algn="ctr" rotWithShape="0">
                    <a:srgbClr val="B2B2B2">
                      <a:alpha val="79999"/>
                    </a:srgbClr>
                  </a:outerShdw>
                </a:effectLst>
                <a:latin typeface="HP001 4 hàng" panose="020B0603050302020204" pitchFamily="34" charset="0"/>
                <a:cs typeface="Times New Roman" panose="02020603050405020304" pitchFamily="18" charset="0"/>
              </a:rPr>
              <a:t>Giáo </a:t>
            </a:r>
            <a:r>
              <a:rPr lang="vi-VN" sz="2693" b="1" kern="10" dirty="0" smtClean="0">
                <a:ln w="9525">
                  <a:solidFill>
                    <a:srgbClr val="800000"/>
                  </a:solidFill>
                  <a:round/>
                  <a:headEnd/>
                  <a:tailEnd/>
                </a:ln>
                <a:solidFill>
                  <a:srgbClr val="0000FF"/>
                </a:solidFill>
                <a:effectLst>
                  <a:outerShdw dist="45791" dir="2021404" algn="ctr" rotWithShape="0">
                    <a:srgbClr val="B2B2B2">
                      <a:alpha val="79999"/>
                    </a:srgbClr>
                  </a:outerShdw>
                </a:effectLst>
                <a:latin typeface="HP001 4 hàng" panose="020B0603050302020204" pitchFamily="34" charset="0"/>
                <a:cs typeface="Times New Roman" panose="02020603050405020304" pitchFamily="18" charset="0"/>
              </a:rPr>
              <a:t>viên: Nguyễn Thị Trâm</a:t>
            </a:r>
            <a:r>
              <a:rPr lang="en-US" sz="2693" b="1" kern="10" dirty="0" smtClean="0">
                <a:ln w="9525">
                  <a:solidFill>
                    <a:srgbClr val="800000"/>
                  </a:solidFill>
                  <a:round/>
                  <a:headEnd/>
                  <a:tailEnd/>
                </a:ln>
                <a:solidFill>
                  <a:srgbClr val="0000FF"/>
                </a:solidFill>
                <a:effectLst>
                  <a:outerShdw dist="45791" dir="2021404" algn="ctr" rotWithShape="0">
                    <a:srgbClr val="B2B2B2">
                      <a:alpha val="79999"/>
                    </a:srgbClr>
                  </a:outerShdw>
                </a:effectLst>
                <a:latin typeface="HP001 4 hàng" panose="020B0603050302020204" pitchFamily="34" charset="0"/>
                <a:cs typeface="Times New Roman" panose="02020603050405020304" pitchFamily="18" charset="0"/>
              </a:rPr>
              <a:t>.</a:t>
            </a:r>
            <a:endParaRPr lang="en-US" sz="2693" b="1" kern="10" dirty="0">
              <a:ln w="9525">
                <a:solidFill>
                  <a:srgbClr val="800000"/>
                </a:solidFill>
                <a:round/>
                <a:headEnd/>
                <a:tailEnd/>
              </a:ln>
              <a:solidFill>
                <a:srgbClr val="0000FF"/>
              </a:solidFill>
              <a:effectLst>
                <a:outerShdw dist="45791" dir="2021404" algn="ctr" rotWithShape="0">
                  <a:srgbClr val="B2B2B2">
                    <a:alpha val="79999"/>
                  </a:srgbClr>
                </a:outerShdw>
              </a:effectLst>
              <a:latin typeface="HP001 4 hàng" panose="020B0603050302020204" pitchFamily="34" charset="0"/>
              <a:cs typeface="Times New Roman" panose="02020603050405020304" pitchFamily="18" charset="0"/>
            </a:endParaRPr>
          </a:p>
        </p:txBody>
      </p:sp>
      <p:sp>
        <p:nvSpPr>
          <p:cNvPr id="4" name="Rectangle 3"/>
          <p:cNvSpPr/>
          <p:nvPr/>
        </p:nvSpPr>
        <p:spPr>
          <a:xfrm>
            <a:off x="1432719" y="1676400"/>
            <a:ext cx="9753600" cy="1754326"/>
          </a:xfrm>
          <a:prstGeom prst="rect">
            <a:avLst/>
          </a:prstGeom>
          <a:noFill/>
        </p:spPr>
        <p:txBody>
          <a:bodyPr wrap="square" lIns="91440" tIns="45720" rIns="91440" bIns="45720">
            <a:spAutoFit/>
          </a:bodyPr>
          <a:lstStyle/>
          <a:p>
            <a:pPr algn="ctr"/>
            <a:r>
              <a:rPr lang="vi-VN" sz="5400" b="1" dirty="0" smtClean="0">
                <a:ln w="6600">
                  <a:solidFill>
                    <a:srgbClr val="FFFF00"/>
                  </a:solidFill>
                  <a:prstDash val="solid"/>
                </a:ln>
                <a:solidFill>
                  <a:srgbClr val="FF0000"/>
                </a:solidFill>
                <a:effectLst>
                  <a:outerShdw dist="38100" dir="2700000" algn="tl" rotWithShape="0">
                    <a:schemeClr val="accent2"/>
                  </a:outerShdw>
                </a:effectLst>
              </a:rPr>
              <a:t>Chào mừng quý thầy cô về dự giờ thăm lớp</a:t>
            </a:r>
            <a:endParaRPr lang="en-US" sz="5400" b="1" cap="none" spc="0" dirty="0">
              <a:ln w="6600">
                <a:solidFill>
                  <a:srgbClr val="FFFF00"/>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407818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xmlns=""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xmlns=""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xmlns=""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dirty="0" err="1" smtClean="0">
                <a:ln w="190500">
                  <a:solidFill>
                    <a:prstClr val="white"/>
                  </a:solidFill>
                </a:ln>
                <a:solidFill>
                  <a:prstClr val="white"/>
                </a:solidFill>
                <a:latin typeface="Calibri"/>
                <a:ea typeface="LNTH-LuoLuoNotangYuanTi 1" pitchFamily="2" charset="-128"/>
                <a:cs typeface="LNTH-LuoLuoNotangYuanTi 1" pitchFamily="2" charset="-128"/>
              </a:rPr>
              <a:t>Bài</a:t>
            </a:r>
            <a:r>
              <a:rPr lang="vi-VN" sz="4788" dirty="0" smtClean="0">
                <a:ln w="190500">
                  <a:solidFill>
                    <a:prstClr val="white"/>
                  </a:solidFill>
                </a:ln>
                <a:solidFill>
                  <a:prstClr val="white"/>
                </a:solidFill>
                <a:latin typeface="Calibri"/>
                <a:ea typeface="LNTH-LuoLuoNotangYuanTi 1" pitchFamily="2" charset="-128"/>
                <a:cs typeface="LNTH-LuoLuoNotangYuanTi 1" pitchFamily="2" charset="-128"/>
              </a:rPr>
              <a:t> </a:t>
            </a:r>
            <a:r>
              <a:rPr lang="en-US" sz="4788" dirty="0" err="1" smtClean="0">
                <a:ln w="190500">
                  <a:solidFill>
                    <a:prstClr val="white"/>
                  </a:solidFill>
                </a:ln>
                <a:solidFill>
                  <a:prstClr val="white"/>
                </a:solidFill>
                <a:latin typeface="Calibri"/>
                <a:ea typeface="LNTH-LuoLuoNotangYuanTi 1" pitchFamily="2" charset="-128"/>
                <a:cs typeface="LNTH-LuoLuoNotangYuanTi 1" pitchFamily="2" charset="-128"/>
              </a:rPr>
              <a:t>đọc</a:t>
            </a:r>
            <a:r>
              <a:rPr lang="en-US" sz="4788" dirty="0" smtClean="0">
                <a:ln w="190500">
                  <a:solidFill>
                    <a:prstClr val="white"/>
                  </a:solidFill>
                </a:ln>
                <a:solidFill>
                  <a:prstClr val="white"/>
                </a:solidFill>
                <a:latin typeface="Calibri"/>
                <a:ea typeface="LNTH-LuoLuoNotangYuanTi 1" pitchFamily="2" charset="-128"/>
                <a:cs typeface="LNTH-LuoLuoNotangYuanTi 1" pitchFamily="2" charset="-128"/>
              </a:rPr>
              <a:t> </a:t>
            </a:r>
            <a:r>
              <a:rPr lang="en-US" sz="4788" dirty="0" err="1">
                <a:ln w="190500">
                  <a:solidFill>
                    <a:prstClr val="white"/>
                  </a:solidFill>
                </a:ln>
                <a:solidFill>
                  <a:prstClr val="white"/>
                </a:solidFill>
                <a:latin typeface="Calibri"/>
                <a:ea typeface="LNTH-LuoLuoNotangYuanTi 1" pitchFamily="2" charset="-128"/>
                <a:cs typeface="LNTH-LuoLuoNotangYuanTi 1" pitchFamily="2" charset="-128"/>
              </a:rPr>
              <a:t>được</a:t>
            </a:r>
            <a:r>
              <a:rPr lang="en-US" sz="4788" dirty="0">
                <a:ln w="190500">
                  <a:solidFill>
                    <a:prstClr val="white"/>
                  </a:solidFill>
                </a:ln>
                <a:solidFill>
                  <a:prstClr val="white"/>
                </a:solidFill>
                <a:latin typeface="Calibri"/>
                <a:ea typeface="LNTH-LuoLuoNotangYuanTi 1" pitchFamily="2" charset="-128"/>
                <a:cs typeface="LNTH-LuoLuoNotangYuanTi 1" pitchFamily="2" charset="-128"/>
              </a:rPr>
              <a:t> chia </a:t>
            </a:r>
            <a:r>
              <a:rPr lang="en-US" sz="4788" dirty="0" err="1">
                <a:ln w="190500">
                  <a:solidFill>
                    <a:prstClr val="white"/>
                  </a:solidFill>
                </a:ln>
                <a:solidFill>
                  <a:prstClr val="white"/>
                </a:solidFill>
                <a:latin typeface="Calibri"/>
                <a:ea typeface="LNTH-LuoLuoNotangYuanTi 1" pitchFamily="2" charset="-128"/>
                <a:cs typeface="LNTH-LuoLuoNotangYuanTi 1" pitchFamily="2" charset="-128"/>
              </a:rPr>
              <a:t>làm</a:t>
            </a:r>
            <a:r>
              <a:rPr lang="en-US" sz="4788" dirty="0">
                <a:ln w="190500">
                  <a:solidFill>
                    <a:prstClr val="white"/>
                  </a:solidFill>
                </a:ln>
                <a:solidFill>
                  <a:prstClr val="white"/>
                </a:solidFill>
                <a:latin typeface="Calibri"/>
                <a:ea typeface="LNTH-LuoLuoNotangYuanTi 1" pitchFamily="2" charset="-128"/>
                <a:cs typeface="LNTH-LuoLuoNotangYuanTi 1" pitchFamily="2" charset="-128"/>
              </a:rPr>
              <a:t> </a:t>
            </a:r>
            <a:r>
              <a:rPr lang="en-US" sz="4788" dirty="0" err="1">
                <a:ln w="190500">
                  <a:solidFill>
                    <a:prstClr val="white"/>
                  </a:solidFill>
                </a:ln>
                <a:solidFill>
                  <a:prstClr val="white"/>
                </a:solidFill>
                <a:latin typeface="Calibri"/>
                <a:ea typeface="LNTH-LuoLuoNotangYuanTi 1" pitchFamily="2" charset="-128"/>
                <a:cs typeface="LNTH-LuoLuoNotangYuanTi 1" pitchFamily="2" charset="-128"/>
              </a:rPr>
              <a:t>mấy</a:t>
            </a:r>
            <a:r>
              <a:rPr lang="en-US" sz="4788" dirty="0">
                <a:ln w="190500">
                  <a:solidFill>
                    <a:prstClr val="white"/>
                  </a:solidFill>
                </a:ln>
                <a:solidFill>
                  <a:prstClr val="white"/>
                </a:solidFill>
                <a:latin typeface="Calibri"/>
                <a:ea typeface="LNTH-LuoLuoNotangYuanTi 1" pitchFamily="2" charset="-128"/>
                <a:cs typeface="LNTH-LuoLuoNotangYuanTi 1" pitchFamily="2" charset="-128"/>
              </a:rPr>
              <a:t> </a:t>
            </a:r>
            <a:r>
              <a:rPr lang="en-US" sz="4788" dirty="0" err="1">
                <a:ln w="190500">
                  <a:solidFill>
                    <a:prstClr val="white"/>
                  </a:solidFill>
                </a:ln>
                <a:solidFill>
                  <a:prstClr val="white"/>
                </a:solidFill>
                <a:latin typeface="Calibri"/>
                <a:ea typeface="LNTH-LuoLuoNotangYuanTi 1" pitchFamily="2" charset="-128"/>
                <a:cs typeface="LNTH-LuoLuoNotangYuanTi 1" pitchFamily="2" charset="-128"/>
              </a:rPr>
              <a:t>đoạn</a:t>
            </a:r>
            <a:endParaRPr lang="en-US" sz="4788" dirty="0">
              <a:ln w="190500">
                <a:solidFill>
                  <a:prstClr val="white"/>
                </a:solidFill>
              </a:ln>
              <a:solidFill>
                <a:prstClr val="white"/>
              </a:solidFill>
              <a:latin typeface="Calibri"/>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xmlns="" id="{AF6FB181-710F-2512-3F8E-8743D2E3523A}"/>
              </a:ext>
            </a:extLst>
          </p:cNvPr>
          <p:cNvSpPr txBox="1"/>
          <p:nvPr/>
        </p:nvSpPr>
        <p:spPr>
          <a:xfrm>
            <a:off x="1432719" y="762000"/>
            <a:ext cx="9448800" cy="829138"/>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smtClean="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smtClean="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xmlns="" id="{1DA46248-A55E-D21A-710F-49D0E5C387E9}"/>
              </a:ext>
            </a:extLst>
          </p:cNvPr>
          <p:cNvCxnSpPr/>
          <p:nvPr/>
        </p:nvCxnSpPr>
        <p:spPr>
          <a:xfrm>
            <a:off x="-114640" y="609600"/>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xmlns="" id="{F3FA74F4-5ABD-7349-9E27-273CE7716A95}"/>
              </a:ext>
            </a:extLst>
          </p:cNvPr>
          <p:cNvCxnSpPr/>
          <p:nvPr/>
        </p:nvCxnSpPr>
        <p:spPr>
          <a:xfrm>
            <a:off x="-114640" y="1600200"/>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xmlns=""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xmlns=""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xmlns="" id="{24BA5B5A-D8DE-5185-B06A-B12ACC170ABA}"/>
              </a:ext>
            </a:extLst>
          </p:cNvPr>
          <p:cNvGrpSpPr/>
          <p:nvPr/>
        </p:nvGrpSpPr>
        <p:grpSpPr>
          <a:xfrm>
            <a:off x="3224200" y="2133600"/>
            <a:ext cx="8855649" cy="1048930"/>
            <a:chOff x="3371850" y="2328463"/>
            <a:chExt cx="8877612" cy="963418"/>
          </a:xfrm>
        </p:grpSpPr>
        <p:sp>
          <p:nvSpPr>
            <p:cNvPr id="13" name="Rectangle: Rounded Corners 12">
              <a:extLst>
                <a:ext uri="{FF2B5EF4-FFF2-40B4-BE49-F238E27FC236}">
                  <a16:creationId xmlns:a16="http://schemas.microsoft.com/office/drawing/2014/main" xmlns=""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437CAB66-56F5-B4B9-B8B4-CCA14D7BF47B}"/>
                </a:ext>
              </a:extLst>
            </p:cNvPr>
            <p:cNvSpPr txBox="1"/>
            <p:nvPr/>
          </p:nvSpPr>
          <p:spPr>
            <a:xfrm>
              <a:off x="3611262" y="2510403"/>
              <a:ext cx="8638200" cy="648763"/>
            </a:xfrm>
            <a:prstGeom prst="rect">
              <a:avLst/>
            </a:prstGeom>
            <a:noFill/>
          </p:spPr>
          <p:txBody>
            <a:bodyPr wrap="square" rtlCol="0">
              <a:spAutoFit/>
            </a:bodyPr>
            <a:lstStyle/>
            <a:p>
              <a:pPr defTabSz="912114"/>
              <a:r>
                <a:rPr lang="en-US" sz="3990" dirty="0" err="1">
                  <a:solidFill>
                    <a:prstClr val="black"/>
                  </a:solidFill>
                  <a:latin typeface="Times New Roman" panose="02020603050405020304" pitchFamily="18" charset="0"/>
                  <a:cs typeface="Times New Roman" panose="02020603050405020304" pitchFamily="18" charset="0"/>
                </a:rPr>
                <a:t>Đoạn</a:t>
              </a:r>
              <a:r>
                <a:rPr lang="en-US" sz="3990" dirty="0">
                  <a:solidFill>
                    <a:prstClr val="black"/>
                  </a:solidFill>
                  <a:latin typeface="Times New Roman" panose="02020603050405020304" pitchFamily="18" charset="0"/>
                  <a:cs typeface="Times New Roman" panose="02020603050405020304" pitchFamily="18" charset="0"/>
                </a:rPr>
                <a:t> 1: </a:t>
              </a:r>
              <a:r>
                <a:rPr lang="en-US" sz="3990" dirty="0" err="1">
                  <a:solidFill>
                    <a:prstClr val="black"/>
                  </a:solidFill>
                  <a:latin typeface="Times New Roman" panose="02020603050405020304" pitchFamily="18" charset="0"/>
                  <a:cs typeface="Times New Roman" panose="02020603050405020304" pitchFamily="18" charset="0"/>
                </a:rPr>
                <a:t>Từ</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đầu</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đến</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anh</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em</a:t>
              </a:r>
              <a:r>
                <a:rPr lang="en-US" sz="3990" dirty="0">
                  <a:solidFill>
                    <a:prstClr val="black"/>
                  </a:solidFill>
                  <a:latin typeface="Times New Roman" panose="02020603050405020304" pitchFamily="18" charset="0"/>
                  <a:cs typeface="Times New Roman" panose="02020603050405020304" pitchFamily="18" charset="0"/>
                </a:rPr>
                <a:t>.”</a:t>
              </a:r>
            </a:p>
          </p:txBody>
        </p:sp>
      </p:grpSp>
      <p:grpSp>
        <p:nvGrpSpPr>
          <p:cNvPr id="27" name="Group 26">
            <a:extLst>
              <a:ext uri="{FF2B5EF4-FFF2-40B4-BE49-F238E27FC236}">
                <a16:creationId xmlns:a16="http://schemas.microsoft.com/office/drawing/2014/main" xmlns="" id="{E387BA59-64B9-FD1E-309A-02BABD1968A2}"/>
              </a:ext>
            </a:extLst>
          </p:cNvPr>
          <p:cNvGrpSpPr/>
          <p:nvPr/>
        </p:nvGrpSpPr>
        <p:grpSpPr>
          <a:xfrm>
            <a:off x="3306189" y="3679370"/>
            <a:ext cx="8855649" cy="961035"/>
            <a:chOff x="3371850" y="3848047"/>
            <a:chExt cx="8877612" cy="963418"/>
          </a:xfrm>
        </p:grpSpPr>
        <p:sp>
          <p:nvSpPr>
            <p:cNvPr id="18" name="Rectangle: Rounded Corners 17">
              <a:extLst>
                <a:ext uri="{FF2B5EF4-FFF2-40B4-BE49-F238E27FC236}">
                  <a16:creationId xmlns:a16="http://schemas.microsoft.com/office/drawing/2014/main" xmlns=""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21D41848-0ED7-856C-F22D-DAE1B80014AF}"/>
                </a:ext>
              </a:extLst>
            </p:cNvPr>
            <p:cNvSpPr txBox="1"/>
            <p:nvPr/>
          </p:nvSpPr>
          <p:spPr>
            <a:xfrm>
              <a:off x="3611262" y="3958615"/>
              <a:ext cx="8638200" cy="707886"/>
            </a:xfrm>
            <a:prstGeom prst="rect">
              <a:avLst/>
            </a:prstGeom>
            <a:noFill/>
          </p:spPr>
          <p:txBody>
            <a:bodyPr wrap="square" rtlCol="0">
              <a:spAutoFit/>
            </a:bodyPr>
            <a:lstStyle/>
            <a:p>
              <a:pPr defTabSz="912114"/>
              <a:r>
                <a:rPr lang="en-US" sz="3990" dirty="0" err="1">
                  <a:solidFill>
                    <a:prstClr val="black"/>
                  </a:solidFill>
                  <a:latin typeface="Times New Roman" panose="02020603050405020304" pitchFamily="18" charset="0"/>
                  <a:cs typeface="Times New Roman" panose="02020603050405020304" pitchFamily="18" charset="0"/>
                </a:rPr>
                <a:t>Đoạn</a:t>
              </a:r>
              <a:r>
                <a:rPr lang="en-US" sz="3990" dirty="0">
                  <a:solidFill>
                    <a:prstClr val="black"/>
                  </a:solidFill>
                  <a:latin typeface="Times New Roman" panose="02020603050405020304" pitchFamily="18" charset="0"/>
                  <a:cs typeface="Times New Roman" panose="02020603050405020304" pitchFamily="18" charset="0"/>
                </a:rPr>
                <a:t> 2: </a:t>
              </a:r>
              <a:r>
                <a:rPr lang="en-US" sz="3990" dirty="0" err="1">
                  <a:solidFill>
                    <a:prstClr val="black"/>
                  </a:solidFill>
                  <a:latin typeface="Times New Roman" panose="02020603050405020304" pitchFamily="18" charset="0"/>
                  <a:cs typeface="Times New Roman" panose="02020603050405020304" pitchFamily="18" charset="0"/>
                </a:rPr>
                <a:t>Tiếp</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theo</a:t>
              </a:r>
              <a:r>
                <a:rPr lang="en-US" sz="3990" dirty="0">
                  <a:solidFill>
                    <a:prstClr val="black"/>
                  </a:solidFill>
                  <a:latin typeface="Times New Roman" panose="02020603050405020304" pitchFamily="18" charset="0"/>
                  <a:cs typeface="Times New Roman" panose="02020603050405020304" pitchFamily="18" charset="0"/>
                </a:rPr>
                <a:t> </a:t>
              </a:r>
              <a:r>
                <a:rPr lang="en-US" sz="3990" dirty="0" err="1">
                  <a:solidFill>
                    <a:prstClr val="black"/>
                  </a:solidFill>
                  <a:latin typeface="Times New Roman" panose="02020603050405020304" pitchFamily="18" charset="0"/>
                  <a:cs typeface="Times New Roman" panose="02020603050405020304" pitchFamily="18" charset="0"/>
                </a:rPr>
                <a:t>đến</a:t>
              </a:r>
              <a:r>
                <a:rPr lang="en-US" sz="3990" dirty="0">
                  <a:solidFill>
                    <a:prstClr val="black"/>
                  </a:solidFill>
                  <a:latin typeface="Times New Roman" panose="02020603050405020304" pitchFamily="18" charset="0"/>
                  <a:cs typeface="Times New Roman" panose="02020603050405020304" pitchFamily="18" charset="0"/>
                </a:rPr>
                <a:t> </a:t>
              </a:r>
              <a:r>
                <a:rPr lang="vi-VN" sz="3990" dirty="0" smtClean="0">
                  <a:solidFill>
                    <a:prstClr val="black"/>
                  </a:solidFill>
                  <a:latin typeface="Times New Roman" panose="02020603050405020304" pitchFamily="18" charset="0"/>
                  <a:cs typeface="Times New Roman" panose="02020603050405020304" pitchFamily="18" charset="0"/>
                </a:rPr>
                <a:t>hết.</a:t>
              </a:r>
              <a:endParaRPr lang="en-US" sz="3990" dirty="0">
                <a:solidFill>
                  <a:prstClr val="black"/>
                </a:solidFill>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48481" y="1775271"/>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xmlns=""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4895" y="2769940"/>
            <a:ext cx="5527136" cy="41521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70C03B9-0D47-B26B-BDC3-BDE5E5A9E1DF}"/>
              </a:ext>
            </a:extLst>
          </p:cNvPr>
          <p:cNvPicPr>
            <a:picLocks noChangeAspect="1"/>
          </p:cNvPicPr>
          <p:nvPr/>
        </p:nvPicPr>
        <p:blipFill>
          <a:blip r:embed="rId5"/>
          <a:stretch>
            <a:fillRect/>
          </a:stretch>
        </p:blipFill>
        <p:spPr>
          <a:xfrm>
            <a:off x="3175592" y="518778"/>
            <a:ext cx="8380232" cy="2244054"/>
          </a:xfrm>
          <a:prstGeom prst="rect">
            <a:avLst/>
          </a:prstGeom>
        </p:spPr>
      </p:pic>
    </p:spTree>
    <p:extLst>
      <p:ext uri="{BB962C8B-B14F-4D97-AF65-F5344CB8AC3E}">
        <p14:creationId xmlns:p14="http://schemas.microsoft.com/office/powerpoint/2010/main" val="2587912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89719" y="0"/>
            <a:ext cx="11719434" cy="6405462"/>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1795" dirty="0">
                <a:solidFill>
                  <a:prstClr val="white"/>
                </a:solidFill>
              </a:rPr>
              <a:t>Khi mùa đông chuyển sang mùa xuân, thời tiết chuyển từ lạnh buốt sang se se lạnh và đôi khi nóng bức; cỏ cây chuyển từ rụng lá, không có lá, cây bị đóng băng thành cây cỏ phát triển, đâm chồi nảy lộc, lá non mọc nhiều hơn.</a:t>
            </a:r>
            <a:endParaRPr lang="en-US" sz="1795" dirty="0">
              <a:solidFill>
                <a:prstClr val="white"/>
              </a:solidFill>
            </a:endParaRPr>
          </a:p>
        </p:txBody>
      </p:sp>
      <p:sp>
        <p:nvSpPr>
          <p:cNvPr id="3" name="AutoShape 2" descr="Đặc điểm khí hậu các mùa ở Việt Nam như thế nào? - Tin tức">
            <a:extLst>
              <a:ext uri="{FF2B5EF4-FFF2-40B4-BE49-F238E27FC236}">
                <a16:creationId xmlns="" xmlns:a16="http://schemas.microsoft.com/office/drawing/2014/main" id="{3EB59159-BBB6-2921-1705-DABF1AD7D9FA}"/>
              </a:ext>
            </a:extLst>
          </p:cNvPr>
          <p:cNvSpPr>
            <a:spLocks noChangeAspect="1" noChangeArrowheads="1"/>
          </p:cNvSpPr>
          <p:nvPr/>
        </p:nvSpPr>
        <p:spPr bwMode="auto">
          <a:xfrm>
            <a:off x="5928896" y="3276977"/>
            <a:ext cx="304046" cy="3040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endParaRPr lang="en-US" sz="1795">
              <a:solidFill>
                <a:prstClr val="black"/>
              </a:solidFill>
            </a:endParaRPr>
          </a:p>
        </p:txBody>
      </p:sp>
      <p:sp>
        <p:nvSpPr>
          <p:cNvPr id="6" name="AutoShape 4" descr="Vẻ đẹp triết lý trong trích đoạn Bài học đường đời đầu tiên | Báo Giáo dục  và Thời đại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AutoShape 2" descr="Hoàng tử bé: Cuốn sách 200 triệu bản và sự biến mất kỳ bí của tác giả"/>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 name="Picture 6">
            <a:extLst>
              <a:ext uri="{FF2B5EF4-FFF2-40B4-BE49-F238E27FC236}">
                <a16:creationId xmlns:a16="http://schemas.microsoft.com/office/drawing/2014/main" xmlns="" id="{488429BE-DAB8-994E-57A1-FD66D6AFC2AA}"/>
              </a:ext>
            </a:extLst>
          </p:cNvPr>
          <p:cNvPicPr>
            <a:picLocks noChangeAspect="1"/>
          </p:cNvPicPr>
          <p:nvPr/>
        </p:nvPicPr>
        <p:blipFill>
          <a:blip r:embed="rId4"/>
          <a:stretch>
            <a:fillRect/>
          </a:stretch>
        </p:blipFill>
        <p:spPr>
          <a:xfrm>
            <a:off x="1432719" y="457200"/>
            <a:ext cx="9789488" cy="1897400"/>
          </a:xfrm>
          <a:prstGeom prst="rect">
            <a:avLst/>
          </a:prstGeom>
        </p:spPr>
      </p:pic>
    </p:spTree>
    <p:extLst>
      <p:ext uri="{BB962C8B-B14F-4D97-AF65-F5344CB8AC3E}">
        <p14:creationId xmlns:p14="http://schemas.microsoft.com/office/powerpoint/2010/main" val="2336329225"/>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75090" y="1731411"/>
            <a:ext cx="11586629" cy="405979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xmlns=""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a:t>
            </a:r>
            <a:r>
              <a:rPr lang="vi-VN" sz="4000" i="1" dirty="0" smtClean="0">
                <a:solidFill>
                  <a:srgbClr val="002060"/>
                </a:solidFill>
                <a:latin typeface="Cambria" panose="02040503050406030204" pitchFamily="18" charset="0"/>
                <a:ea typeface="Cambria" panose="02040503050406030204" pitchFamily="18" charset="0"/>
              </a:rPr>
              <a:t>Mèn </a:t>
            </a:r>
            <a:r>
              <a:rPr lang="vi-VN" sz="4000" i="1" dirty="0">
                <a:solidFill>
                  <a:srgbClr val="002060"/>
                </a:solidFill>
                <a:latin typeface="Cambria" panose="02040503050406030204" pitchFamily="18" charset="0"/>
                <a:ea typeface="Cambria" panose="02040503050406030204" pitchFamily="18" charset="0"/>
              </a:rPr>
              <a:t>đem lại cho độc giả bài học nhẹ nhàng về tình bạn</a:t>
            </a:r>
            <a:r>
              <a:rPr lang="vi-VN" sz="4000" i="1" dirty="0" smtClean="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về thái độ và cách ứng xử trong cuộc sống</a:t>
            </a:r>
            <a:r>
              <a:rPr lang="vi-VN" sz="4000" i="1" dirty="0" smtClean="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a:t>
            </a:r>
            <a:r>
              <a:rPr lang="vi-VN" sz="4000" i="1" dirty="0" smtClean="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nơi tất cả đều là bạn bè, anh em</a:t>
            </a:r>
            <a:r>
              <a:rPr lang="vi-VN" sz="4000" i="1" dirty="0" smtClean="0">
                <a:solidFill>
                  <a:srgbClr val="002060"/>
                </a:solidFill>
                <a:latin typeface="Cambria" panose="02040503050406030204" pitchFamily="18" charset="0"/>
                <a:ea typeface="Cambria" panose="02040503050406030204" pitchFamily="18" charset="0"/>
              </a:rPr>
              <a:t>.</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cxnSp>
        <p:nvCxnSpPr>
          <p:cNvPr id="5" name="Straight Connector 4"/>
          <p:cNvCxnSpPr/>
          <p:nvPr/>
        </p:nvCxnSpPr>
        <p:spPr>
          <a:xfrm flipH="1">
            <a:off x="7985919" y="2286000"/>
            <a:ext cx="228600" cy="60960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H="1">
            <a:off x="8519319" y="2895600"/>
            <a:ext cx="228600" cy="60960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H="1">
            <a:off x="7071519" y="3505200"/>
            <a:ext cx="228600" cy="60960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9433719" y="4114800"/>
            <a:ext cx="228600" cy="60960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a:off x="5395119" y="4648200"/>
            <a:ext cx="228600" cy="60960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5458179" y="4648200"/>
            <a:ext cx="228600" cy="60960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xmlns="" id="{BAA2A5FA-2D6F-91F8-5DE0-80DE82468649}"/>
              </a:ext>
            </a:extLst>
          </p:cNvPr>
          <p:cNvGrpSpPr/>
          <p:nvPr/>
        </p:nvGrpSpPr>
        <p:grpSpPr>
          <a:xfrm>
            <a:off x="611315" y="1905000"/>
            <a:ext cx="3488404" cy="951044"/>
            <a:chOff x="1284060" y="2016948"/>
            <a:chExt cx="3630839" cy="880500"/>
          </a:xfrm>
        </p:grpSpPr>
        <p:sp>
          <p:nvSpPr>
            <p:cNvPr id="19" name="Rectangle: Rounded Corners 18">
              <a:extLst>
                <a:ext uri="{FF2B5EF4-FFF2-40B4-BE49-F238E27FC236}">
                  <a16:creationId xmlns:a16="http://schemas.microsoft.com/office/drawing/2014/main" xmlns=""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Times New Roman" panose="02020603050405020304" pitchFamily="18" charset="0"/>
                  <a:cs typeface="Times New Roman" panose="02020603050405020304" pitchFamily="18" charset="0"/>
                </a:rPr>
                <a:t>trượng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nghĩa</a:t>
              </a:r>
              <a:endParaRPr lang="en-US" sz="4400" b="1" dirty="0">
                <a:solidFill>
                  <a:prstClr val="black"/>
                </a:solidFill>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xmlns=""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latin typeface="Times New Roman" panose="02020603050405020304" pitchFamily="18" charset="0"/>
                <a:cs typeface="Times New Roman" panose="02020603050405020304" pitchFamily="18" charset="0"/>
              </a:rPr>
              <a:t>trọng điều phải, dựa vào lẽ phải để hành động.</a:t>
            </a:r>
            <a:endParaRPr lang="en-US" sz="3990" b="1" dirty="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0DE8C345-75C6-DCAE-92F0-6BB14716463B}"/>
              </a:ext>
            </a:extLst>
          </p:cNvPr>
          <p:cNvPicPr>
            <a:picLocks noChangeAspect="1"/>
          </p:cNvPicPr>
          <p:nvPr/>
        </p:nvPicPr>
        <p:blipFill>
          <a:blip r:embed="rId5"/>
          <a:stretch>
            <a:fillRect/>
          </a:stretch>
        </p:blipFill>
        <p:spPr>
          <a:xfrm>
            <a:off x="1954979" y="-50491"/>
            <a:ext cx="9900594" cy="1264941"/>
          </a:xfrm>
          <a:prstGeom prst="rect">
            <a:avLst/>
          </a:prstGeom>
        </p:spPr>
      </p:pic>
      <p:grpSp>
        <p:nvGrpSpPr>
          <p:cNvPr id="8" name="Group 7">
            <a:extLst>
              <a:ext uri="{FF2B5EF4-FFF2-40B4-BE49-F238E27FC236}">
                <a16:creationId xmlns:a16="http://schemas.microsoft.com/office/drawing/2014/main" xmlns="" id="{BAA2A5FA-2D6F-91F8-5DE0-80DE82468649}"/>
              </a:ext>
            </a:extLst>
          </p:cNvPr>
          <p:cNvGrpSpPr/>
          <p:nvPr/>
        </p:nvGrpSpPr>
        <p:grpSpPr>
          <a:xfrm>
            <a:off x="289719" y="3352800"/>
            <a:ext cx="4724399" cy="878322"/>
            <a:chOff x="1284060" y="2016948"/>
            <a:chExt cx="3630839" cy="880500"/>
          </a:xfrm>
        </p:grpSpPr>
        <p:sp>
          <p:nvSpPr>
            <p:cNvPr id="9" name="Rectangle: Rounded Corners 18">
              <a:extLst>
                <a:ext uri="{FF2B5EF4-FFF2-40B4-BE49-F238E27FC236}">
                  <a16:creationId xmlns:a16="http://schemas.microsoft.com/office/drawing/2014/main" xmlns=""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2A203B80-4A2D-2FC4-B0FE-DC3109141303}"/>
                </a:ext>
              </a:extLst>
            </p:cNvPr>
            <p:cNvSpPr txBox="1"/>
            <p:nvPr/>
          </p:nvSpPr>
          <p:spPr>
            <a:xfrm>
              <a:off x="1402442" y="2016948"/>
              <a:ext cx="3512457" cy="771349"/>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xmlns="" id="{57B9573B-85CB-8E82-1AC4-96CC98C027F9}"/>
              </a:ext>
            </a:extLst>
          </p:cNvPr>
          <p:cNvSpPr txBox="1"/>
          <p:nvPr/>
        </p:nvSpPr>
        <p:spPr>
          <a:xfrm>
            <a:off x="594519" y="4191000"/>
            <a:ext cx="10896600" cy="2308324"/>
          </a:xfrm>
          <a:prstGeom prst="rect">
            <a:avLst/>
          </a:prstGeom>
          <a:noFill/>
        </p:spPr>
        <p:txBody>
          <a:bodyPr wrap="square" rtlCol="0">
            <a:spAutoFit/>
          </a:bodyPr>
          <a:lstStyle/>
          <a:p>
            <a:pPr lvl="0" algn="just" defTabSz="912114">
              <a:defRPr/>
            </a:pPr>
            <a:r>
              <a:rPr lang="vi-VN" sz="3600" b="1" dirty="0">
                <a:solidFill>
                  <a:srgbClr val="0070C0"/>
                </a:solidFill>
                <a:latin typeface="Times New Roman" panose="02020603050405020304" pitchFamily="18" charset="0"/>
                <a:cs typeface="Times New Roman" panose="02020603050405020304" pitchFamily="18"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a:t>
            </a:r>
            <a:r>
              <a:rPr lang="vi-VN" sz="3600" b="1" dirty="0" smtClean="0">
                <a:solidFill>
                  <a:srgbClr val="0070C0"/>
                </a:solidFill>
                <a:latin typeface="Times New Roman" panose="02020603050405020304" pitchFamily="18" charset="0"/>
                <a:cs typeface="Times New Roman" panose="02020603050405020304" pitchFamily="18" charset="0"/>
              </a:rPr>
              <a:t>nghiệp. </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decel="42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decel="42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E6A05FB-77F1-2C08-565B-4DF5AA63E99C}"/>
              </a:ext>
            </a:extLst>
          </p:cNvPr>
          <p:cNvPicPr>
            <a:picLocks noChangeAspect="1"/>
          </p:cNvPicPr>
          <p:nvPr/>
        </p:nvPicPr>
        <p:blipFill>
          <a:blip r:embed="rId3"/>
          <a:stretch>
            <a:fillRect/>
          </a:stretch>
        </p:blipFill>
        <p:spPr>
          <a:xfrm>
            <a:off x="2042319" y="16002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xmlns=""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xmlns=""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200029" y="1828800"/>
            <a:ext cx="11761778" cy="48768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24033" y="1"/>
            <a:ext cx="11761778" cy="1600200"/>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365919" y="152400"/>
            <a:ext cx="11349386" cy="644920"/>
          </a:xfrm>
          <a:prstGeom prst="rect">
            <a:avLst/>
          </a:prstGeom>
          <a:noFill/>
        </p:spPr>
        <p:txBody>
          <a:bodyPr wrap="square" rtlCol="0">
            <a:spAutoFit/>
          </a:bodyPr>
          <a:lstStyle/>
          <a:p>
            <a:pPr algn="just" defTabSz="912114"/>
            <a:r>
              <a:rPr lang="en-US" sz="3591" dirty="0">
                <a:solidFill>
                  <a:prstClr val="black"/>
                </a:solidFill>
                <a:latin typeface="Times New Roman" panose="02020603050405020304" pitchFamily="18" charset="0"/>
                <a:cs typeface="Times New Roman" panose="02020603050405020304" pitchFamily="18" charset="0"/>
              </a:rPr>
              <a:t>1. </a:t>
            </a:r>
            <a:r>
              <a:rPr lang="vi-VN" sz="3591" dirty="0">
                <a:solidFill>
                  <a:prstClr val="black"/>
                </a:solidFill>
                <a:latin typeface="Times New Roman" panose="02020603050405020304" pitchFamily="18" charset="0"/>
                <a:cs typeface="Times New Roman" panose="02020603050405020304" pitchFamily="18" charset="0"/>
              </a:rPr>
              <a:t>Nêu những thông tin em biết qua lời giới thiệu sách.</a:t>
            </a:r>
          </a:p>
        </p:txBody>
      </p:sp>
      <p:sp>
        <p:nvSpPr>
          <p:cNvPr id="2" name="Rounded Rectangle 1"/>
          <p:cNvSpPr/>
          <p:nvPr/>
        </p:nvSpPr>
        <p:spPr>
          <a:xfrm>
            <a:off x="365919" y="914400"/>
            <a:ext cx="2438400" cy="5334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prstClr val="white"/>
                </a:solidFill>
                <a:latin typeface="Times New Roman" panose="02020603050405020304" pitchFamily="18" charset="0"/>
              </a:rPr>
              <a:t>Tên sách</a:t>
            </a:r>
            <a:endParaRPr lang="en-US" sz="3200" dirty="0">
              <a:solidFill>
                <a:prstClr val="white"/>
              </a:solidFill>
            </a:endParaRPr>
          </a:p>
        </p:txBody>
      </p:sp>
      <p:sp>
        <p:nvSpPr>
          <p:cNvPr id="8" name="Rounded Rectangle 7"/>
          <p:cNvSpPr/>
          <p:nvPr/>
        </p:nvSpPr>
        <p:spPr>
          <a:xfrm>
            <a:off x="2956719" y="914400"/>
            <a:ext cx="2438400" cy="5334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prstClr val="white"/>
                </a:solidFill>
                <a:latin typeface="Times New Roman" panose="02020603050405020304" pitchFamily="18" charset="0"/>
              </a:rPr>
              <a:t>Tên tác giả</a:t>
            </a:r>
            <a:endParaRPr lang="en-US" sz="3200" dirty="0">
              <a:solidFill>
                <a:prstClr val="white"/>
              </a:solidFill>
            </a:endParaRPr>
          </a:p>
        </p:txBody>
      </p:sp>
      <p:sp>
        <p:nvSpPr>
          <p:cNvPr id="9" name="Rounded Rectangle 8"/>
          <p:cNvSpPr/>
          <p:nvPr/>
        </p:nvSpPr>
        <p:spPr>
          <a:xfrm>
            <a:off x="5699919" y="914400"/>
            <a:ext cx="2438400" cy="5334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prstClr val="white"/>
                </a:solidFill>
                <a:latin typeface="Times New Roman" panose="02020603050405020304" pitchFamily="18" charset="0"/>
              </a:rPr>
              <a:t>Số chương</a:t>
            </a:r>
            <a:endParaRPr lang="en-US" sz="3200" dirty="0">
              <a:solidFill>
                <a:prstClr val="white"/>
              </a:solidFill>
            </a:endParaRPr>
          </a:p>
        </p:txBody>
      </p:sp>
      <p:sp>
        <p:nvSpPr>
          <p:cNvPr id="10" name="Rounded Rectangle 9"/>
          <p:cNvSpPr/>
          <p:nvPr/>
        </p:nvSpPr>
        <p:spPr>
          <a:xfrm>
            <a:off x="8595519" y="914400"/>
            <a:ext cx="3124200" cy="5334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prstClr val="white"/>
                </a:solidFill>
                <a:latin typeface="Times New Roman" panose="02020603050405020304" pitchFamily="18" charset="0"/>
              </a:rPr>
              <a:t>Nội dung chính</a:t>
            </a:r>
            <a:endParaRPr lang="en-US" sz="3200" dirty="0">
              <a:solidFill>
                <a:prstClr val="white"/>
              </a:solidFill>
            </a:endParaRPr>
          </a:p>
        </p:txBody>
      </p:sp>
      <p:sp>
        <p:nvSpPr>
          <p:cNvPr id="3" name="TextBox 2"/>
          <p:cNvSpPr txBox="1"/>
          <p:nvPr/>
        </p:nvSpPr>
        <p:spPr>
          <a:xfrm>
            <a:off x="3109119" y="2133600"/>
            <a:ext cx="4319124" cy="584775"/>
          </a:xfrm>
          <a:prstGeom prst="rect">
            <a:avLst/>
          </a:prstGeom>
          <a:noFill/>
        </p:spPr>
        <p:txBody>
          <a:bodyPr wrap="square" rtlCol="0">
            <a:spAutoFit/>
          </a:bodyPr>
          <a:lstStyle/>
          <a:p>
            <a:r>
              <a:rPr lang="vi-VN" sz="3200" dirty="0" smtClean="0">
                <a:solidFill>
                  <a:srgbClr val="FF0000"/>
                </a:solidFill>
                <a:latin typeface="+mj-lt"/>
              </a:rPr>
              <a:t>Dế Mèn phiêu lưu kí</a:t>
            </a:r>
            <a:endParaRPr lang="en-US" sz="3200" dirty="0">
              <a:solidFill>
                <a:srgbClr val="FF0000"/>
              </a:solidFill>
              <a:latin typeface="+mj-lt"/>
            </a:endParaRPr>
          </a:p>
        </p:txBody>
      </p:sp>
      <p:sp>
        <p:nvSpPr>
          <p:cNvPr id="4" name="TextBox 3"/>
          <p:cNvSpPr txBox="1"/>
          <p:nvPr/>
        </p:nvSpPr>
        <p:spPr>
          <a:xfrm>
            <a:off x="3109119" y="2996625"/>
            <a:ext cx="2690602" cy="584775"/>
          </a:xfrm>
          <a:prstGeom prst="rect">
            <a:avLst/>
          </a:prstGeom>
          <a:noFill/>
        </p:spPr>
        <p:txBody>
          <a:bodyPr wrap="square" rtlCol="0">
            <a:spAutoFit/>
          </a:bodyPr>
          <a:lstStyle/>
          <a:p>
            <a:r>
              <a:rPr lang="vi-VN" sz="3200" dirty="0" smtClean="0">
                <a:solidFill>
                  <a:srgbClr val="FF0000"/>
                </a:solidFill>
                <a:latin typeface="+mj-lt"/>
              </a:rPr>
              <a:t>Tô Hoài</a:t>
            </a:r>
            <a:endParaRPr lang="en-US" sz="3200" dirty="0">
              <a:solidFill>
                <a:srgbClr val="FF0000"/>
              </a:solidFill>
              <a:latin typeface="+mj-lt"/>
            </a:endParaRPr>
          </a:p>
        </p:txBody>
      </p:sp>
      <p:sp>
        <p:nvSpPr>
          <p:cNvPr id="5" name="TextBox 4"/>
          <p:cNvSpPr txBox="1"/>
          <p:nvPr/>
        </p:nvSpPr>
        <p:spPr>
          <a:xfrm>
            <a:off x="3109119" y="3987225"/>
            <a:ext cx="1982549" cy="584775"/>
          </a:xfrm>
          <a:prstGeom prst="rect">
            <a:avLst/>
          </a:prstGeom>
          <a:noFill/>
        </p:spPr>
        <p:txBody>
          <a:bodyPr wrap="square" rtlCol="0">
            <a:spAutoFit/>
          </a:bodyPr>
          <a:lstStyle/>
          <a:p>
            <a:r>
              <a:rPr lang="vi-VN" sz="3200" dirty="0" smtClean="0">
                <a:solidFill>
                  <a:srgbClr val="FF0000"/>
                </a:solidFill>
                <a:latin typeface="+mj-lt"/>
              </a:rPr>
              <a:t>10 chương</a:t>
            </a:r>
            <a:endParaRPr lang="en-US" sz="3200" dirty="0">
              <a:solidFill>
                <a:srgbClr val="FF0000"/>
              </a:solidFill>
              <a:latin typeface="+mj-lt"/>
            </a:endParaRPr>
          </a:p>
        </p:txBody>
      </p:sp>
      <p:sp>
        <p:nvSpPr>
          <p:cNvPr id="11" name="TextBox 10"/>
          <p:cNvSpPr txBox="1"/>
          <p:nvPr/>
        </p:nvSpPr>
        <p:spPr>
          <a:xfrm>
            <a:off x="3566319" y="4800600"/>
            <a:ext cx="8001000" cy="1077218"/>
          </a:xfrm>
          <a:prstGeom prst="rect">
            <a:avLst/>
          </a:prstGeom>
          <a:no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Kể về cuộc phiêu lưu của chú dế mèn trong thế giới côn trùng sinh động và ngộ nghỉnh. </a:t>
            </a:r>
          </a:p>
        </p:txBody>
      </p:sp>
    </p:spTree>
    <p:extLst>
      <p:ext uri="{BB962C8B-B14F-4D97-AF65-F5344CB8AC3E}">
        <p14:creationId xmlns:p14="http://schemas.microsoft.com/office/powerpoint/2010/main" val="1783333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7.30975E-7 -2.22222E-6 L -7.30975E-7 0.18334 " pathEditMode="relative" rAng="0" ptsTypes="AA">
                                      <p:cBhvr>
                                        <p:cTn id="6" dur="2000" fill="hold"/>
                                        <p:tgtEl>
                                          <p:spTgt spid="2"/>
                                        </p:tgtEl>
                                        <p:attrNameLst>
                                          <p:attrName>ppt_x</p:attrName>
                                          <p:attrName>ppt_y</p:attrName>
                                        </p:attrNameLst>
                                      </p:cBhvr>
                                      <p:rCtr x="0" y="9167"/>
                                    </p:animMotion>
                                  </p:childTnLst>
                                </p:cTn>
                              </p:par>
                              <p:par>
                                <p:cTn id="7" presetID="42" presetClass="path" presetSubtype="0" accel="50000" decel="50000" fill="hold" grpId="0" nodeType="withEffect">
                                  <p:stCondLst>
                                    <p:cond delay="0"/>
                                  </p:stCondLst>
                                  <p:childTnLst>
                                    <p:animMotion origin="layout" path="M 2.24905E-6 -2.22222E-6 L -0.20676 0.30556 " pathEditMode="relative" rAng="0" ptsTypes="AA">
                                      <p:cBhvr>
                                        <p:cTn id="8" dur="2000" fill="hold"/>
                                        <p:tgtEl>
                                          <p:spTgt spid="8"/>
                                        </p:tgtEl>
                                        <p:attrNameLst>
                                          <p:attrName>ppt_x</p:attrName>
                                          <p:attrName>ppt_y</p:attrName>
                                        </p:attrNameLst>
                                      </p:cBhvr>
                                      <p:rCtr x="-10338" y="15278"/>
                                    </p:animMotion>
                                  </p:childTnLst>
                                </p:cTn>
                              </p:par>
                              <p:par>
                                <p:cTn id="9" presetID="42" presetClass="path" presetSubtype="0" accel="50000" decel="50000" fill="hold" grpId="0" nodeType="withEffect">
                                  <p:stCondLst>
                                    <p:cond delay="0"/>
                                  </p:stCondLst>
                                  <p:childTnLst>
                                    <p:animMotion origin="layout" path="M 0.01253 0.00556 L -0.43859 0.45556 " pathEditMode="relative" rAng="0" ptsTypes="AA">
                                      <p:cBhvr>
                                        <p:cTn id="10" dur="2000" fill="hold"/>
                                        <p:tgtEl>
                                          <p:spTgt spid="9"/>
                                        </p:tgtEl>
                                        <p:attrNameLst>
                                          <p:attrName>ppt_x</p:attrName>
                                          <p:attrName>ppt_y</p:attrName>
                                        </p:attrNameLst>
                                      </p:cBhvr>
                                      <p:rCtr x="-22556" y="22500"/>
                                    </p:animMotion>
                                  </p:childTnLst>
                                </p:cTn>
                              </p:par>
                              <p:par>
                                <p:cTn id="11" presetID="42" presetClass="path" presetSubtype="0" accel="50000" decel="50000" fill="hold" grpId="0" nodeType="withEffect">
                                  <p:stCondLst>
                                    <p:cond delay="0"/>
                                  </p:stCondLst>
                                  <p:childTnLst>
                                    <p:animMotion origin="layout" path="M 4.52943E-7 -2.22222E-6 L -0.68607 0.59445 " pathEditMode="relative" rAng="0" ptsTypes="AA">
                                      <p:cBhvr>
                                        <p:cTn id="12" dur="2000" fill="hold"/>
                                        <p:tgtEl>
                                          <p:spTgt spid="10"/>
                                        </p:tgtEl>
                                        <p:attrNameLst>
                                          <p:attrName>ppt_x</p:attrName>
                                          <p:attrName>ppt_y</p:attrName>
                                        </p:attrNameLst>
                                      </p:cBhvr>
                                      <p:rCtr x="-34304" y="29722"/>
                                    </p:animMotion>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3" grpId="0"/>
      <p:bldP spid="4" grpId="0"/>
      <p:bldP spid="5"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7152" y="1884935"/>
            <a:ext cx="11227532" cy="3144265"/>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11837"/>
            <a:ext cx="11702621" cy="8073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6225" y="487865"/>
            <a:ext cx="11349386" cy="583558"/>
          </a:xfrm>
          <a:prstGeom prst="rect">
            <a:avLst/>
          </a:prstGeom>
          <a:noFill/>
        </p:spPr>
        <p:txBody>
          <a:bodyPr wrap="square" rtlCol="0">
            <a:spAutoFit/>
          </a:bodyPr>
          <a:lstStyle/>
          <a:p>
            <a:pPr algn="just" defTabSz="912114">
              <a:tabLst>
                <a:tab pos="2615994" algn="l"/>
              </a:tabLst>
              <a:defRPr/>
            </a:pPr>
            <a:r>
              <a:rPr lang="en-US" sz="3200" b="1" dirty="0">
                <a:solidFill>
                  <a:srgbClr val="FF0066"/>
                </a:solidFill>
                <a:latin typeface="Times New Roman" panose="02020603050405020304" pitchFamily="18" charset="0"/>
                <a:cs typeface="Times New Roman" panose="02020603050405020304" pitchFamily="18" charset="0"/>
              </a:rPr>
              <a:t>2. </a:t>
            </a:r>
            <a:r>
              <a:rPr lang="vi-VN" sz="3200" b="1" dirty="0">
                <a:solidFill>
                  <a:srgbClr val="FF0066"/>
                </a:solidFill>
                <a:latin typeface="Times New Roman" panose="02020603050405020304" pitchFamily="18" charset="0"/>
                <a:cs typeface="Times New Roman" panose="02020603050405020304" pitchFamily="18" charset="0"/>
              </a:rPr>
              <a:t>Nhân vật chính của cuốn sách được giới thiệu như thế nào?</a:t>
            </a:r>
          </a:p>
        </p:txBody>
      </p:sp>
      <p:sp>
        <p:nvSpPr>
          <p:cNvPr id="2" name="TextBox 1">
            <a:extLst>
              <a:ext uri="{FF2B5EF4-FFF2-40B4-BE49-F238E27FC236}">
                <a16:creationId xmlns:a16="http://schemas.microsoft.com/office/drawing/2014/main" xmlns="" id="{D0855DC0-F1A2-51A8-0B78-F299E1181FCC}"/>
              </a:ext>
            </a:extLst>
          </p:cNvPr>
          <p:cNvSpPr txBox="1"/>
          <p:nvPr/>
        </p:nvSpPr>
        <p:spPr>
          <a:xfrm>
            <a:off x="670719" y="2209800"/>
            <a:ext cx="10803468" cy="2554545"/>
          </a:xfrm>
          <a:prstGeom prst="rect">
            <a:avLst/>
          </a:prstGeom>
          <a:noFill/>
        </p:spPr>
        <p:txBody>
          <a:bodyPr wrap="square" rtlCol="0">
            <a:spAutoFit/>
          </a:bodyPr>
          <a:lstStyle/>
          <a:p>
            <a:pPr algn="just" defTabSz="912114"/>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500519" y="5029200"/>
            <a:ext cx="1635123" cy="177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7152" y="2133600"/>
            <a:ext cx="11227532" cy="3733800"/>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504830" y="411837"/>
            <a:ext cx="11291089" cy="8835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670719" y="487865"/>
            <a:ext cx="10668000" cy="583558"/>
          </a:xfrm>
          <a:prstGeom prst="rect">
            <a:avLst/>
          </a:prstGeom>
          <a:noFill/>
        </p:spPr>
        <p:txBody>
          <a:bodyPr wrap="square" rtlCol="0">
            <a:spAutoFit/>
          </a:bodyPr>
          <a:lstStyle/>
          <a:p>
            <a:pPr algn="just" defTabSz="912114">
              <a:tabLst>
                <a:tab pos="2615994" algn="l"/>
              </a:tabLst>
              <a:defRPr/>
            </a:pPr>
            <a:r>
              <a:rPr lang="en-US" sz="3200" b="1" dirty="0">
                <a:solidFill>
                  <a:srgbClr val="FF0066"/>
                </a:solidFill>
                <a:latin typeface="Times New Roman" panose="02020603050405020304" pitchFamily="18" charset="0"/>
                <a:cs typeface="Times New Roman" panose="02020603050405020304" pitchFamily="18" charset="0"/>
              </a:rPr>
              <a:t>3. Theo </a:t>
            </a:r>
            <a:r>
              <a:rPr lang="en-US" sz="3200" b="1" dirty="0" err="1">
                <a:solidFill>
                  <a:srgbClr val="FF0066"/>
                </a:solidFill>
                <a:latin typeface="Times New Roman" panose="02020603050405020304" pitchFamily="18" charset="0"/>
                <a:cs typeface="Times New Roman" panose="02020603050405020304" pitchFamily="18" charset="0"/>
              </a:rPr>
              <a:t>lời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giới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thiệu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cuốn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sách</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mang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lại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những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bài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học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gì</a:t>
            </a:r>
            <a:r>
              <a:rPr lang="en-US" sz="3200" b="1" dirty="0">
                <a:solidFill>
                  <a:srgbClr val="FF0066"/>
                </a:solidFill>
                <a:latin typeface="Times New Roman" panose="02020603050405020304" pitchFamily="18" charset="0"/>
                <a:cs typeface="Times New Roman" panose="02020603050405020304" pitchFamily="18" charset="0"/>
              </a:rPr>
              <a:t>?</a:t>
            </a:r>
            <a:endParaRPr lang="vi-VN" sz="3200" b="1" dirty="0">
              <a:solidFill>
                <a:srgbClr val="FF006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01373" y="196526"/>
            <a:ext cx="11719434" cy="6405462"/>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1795" dirty="0">
                <a:solidFill>
                  <a:prstClr val="white"/>
                </a:solidFill>
              </a:rPr>
              <a:t>Khi mùa đông chuyển sang mùa xuân, thời tiết chuyển từ lạnh buốt sang se se lạnh và đôi khi nóng bức; cỏ cây chuyển từ rụng lá, không có lá, cây bị đóng băng thành cây cỏ phát triển, đâm chồi nảy lộc, lá non mọc nhiều hơn.</a:t>
            </a:r>
            <a:endParaRPr lang="en-US" sz="1795" dirty="0">
              <a:solidFill>
                <a:prstClr val="white"/>
              </a:solidFill>
            </a:endParaRPr>
          </a:p>
        </p:txBody>
      </p:sp>
      <p:sp>
        <p:nvSpPr>
          <p:cNvPr id="3" name="AutoShape 2" descr="Đặc điểm khí hậu các mùa ở Việt Nam như thế nào? - Tin tức">
            <a:extLst>
              <a:ext uri="{FF2B5EF4-FFF2-40B4-BE49-F238E27FC236}">
                <a16:creationId xmlns="" xmlns:a16="http://schemas.microsoft.com/office/drawing/2014/main" id="{3EB59159-BBB6-2921-1705-DABF1AD7D9FA}"/>
              </a:ext>
            </a:extLst>
          </p:cNvPr>
          <p:cNvSpPr>
            <a:spLocks noChangeAspect="1" noChangeArrowheads="1"/>
          </p:cNvSpPr>
          <p:nvPr/>
        </p:nvSpPr>
        <p:spPr bwMode="auto">
          <a:xfrm>
            <a:off x="5928896" y="3276977"/>
            <a:ext cx="304046" cy="3040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endParaRPr lang="en-US" sz="1795">
              <a:solidFill>
                <a:prstClr val="black"/>
              </a:solidFill>
            </a:endParaRPr>
          </a:p>
        </p:txBody>
      </p:sp>
      <p:sp>
        <p:nvSpPr>
          <p:cNvPr id="2" name="TextBox 1"/>
          <p:cNvSpPr txBox="1"/>
          <p:nvPr/>
        </p:nvSpPr>
        <p:spPr>
          <a:xfrm>
            <a:off x="2320003" y="289660"/>
            <a:ext cx="7207872" cy="521926"/>
          </a:xfrm>
          <a:prstGeom prst="rect">
            <a:avLst/>
          </a:prstGeom>
          <a:noFill/>
        </p:spPr>
        <p:txBody>
          <a:bodyPr wrap="square" rtlCol="0">
            <a:spAutoFit/>
          </a:bodyPr>
          <a:lstStyle/>
          <a:p>
            <a:pPr algn="ctr"/>
            <a:r>
              <a:rPr lang="vi-VN" sz="2793" b="1" dirty="0">
                <a:solidFill>
                  <a:prstClr val="black"/>
                </a:solidFill>
                <a:latin typeface="HP001 4 hàng" panose="020B0603050302020204" pitchFamily="34" charset="0"/>
              </a:rPr>
              <a:t>Thứ tư</a:t>
            </a:r>
            <a:r>
              <a:rPr lang="vi-VN" sz="2793" b="1" dirty="0" smtClean="0">
                <a:solidFill>
                  <a:prstClr val="black"/>
                </a:solidFill>
                <a:latin typeface="HP001 4 hàng" panose="020B0603050302020204" pitchFamily="34" charset="0"/>
              </a:rPr>
              <a:t> </a:t>
            </a:r>
            <a:r>
              <a:rPr lang="vi-VN" sz="2793" b="1" dirty="0">
                <a:solidFill>
                  <a:prstClr val="black"/>
                </a:solidFill>
                <a:latin typeface="HP001 4 hàng" panose="020B0603050302020204" pitchFamily="34" charset="0"/>
              </a:rPr>
              <a:t>ngày </a:t>
            </a:r>
            <a:r>
              <a:rPr lang="vi-VN" sz="2793" b="1" dirty="0" smtClean="0">
                <a:solidFill>
                  <a:prstClr val="black"/>
                </a:solidFill>
                <a:latin typeface="HP001 4 hàng" panose="020B0603050302020204" pitchFamily="34" charset="0"/>
              </a:rPr>
              <a:t>27 </a:t>
            </a:r>
            <a:r>
              <a:rPr lang="vi-VN" sz="2793" b="1" dirty="0">
                <a:solidFill>
                  <a:prstClr val="black"/>
                </a:solidFill>
                <a:latin typeface="HP001 4 hàng" panose="020B0603050302020204" pitchFamily="34" charset="0"/>
              </a:rPr>
              <a:t>tháng 11 năm 2024</a:t>
            </a:r>
            <a:endParaRPr lang="en-US" sz="2793" b="1" dirty="0">
              <a:solidFill>
                <a:prstClr val="black"/>
              </a:solidFill>
              <a:latin typeface="HP001 4 hàng" panose="020B0603050302020204" pitchFamily="34" charset="0"/>
            </a:endParaRPr>
          </a:p>
        </p:txBody>
      </p:sp>
      <p:sp>
        <p:nvSpPr>
          <p:cNvPr id="4" name="TextBox 3"/>
          <p:cNvSpPr txBox="1"/>
          <p:nvPr/>
        </p:nvSpPr>
        <p:spPr>
          <a:xfrm>
            <a:off x="565129" y="1208142"/>
            <a:ext cx="2210943" cy="521926"/>
          </a:xfrm>
          <a:prstGeom prst="rect">
            <a:avLst/>
          </a:prstGeom>
          <a:noFill/>
        </p:spPr>
        <p:txBody>
          <a:bodyPr wrap="square" rtlCol="0">
            <a:spAutoFit/>
          </a:bodyPr>
          <a:lstStyle/>
          <a:p>
            <a:r>
              <a:rPr lang="vi-VN" sz="2793" b="1" dirty="0">
                <a:solidFill>
                  <a:prstClr val="black"/>
                </a:solidFill>
                <a:latin typeface="HP001 4 hàng" panose="020B0603050302020204" pitchFamily="34" charset="0"/>
              </a:rPr>
              <a:t>Tiếng Việt: </a:t>
            </a:r>
            <a:endParaRPr lang="en-US" sz="2793" b="1" dirty="0">
              <a:solidFill>
                <a:prstClr val="black"/>
              </a:solidFill>
              <a:latin typeface="HP001 4 hàng" panose="020B0603050302020204" pitchFamily="34" charset="0"/>
            </a:endParaRPr>
          </a:p>
        </p:txBody>
      </p:sp>
      <p:cxnSp>
        <p:nvCxnSpPr>
          <p:cNvPr id="7" name="Straight Connector 6"/>
          <p:cNvCxnSpPr/>
          <p:nvPr/>
        </p:nvCxnSpPr>
        <p:spPr>
          <a:xfrm flipV="1">
            <a:off x="773336" y="1607849"/>
            <a:ext cx="1263356" cy="6792"/>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206725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11837"/>
            <a:ext cx="11702621" cy="17217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200" b="1" dirty="0">
                <a:solidFill>
                  <a:srgbClr val="FF0066"/>
                </a:solidFill>
                <a:latin typeface="Times New Roman" panose="02020603050405020304" pitchFamily="18" charset="0"/>
                <a:cs typeface="Times New Roman" panose="02020603050405020304" pitchFamily="18" charset="0"/>
              </a:rPr>
              <a:t>4. </a:t>
            </a:r>
            <a:r>
              <a:rPr lang="vi-VN" sz="3200" b="1" dirty="0">
                <a:solidFill>
                  <a:srgbClr val="FF0066"/>
                </a:solidFill>
                <a:latin typeface="Times New Roman" panose="02020603050405020304" pitchFamily="18" charset="0"/>
                <a:cs typeface="Times New Roman" panose="02020603050405020304" pitchFamily="18" charset="0"/>
              </a:rPr>
              <a:t>Những con số trong lời giới thiệu cho biết điều gì về cuốn sách?</a:t>
            </a:r>
            <a:endParaRPr lang="en-US" sz="3200" b="1" dirty="0">
              <a:solidFill>
                <a:srgbClr val="FF0066"/>
              </a:solidFill>
              <a:latin typeface="Times New Roman" panose="02020603050405020304" pitchFamily="18" charset="0"/>
              <a:cs typeface="Times New Roman" panose="02020603050405020304" pitchFamily="18" charset="0"/>
            </a:endParaRPr>
          </a:p>
          <a:p>
            <a:pPr algn="just" defTabSz="912114">
              <a:tabLst>
                <a:tab pos="2615994" algn="l"/>
              </a:tabLst>
              <a:defRPr/>
            </a:pPr>
            <a:endParaRPr lang="vi-VN" sz="3200" b="1" dirty="0">
              <a:solidFill>
                <a:srgbClr val="FF0066"/>
              </a:solidFill>
              <a:latin typeface="Times New Roman" panose="02020603050405020304" pitchFamily="18" charset="0"/>
              <a:cs typeface="Times New Roman" panose="020206030504050203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5CAA51C-7798-A17C-E26B-012D2AFE1195}"/>
              </a:ext>
            </a:extLst>
          </p:cNvPr>
          <p:cNvPicPr>
            <a:picLocks noChangeAspect="1"/>
          </p:cNvPicPr>
          <p:nvPr/>
        </p:nvPicPr>
        <p:blipFill>
          <a:blip r:embed="rId6"/>
          <a:stretch>
            <a:fillRect/>
          </a:stretch>
        </p:blipFill>
        <p:spPr>
          <a:xfrm>
            <a:off x="3642519" y="1066800"/>
            <a:ext cx="3390900" cy="885825"/>
          </a:xfrm>
          <a:prstGeom prst="rect">
            <a:avLst/>
          </a:prstGeom>
        </p:spPr>
      </p:pic>
      <p:graphicFrame>
        <p:nvGraphicFramePr>
          <p:cNvPr id="5" name="Table 4">
            <a:extLst>
              <a:ext uri="{FF2B5EF4-FFF2-40B4-BE49-F238E27FC236}">
                <a16:creationId xmlns:a16="http://schemas.microsoft.com/office/drawing/2014/main" xmlns="" id="{3CAB81CA-90E7-A3AB-FE5B-E8C2FC5591AD}"/>
              </a:ext>
            </a:extLst>
          </p:cNvPr>
          <p:cNvGraphicFramePr>
            <a:graphicFrameLocks noGrp="1"/>
          </p:cNvGraphicFramePr>
          <p:nvPr>
            <p:extLst>
              <p:ext uri="{D42A27DB-BD31-4B8C-83A1-F6EECF244321}">
                <p14:modId xmlns:p14="http://schemas.microsoft.com/office/powerpoint/2010/main" val="1635080819"/>
              </p:ext>
            </p:extLst>
          </p:nvPr>
        </p:nvGraphicFramePr>
        <p:xfrm>
          <a:off x="2270919" y="3048000"/>
          <a:ext cx="7620000" cy="3511296"/>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xmlns="" val="2191670537"/>
                    </a:ext>
                  </a:extLst>
                </a:gridCol>
                <a:gridCol w="3810000">
                  <a:extLst>
                    <a:ext uri="{9D8B030D-6E8A-4147-A177-3AD203B41FA5}">
                      <a16:colId xmlns:a16="http://schemas.microsoft.com/office/drawing/2014/main" xmlns=""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latin typeface="Times New Roman" panose="02020603050405020304" pitchFamily="18" charset="0"/>
                          <a:cs typeface="Times New Roman" panose="02020603050405020304" pitchFamily="18" charset="0"/>
                        </a:rPr>
                        <a:t>Con </a:t>
                      </a:r>
                      <a:r>
                        <a:rPr lang="en-US" sz="3200" b="1" dirty="0" err="1">
                          <a:solidFill>
                            <a:srgbClr val="FF0000"/>
                          </a:solidFill>
                          <a:effectLst/>
                          <a:latin typeface="Times New Roman" panose="02020603050405020304" pitchFamily="18" charset="0"/>
                          <a:cs typeface="Times New Roman" panose="02020603050405020304" pitchFamily="18" charset="0"/>
                        </a:rPr>
                        <a:t>số</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latin typeface="Times New Roman" panose="02020603050405020304" pitchFamily="18" charset="0"/>
                          <a:cs typeface="Times New Roman" panose="02020603050405020304" pitchFamily="18" charset="0"/>
                        </a:rPr>
                        <a:t>Ý </a:t>
                      </a:r>
                      <a:r>
                        <a:rPr lang="en-US" sz="3200" b="1" dirty="0" err="1">
                          <a:solidFill>
                            <a:srgbClr val="FF0000"/>
                          </a:solidFill>
                          <a:effectLst/>
                          <a:latin typeface="Times New Roman" panose="02020603050405020304" pitchFamily="18" charset="0"/>
                          <a:cs typeface="Times New Roman" panose="02020603050405020304" pitchFamily="18" charset="0"/>
                        </a:rPr>
                        <a:t>nghĩa</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latin typeface="Times New Roman" panose="02020603050405020304" pitchFamily="18" charset="0"/>
                          <a:cs typeface="Times New Roman" panose="02020603050405020304" pitchFamily="18" charset="0"/>
                        </a:rPr>
                        <a:t>100</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latin typeface="Times New Roman" panose="02020603050405020304" pitchFamily="18" charset="0"/>
                          <a:cs typeface="Times New Roman" panose="02020603050405020304" pitchFamily="18" charset="0"/>
                        </a:rPr>
                        <a:t>Số lần tái bản</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latin typeface="Times New Roman" panose="02020603050405020304" pitchFamily="18" charset="0"/>
                          <a:cs typeface="Times New Roman" panose="02020603050405020304" pitchFamily="18" charset="0"/>
                        </a:rPr>
                        <a:t>40</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latin typeface="Times New Roman" panose="02020603050405020304" pitchFamily="18" charset="0"/>
                          <a:cs typeface="Times New Roman" panose="02020603050405020304" pitchFamily="18" charset="0"/>
                        </a:rPr>
                        <a:t>Số</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quốc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gia</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xuất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bản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latin typeface="Times New Roman" panose="02020603050405020304" pitchFamily="18" charset="0"/>
                          <a:cs typeface="Times New Roman" panose="02020603050405020304" pitchFamily="18" charset="0"/>
                        </a:rPr>
                        <a:t>15</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latin typeface="Times New Roman" panose="02020603050405020304" pitchFamily="18" charset="0"/>
                          <a:cs typeface="Times New Roman" panose="02020603050405020304" pitchFamily="18" charset="0"/>
                        </a:rPr>
                        <a:t>Số</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thứ</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tiếng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dịch</a:t>
                      </a:r>
                      <a:r>
                        <a:rPr lang="en-US" sz="3200" b="1" dirty="0">
                          <a:effectLst/>
                          <a:latin typeface="Times New Roman" panose="02020603050405020304" pitchFamily="18" charset="0"/>
                          <a:cs typeface="Times New Roman" panose="02020603050405020304" pitchFamily="18" charset="0"/>
                        </a:rPr>
                        <a:t> sang.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137319" y="2514601"/>
            <a:ext cx="11761778" cy="28955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85733"/>
            <a:ext cx="11761778" cy="1472223"/>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xmlns="" id="{69254A17-BA24-0025-C3A3-6C1E500654EA}"/>
              </a:ext>
            </a:extLst>
          </p:cNvPr>
          <p:cNvSpPr txBox="1"/>
          <p:nvPr/>
        </p:nvSpPr>
        <p:spPr>
          <a:xfrm>
            <a:off x="561776" y="602445"/>
            <a:ext cx="10673613" cy="1320165"/>
          </a:xfrm>
          <a:prstGeom prst="rect">
            <a:avLst/>
          </a:prstGeom>
          <a:noFill/>
        </p:spPr>
        <p:txBody>
          <a:bodyPr wrap="square" rtlCol="0">
            <a:spAutoFit/>
          </a:bodyPr>
          <a:lstStyle/>
          <a:p>
            <a:pPr defTabSz="912114"/>
            <a:r>
              <a:rPr lang="en-US" sz="3990" b="1" dirty="0">
                <a:solidFill>
                  <a:srgbClr val="FF0066"/>
                </a:solidFill>
                <a:latin typeface="Times New Roman" panose="02020603050405020304" pitchFamily="18" charset="0"/>
                <a:cs typeface="Times New Roman" panose="02020603050405020304" pitchFamily="18" charset="0"/>
              </a:rPr>
              <a:t>5. Sau </a:t>
            </a:r>
            <a:r>
              <a:rPr lang="en-US" sz="3990" b="1" dirty="0" err="1">
                <a:solidFill>
                  <a:srgbClr val="FF0066"/>
                </a:solidFill>
                <a:latin typeface="Times New Roman" panose="02020603050405020304" pitchFamily="18" charset="0"/>
                <a:cs typeface="Times New Roman" panose="02020603050405020304" pitchFamily="18" charset="0"/>
              </a:rPr>
              <a:t>khi</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đọc</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lời</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giới</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thiệu</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em</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có</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cảm</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nghĩ</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gì</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về</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cuốn</a:t>
            </a:r>
            <a:r>
              <a:rPr lang="en-US" sz="3990" b="1" dirty="0">
                <a:solidFill>
                  <a:srgbClr val="FF0066"/>
                </a:solidFill>
                <a:latin typeface="Times New Roman" panose="02020603050405020304" pitchFamily="18" charset="0"/>
                <a:cs typeface="Times New Roman" panose="02020603050405020304" pitchFamily="18" charset="0"/>
              </a:rPr>
              <a:t> </a:t>
            </a:r>
            <a:r>
              <a:rPr lang="en-US" sz="3990" b="1" dirty="0" err="1">
                <a:solidFill>
                  <a:srgbClr val="FF0066"/>
                </a:solidFill>
                <a:latin typeface="Times New Roman" panose="02020603050405020304" pitchFamily="18" charset="0"/>
                <a:cs typeface="Times New Roman" panose="02020603050405020304" pitchFamily="18" charset="0"/>
              </a:rPr>
              <a:t>sách</a:t>
            </a:r>
            <a:r>
              <a:rPr lang="en-US" sz="3990" b="1" dirty="0">
                <a:solidFill>
                  <a:srgbClr val="FF0066"/>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F00A480C-E975-6DB2-D1CB-84CE881FF458}"/>
              </a:ext>
            </a:extLst>
          </p:cNvPr>
          <p:cNvSpPr txBox="1"/>
          <p:nvPr/>
        </p:nvSpPr>
        <p:spPr>
          <a:xfrm>
            <a:off x="337928" y="2831827"/>
            <a:ext cx="11408566" cy="2308324"/>
          </a:xfrm>
          <a:prstGeom prst="rect">
            <a:avLst/>
          </a:prstGeom>
          <a:noFill/>
        </p:spPr>
        <p:txBody>
          <a:bodyPr wrap="square" rtlCol="0">
            <a:spAutoFit/>
          </a:bodyPr>
          <a:lstStyle/>
          <a:p>
            <a:pPr algn="just" defTabSz="912114"/>
            <a:r>
              <a:rPr lang="vi-VN" sz="4800" dirty="0">
                <a:solidFill>
                  <a:prstClr val="black"/>
                </a:solidFill>
                <a:latin typeface="Times New Roman" panose="02020603050405020304" pitchFamily="18" charset="0"/>
                <a:cs typeface="Times New Roman" panose="02020603050405020304" pitchFamily="18" charset="0"/>
              </a:rPr>
              <a:t>VD: Dế mèn phiêu lưu ký là một cuốn sách hay, nổi tiếng, cho chúng ta nhiều bài học bổ ích,..</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xmlns="" id="{D6FA3DD5-8840-5F23-D0C1-94DEF001883B}"/>
              </a:ext>
            </a:extLst>
          </p:cNvPr>
          <p:cNvSpPr/>
          <p:nvPr/>
        </p:nvSpPr>
        <p:spPr>
          <a:xfrm>
            <a:off x="1889919" y="1752600"/>
            <a:ext cx="8875444" cy="27432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814719" y="3733800"/>
            <a:ext cx="24100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1D2483E-15BB-2ACB-2313-36D3FC9F5745}"/>
              </a:ext>
            </a:extLst>
          </p:cNvPr>
          <p:cNvSpPr txBox="1"/>
          <p:nvPr/>
        </p:nvSpPr>
        <p:spPr>
          <a:xfrm>
            <a:off x="2042319" y="1905000"/>
            <a:ext cx="8534399" cy="2554545"/>
          </a:xfrm>
          <a:prstGeom prst="rect">
            <a:avLst/>
          </a:prstGeom>
          <a:noFill/>
        </p:spPr>
        <p:txBody>
          <a:bodyPr wrap="square" rtlCol="0">
            <a:spAutoFit/>
          </a:bodyPr>
          <a:lstStyle/>
          <a:p>
            <a:pPr algn="just" defTabSz="912114"/>
            <a:r>
              <a:rPr lang="vi-VN" sz="3200" dirty="0" smtClean="0">
                <a:solidFill>
                  <a:prstClr val="black"/>
                </a:solidFill>
                <a:latin typeface="Times New Roman" panose="02020603050405020304" pitchFamily="18" charset="0"/>
                <a:cs typeface="Times New Roman" panose="02020603050405020304" pitchFamily="18" charset="0"/>
              </a:rPr>
              <a:t>    Bài </a:t>
            </a:r>
            <a:r>
              <a:rPr lang="vi-VN" sz="3200" dirty="0">
                <a:solidFill>
                  <a:prstClr val="black"/>
                </a:solidFill>
                <a:latin typeface="Times New Roman" panose="02020603050405020304" pitchFamily="18" charset="0"/>
                <a:cs typeface="Times New Roman" panose="02020603050405020304" pitchFamily="18" charset="0"/>
              </a:rPr>
              <a:t>đọc là một văn bản thông tin giới thiệu về số chương, nội dung chính, độ nổi tiếng,... của cuốn sách Dế Mèn phiêu lưu kí (Tô Hoài). Từ đó, tác giả bài đọc khuyến khích độc giả tìm đọc cuốn sách này.</a:t>
            </a:r>
          </a:p>
        </p:txBody>
      </p:sp>
      <p:sp>
        <p:nvSpPr>
          <p:cNvPr id="5" name="Rounded Rectangle 4"/>
          <p:cNvSpPr/>
          <p:nvPr/>
        </p:nvSpPr>
        <p:spPr>
          <a:xfrm>
            <a:off x="3109119" y="609600"/>
            <a:ext cx="6180737"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xmlns="" id="{42F9E572-8AF7-CD71-A974-72229560D465}"/>
              </a:ext>
            </a:extLst>
          </p:cNvPr>
          <p:cNvSpPr txBox="1"/>
          <p:nvPr/>
        </p:nvSpPr>
        <p:spPr>
          <a:xfrm>
            <a:off x="3228673" y="747070"/>
            <a:ext cx="6052646" cy="584775"/>
          </a:xfrm>
          <a:prstGeom prst="rect">
            <a:avLst/>
          </a:prstGeom>
          <a:noFill/>
        </p:spPr>
        <p:txBody>
          <a:bodyPr wrap="square" rtlCol="0">
            <a:spAutoFit/>
          </a:bodyPr>
          <a:lstStyle/>
          <a:p>
            <a:pPr defTabSz="912114"/>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dung </a:t>
            </a:r>
            <a:r>
              <a:rPr lang="en-US" sz="3200" b="1" dirty="0" err="1">
                <a:solidFill>
                  <a:srgbClr val="FF0000"/>
                </a:solidFill>
                <a:latin typeface="Times New Roman" panose="02020603050405020304" pitchFamily="18" charset="0"/>
                <a:cs typeface="Times New Roman" panose="02020603050405020304" pitchFamily="18" charset="0"/>
              </a:rPr>
              <a:t>chính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34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4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xmlns=""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5" name="TextBox 4">
            <a:extLst>
              <a:ext uri="{FF2B5EF4-FFF2-40B4-BE49-F238E27FC236}">
                <a16:creationId xmlns:a16="http://schemas.microsoft.com/office/drawing/2014/main" xmlns=""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endParaRPr>
          </a:p>
        </p:txBody>
      </p:sp>
      <p:sp>
        <p:nvSpPr>
          <p:cNvPr id="13" name="TextBox 12">
            <a:extLst>
              <a:ext uri="{FF2B5EF4-FFF2-40B4-BE49-F238E27FC236}">
                <a16:creationId xmlns:a16="http://schemas.microsoft.com/office/drawing/2014/main" xmlns="" id="{116B5F95-D028-19E3-E894-1EC87E2735BD}"/>
              </a:ext>
            </a:extLst>
          </p:cNvPr>
          <p:cNvSpPr txBox="1"/>
          <p:nvPr/>
        </p:nvSpPr>
        <p:spPr>
          <a:xfrm>
            <a:off x="406226" y="809446"/>
            <a:ext cx="11349386" cy="6124754"/>
          </a:xfrm>
          <a:prstGeom prst="rect">
            <a:avLst/>
          </a:prstGeom>
          <a:noFill/>
        </p:spPr>
        <p:txBody>
          <a:bodyPr wrap="square" rtlCol="0">
            <a:spAutoFit/>
          </a:bodyPr>
          <a:lstStyle/>
          <a:p>
            <a:r>
              <a:rPr lang="en-US" sz="28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Dế Mèn phiêu lưu kí</a:t>
            </a: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của nhà văn Tô Hoài là cuốn sách gồm 10 chương, kể về cuộc phiêu lưu của Dế Mèn trong thế giới côn </a:t>
            </a:r>
            <a:r>
              <a:rPr lang="vi-VN" sz="28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trùng sinh động và </a:t>
            </a: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r>
              <a:rPr lang="en-US" sz="28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Dế Mèn phiêu lưu kí</a:t>
            </a: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r>
              <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Hãy cùng mở trang sách, để bước vào hành trình phiêu lưu đầy hấp dẫn cùng Dế Mèn và những người bạn</a:t>
            </a:r>
            <a:r>
              <a:rPr lang="vi-VN" sz="28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A3643E09-BF28-3703-B5FF-29320C61A84A}"/>
              </a:ext>
            </a:extLst>
          </p:cNvPr>
          <p:cNvPicPr>
            <a:picLocks noChangeAspect="1"/>
          </p:cNvPicPr>
          <p:nvPr/>
        </p:nvPicPr>
        <p:blipFill>
          <a:blip r:embed="rId3"/>
          <a:stretch>
            <a:fillRect/>
          </a:stretch>
        </p:blipFill>
        <p:spPr>
          <a:xfrm>
            <a:off x="3261519" y="76200"/>
            <a:ext cx="6175783" cy="853514"/>
          </a:xfrm>
          <a:prstGeom prst="rect">
            <a:avLst/>
          </a:prstGeom>
        </p:spPr>
      </p:pic>
      <p:sp>
        <p:nvSpPr>
          <p:cNvPr id="2" name="TextBox 1"/>
          <p:cNvSpPr txBox="1"/>
          <p:nvPr/>
        </p:nvSpPr>
        <p:spPr>
          <a:xfrm>
            <a:off x="8301605" y="1230086"/>
            <a:ext cx="1665205"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s</a:t>
            </a:r>
            <a:r>
              <a:rPr lang="vi-VN" sz="2800" dirty="0" smtClean="0">
                <a:solidFill>
                  <a:srgbClr val="FF0000"/>
                </a:solidFill>
                <a:latin typeface="Times New Roman" panose="02020603050405020304" pitchFamily="18" charset="0"/>
                <a:cs typeface="Times New Roman" panose="02020603050405020304" pitchFamily="18" charset="0"/>
              </a:rPr>
              <a:t>inh động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195719" y="1230086"/>
            <a:ext cx="838200" cy="523220"/>
          </a:xfrm>
          <a:prstGeom prst="rect">
            <a:avLst/>
          </a:prstGeom>
          <a:noFill/>
        </p:spPr>
        <p:txBody>
          <a:bodyPr wrap="square" rtlCol="0">
            <a:spAutoFit/>
          </a:bodyPr>
          <a:lstStyle/>
          <a:p>
            <a:r>
              <a:rPr lang="vi-VN" sz="2800" smtClean="0">
                <a:solidFill>
                  <a:srgbClr val="FF0000"/>
                </a:solidFill>
                <a:latin typeface="Times New Roman" panose="02020603050405020304" pitchFamily="18" charset="0"/>
                <a:cs typeface="Times New Roman" panose="02020603050405020304" pitchFamily="18" charset="0"/>
              </a:rPr>
              <a:t>ngộ</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98577" y="1665514"/>
            <a:ext cx="1219200" cy="523220"/>
          </a:xfrm>
          <a:prstGeom prst="rect">
            <a:avLst/>
          </a:prstGeom>
          <a:noFill/>
        </p:spPr>
        <p:txBody>
          <a:bodyPr wrap="square" rtlCol="0">
            <a:spAutoFit/>
          </a:bodyPr>
          <a:lstStyle/>
          <a:p>
            <a:r>
              <a:rPr lang="vi-VN" sz="2800" smtClean="0">
                <a:solidFill>
                  <a:srgbClr val="FF0000"/>
                </a:solidFill>
                <a:latin typeface="Times New Roman" panose="02020603050405020304" pitchFamily="18" charset="0"/>
                <a:cs typeface="Times New Roman" panose="02020603050405020304" pitchFamily="18" charset="0"/>
              </a:rPr>
              <a:t>nghĩnh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22233" y="1665514"/>
            <a:ext cx="16002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k</a:t>
            </a:r>
            <a:r>
              <a:rPr lang="vi-VN" sz="2800" dirty="0" smtClean="0">
                <a:solidFill>
                  <a:srgbClr val="FF0000"/>
                </a:solidFill>
                <a:latin typeface="Times New Roman" panose="02020603050405020304" pitchFamily="18" charset="0"/>
                <a:cs typeface="Times New Roman" panose="02020603050405020304" pitchFamily="18" charset="0"/>
              </a:rPr>
              <a:t>iêu căng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168005" y="1665514"/>
            <a:ext cx="1676400" cy="523220"/>
          </a:xfrm>
          <a:prstGeom prst="rect">
            <a:avLst/>
          </a:prstGeom>
          <a:noFill/>
        </p:spPr>
        <p:txBody>
          <a:bodyPr wrap="square" rtlCol="0">
            <a:spAutoFit/>
          </a:bodyPr>
          <a:lstStyle/>
          <a:p>
            <a:r>
              <a:rPr lang="vi-VN" sz="2800">
                <a:solidFill>
                  <a:srgbClr val="FF0000"/>
                </a:solidFill>
                <a:latin typeface="Times New Roman" panose="02020603050405020304" pitchFamily="18" charset="0"/>
                <a:cs typeface="Times New Roman" panose="02020603050405020304" pitchFamily="18" charset="0"/>
              </a:rPr>
              <a:t>n</a:t>
            </a:r>
            <a:r>
              <a:rPr lang="vi-VN" sz="2800" smtClean="0">
                <a:solidFill>
                  <a:srgbClr val="FF0000"/>
                </a:solidFill>
                <a:latin typeface="Times New Roman" panose="02020603050405020304" pitchFamily="18" charset="0"/>
                <a:cs typeface="Times New Roman" panose="02020603050405020304" pitchFamily="18" charset="0"/>
              </a:rPr>
              <a:t>gạo mạn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9335747" y="4223658"/>
            <a:ext cx="2590800" cy="523220"/>
          </a:xfrm>
          <a:prstGeom prst="rect">
            <a:avLst/>
          </a:prstGeom>
          <a:noFill/>
        </p:spPr>
        <p:txBody>
          <a:bodyPr wrap="square" rtlCol="0">
            <a:spAutoFit/>
          </a:bodyPr>
          <a:lstStyle/>
          <a:p>
            <a:r>
              <a:rPr lang="vi-VN" sz="2800">
                <a:solidFill>
                  <a:srgbClr val="0000FF"/>
                </a:solidFill>
                <a:latin typeface="Times New Roman" panose="02020603050405020304" pitchFamily="18" charset="0"/>
                <a:cs typeface="Times New Roman" panose="02020603050405020304" pitchFamily="18" charset="0"/>
              </a:rPr>
              <a:t>h</a:t>
            </a:r>
            <a:r>
              <a:rPr lang="vi-VN" sz="2800" smtClean="0">
                <a:solidFill>
                  <a:srgbClr val="0000FF"/>
                </a:solidFill>
                <a:latin typeface="Times New Roman" panose="02020603050405020304" pitchFamily="18" charset="0"/>
                <a:cs typeface="Times New Roman" panose="02020603050405020304" pitchFamily="18" charset="0"/>
              </a:rPr>
              <a:t>ơn 100 lần tái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09461" y="4648200"/>
            <a:ext cx="2590800" cy="523220"/>
          </a:xfrm>
          <a:prstGeom prst="rect">
            <a:avLst/>
          </a:prstGeom>
          <a:noFill/>
        </p:spPr>
        <p:txBody>
          <a:bodyPr wrap="square" rtlCol="0">
            <a:spAutoFit/>
          </a:bodyPr>
          <a:lstStyle/>
          <a:p>
            <a:r>
              <a:rPr lang="vi-VN" sz="2800" dirty="0">
                <a:solidFill>
                  <a:srgbClr val="0000FF"/>
                </a:solidFill>
                <a:latin typeface="Times New Roman" panose="02020603050405020304" pitchFamily="18" charset="0"/>
                <a:cs typeface="Times New Roman" panose="02020603050405020304" pitchFamily="18" charset="0"/>
              </a:rPr>
              <a:t>b</a:t>
            </a:r>
            <a:r>
              <a:rPr lang="vi-VN" sz="2800" dirty="0" smtClean="0">
                <a:solidFill>
                  <a:srgbClr val="0000FF"/>
                </a:solidFill>
                <a:latin typeface="Times New Roman" panose="02020603050405020304" pitchFamily="18" charset="0"/>
                <a:cs typeface="Times New Roman" panose="02020603050405020304" pitchFamily="18" charset="0"/>
              </a:rPr>
              <a:t>ản trong nước</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749891" y="4647494"/>
            <a:ext cx="5638800" cy="523220"/>
          </a:xfrm>
          <a:prstGeom prst="rect">
            <a:avLst/>
          </a:prstGeom>
          <a:noFill/>
        </p:spPr>
        <p:txBody>
          <a:bodyPr wrap="square" rtlCol="0">
            <a:spAutoFit/>
          </a:bodyPr>
          <a:lstStyle/>
          <a:p>
            <a:r>
              <a:rPr lang="vi-VN" sz="2800" dirty="0">
                <a:solidFill>
                  <a:srgbClr val="0000FF"/>
                </a:solidFill>
                <a:latin typeface="Times New Roman" panose="02020603050405020304" pitchFamily="18" charset="0"/>
                <a:cs typeface="Times New Roman" panose="02020603050405020304" pitchFamily="18" charset="0"/>
              </a:rPr>
              <a:t>đ</a:t>
            </a:r>
            <a:r>
              <a:rPr lang="vi-VN" sz="2800" dirty="0" smtClean="0">
                <a:solidFill>
                  <a:srgbClr val="0000FF"/>
                </a:solidFill>
                <a:latin typeface="Times New Roman" panose="02020603050405020304" pitchFamily="18" charset="0"/>
                <a:cs typeface="Times New Roman" panose="02020603050405020304" pitchFamily="18" charset="0"/>
              </a:rPr>
              <a:t>ược xuất bản ở gần 40 quốc gia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09463" y="5083628"/>
            <a:ext cx="5638800" cy="523220"/>
          </a:xfrm>
          <a:prstGeom prst="rect">
            <a:avLst/>
          </a:prstGeom>
          <a:noFill/>
        </p:spPr>
        <p:txBody>
          <a:bodyPr wrap="square" rtlCol="0">
            <a:spAutoFit/>
          </a:bodyPr>
          <a:lstStyle/>
          <a:p>
            <a:r>
              <a:rPr lang="vi-VN" sz="2800" dirty="0">
                <a:solidFill>
                  <a:srgbClr val="0000FF"/>
                </a:solidFill>
                <a:latin typeface="Times New Roman" panose="02020603050405020304" pitchFamily="18" charset="0"/>
                <a:cs typeface="Times New Roman" panose="02020603050405020304" pitchFamily="18" charset="0"/>
              </a:rPr>
              <a:t>đ</a:t>
            </a:r>
            <a:r>
              <a:rPr lang="vi-VN" sz="2800" dirty="0" smtClean="0">
                <a:solidFill>
                  <a:srgbClr val="0000FF"/>
                </a:solidFill>
                <a:latin typeface="Times New Roman" panose="02020603050405020304" pitchFamily="18" charset="0"/>
                <a:cs typeface="Times New Roman" panose="02020603050405020304" pitchFamily="18" charset="0"/>
              </a:rPr>
              <a:t>ược dịch sang 15 thứ tiếng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906749" y="5082922"/>
            <a:ext cx="6019800" cy="523220"/>
          </a:xfrm>
          <a:prstGeom prst="rect">
            <a:avLst/>
          </a:prstGeom>
          <a:noFill/>
        </p:spPr>
        <p:txBody>
          <a:bodyPr wrap="square" rtlCol="0">
            <a:spAutoFit/>
          </a:bodyPr>
          <a:lstStyle/>
          <a:p>
            <a:r>
              <a:rPr lang="vi-VN" sz="2800">
                <a:solidFill>
                  <a:srgbClr val="0000FF"/>
                </a:solidFill>
                <a:latin typeface="Times New Roman" panose="02020603050405020304" pitchFamily="18" charset="0"/>
                <a:cs typeface="Times New Roman" panose="02020603050405020304" pitchFamily="18" charset="0"/>
              </a:rPr>
              <a:t>t</a:t>
            </a:r>
            <a:r>
              <a:rPr lang="vi-VN" sz="2800" smtClean="0">
                <a:solidFill>
                  <a:srgbClr val="0000FF"/>
                </a:solidFill>
                <a:latin typeface="Times New Roman" panose="02020603050405020304" pitchFamily="18" charset="0"/>
                <a:cs typeface="Times New Roman" panose="02020603050405020304" pitchFamily="18" charset="0"/>
              </a:rPr>
              <a:t>ác phẩm văn học Việt Nam được dịch</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09463" y="5508172"/>
            <a:ext cx="6019800" cy="523220"/>
          </a:xfrm>
          <a:prstGeom prst="rect">
            <a:avLst/>
          </a:prstGeom>
          <a:noFill/>
        </p:spPr>
        <p:txBody>
          <a:bodyPr wrap="square" rtlCol="0">
            <a:spAutoFit/>
          </a:bodyPr>
          <a:lstStyle/>
          <a:p>
            <a:r>
              <a:rPr lang="vi-VN" sz="2800" dirty="0" smtClean="0">
                <a:solidFill>
                  <a:srgbClr val="0000FF"/>
                </a:solidFill>
                <a:latin typeface="Times New Roman" panose="02020603050405020304" pitchFamily="18" charset="0"/>
                <a:cs typeface="Times New Roman" panose="02020603050405020304" pitchFamily="18" charset="0"/>
              </a:rPr>
              <a:t>ra nhiều thứ tiếng nhất tính đến nay. </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33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7" grpId="0"/>
      <p:bldP spid="8" grpId="0"/>
      <p:bldP spid="10" grpId="0"/>
      <p:bldP spid="9" grpId="0"/>
      <p:bldP spid="12" grpId="0"/>
      <p:bldP spid="14" grpId="0"/>
      <p:bldP spid="15" grpId="0"/>
      <p:bldP spid="11"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2EB8F735-6ADC-4220-BF8C-A7FF7450F6F7}"/>
              </a:ext>
            </a:extLst>
          </p:cNvPr>
          <p:cNvSpPr/>
          <p:nvPr/>
        </p:nvSpPr>
        <p:spPr>
          <a:xfrm>
            <a:off x="409532" y="1908381"/>
            <a:ext cx="11513414" cy="4410614"/>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xmlns="" id="{47368B47-3762-BCBC-4481-D8A48AABEE1C}"/>
              </a:ext>
            </a:extLst>
          </p:cNvPr>
          <p:cNvPicPr>
            <a:picLocks noChangeAspect="1"/>
          </p:cNvPicPr>
          <p:nvPr/>
        </p:nvPicPr>
        <p:blipFill>
          <a:blip r:embed="rId3"/>
          <a:stretch>
            <a:fillRect/>
          </a:stretch>
        </p:blipFill>
        <p:spPr>
          <a:xfrm>
            <a:off x="2803020" y="235591"/>
            <a:ext cx="6555799" cy="1581176"/>
          </a:xfrm>
          <a:prstGeom prst="rect">
            <a:avLst/>
          </a:prstGeom>
        </p:spPr>
      </p:pic>
      <p:sp>
        <p:nvSpPr>
          <p:cNvPr id="3" name="TextBox 2"/>
          <p:cNvSpPr txBox="1"/>
          <p:nvPr/>
        </p:nvSpPr>
        <p:spPr>
          <a:xfrm>
            <a:off x="2956719" y="3113782"/>
            <a:ext cx="7391400" cy="1077218"/>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Đọc lại bài và trả lời câu hỏi trong SGK.</a:t>
            </a:r>
          </a:p>
          <a:p>
            <a:r>
              <a:rPr lang="vi-VN" sz="3200" dirty="0" smtClean="0">
                <a:latin typeface="Times New Roman" panose="02020603050405020304" pitchFamily="18" charset="0"/>
                <a:cs typeface="Times New Roman" panose="02020603050405020304" pitchFamily="18" charset="0"/>
              </a:rPr>
              <a:t>Chuẩn bị bài sau.</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xmlns=""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xmlns=""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xmlns=""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xmlns=""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xmlns="" id="{6C8ED342-4777-ADF4-801C-5A92A0D258F2}"/>
              </a:ext>
            </a:extLst>
          </p:cNvPr>
          <p:cNvPicPr>
            <a:picLocks noChangeAspect="1"/>
          </p:cNvPicPr>
          <p:nvPr/>
        </p:nvPicPr>
        <p:blipFill>
          <a:blip r:embed="rId6"/>
          <a:stretch>
            <a:fillRect/>
          </a:stretch>
        </p:blipFill>
        <p:spPr>
          <a:xfrm>
            <a:off x="1051719" y="3429000"/>
            <a:ext cx="4097925" cy="3982165"/>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8A96C8B8-F853-A1D4-4DF7-0B305EEAE0A7}"/>
              </a:ext>
            </a:extLst>
          </p:cNvPr>
          <p:cNvPicPr>
            <a:picLocks noChangeAspect="1"/>
          </p:cNvPicPr>
          <p:nvPr/>
        </p:nvPicPr>
        <p:blipFill>
          <a:blip r:embed="rId7"/>
          <a:stretch>
            <a:fillRect/>
          </a:stretch>
        </p:blipFill>
        <p:spPr>
          <a:xfrm>
            <a:off x="-369630" y="8483"/>
            <a:ext cx="10642531" cy="3800903"/>
          </a:xfrm>
          <a:prstGeom prst="rect">
            <a:avLst/>
          </a:prstGeom>
        </p:spPr>
      </p:pic>
      <p:sp>
        <p:nvSpPr>
          <p:cNvPr id="2" name="Right Arrow 1">
            <a:hlinkClick r:id="rId8" action="ppaction://hlinksldjump"/>
          </p:cNvPr>
          <p:cNvSpPr/>
          <p:nvPr/>
        </p:nvSpPr>
        <p:spPr>
          <a:xfrm>
            <a:off x="8824119" y="6216869"/>
            <a:ext cx="838200" cy="6096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9" action="ppaction://hlinksldjump"/>
            <a:extLst>
              <a:ext uri="{FF2B5EF4-FFF2-40B4-BE49-F238E27FC236}">
                <a16:creationId xmlns:a16="http://schemas.microsoft.com/office/drawing/2014/main" xmlns="" id="{57F65F91-8D88-8874-5EEC-A6027604AE10}"/>
              </a:ext>
            </a:extLst>
          </p:cNvPr>
          <p:cNvPicPr>
            <a:picLocks noChangeAspect="1"/>
          </p:cNvPicPr>
          <p:nvPr/>
        </p:nvPicPr>
        <p:blipFill>
          <a:blip r:embed="rId10"/>
          <a:stretch>
            <a:fillRect/>
          </a:stretch>
        </p:blipFill>
        <p:spPr>
          <a:xfrm>
            <a:off x="5395119" y="2971800"/>
            <a:ext cx="4196322" cy="41963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768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0259" y="1516191"/>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endParaRPr>
          </a:p>
        </p:txBody>
      </p:sp>
      <p:pic>
        <p:nvPicPr>
          <p:cNvPr id="4" name="THANH TÂM">
            <a:extLst>
              <a:ext uri="{FF2B5EF4-FFF2-40B4-BE49-F238E27FC236}">
                <a16:creationId xmlns:a16="http://schemas.microsoft.com/office/drawing/2014/main" xmlns="" id="{78B36720-B480-6D14-E885-8062A1747E47}"/>
              </a:ext>
            </a:extLst>
          </p:cNvPr>
          <p:cNvPicPr>
            <a:picLocks noChangeAspect="1"/>
          </p:cNvPicPr>
          <p:nvPr/>
        </p:nvPicPr>
        <p:blipFill>
          <a:blip r:embed="rId2"/>
          <a:stretch>
            <a:fillRect/>
          </a:stretch>
        </p:blipFill>
        <p:spPr>
          <a:xfrm>
            <a:off x="-228091" y="361235"/>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xmlns="" id="{8FC58F09-EBB6-D6CE-6C2F-081FD08CA754}"/>
              </a:ext>
            </a:extLst>
          </p:cNvPr>
          <p:cNvSpPr/>
          <p:nvPr/>
        </p:nvSpPr>
        <p:spPr>
          <a:xfrm>
            <a:off x="3413919" y="1806252"/>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3" name="Left Arrow 2">
            <a:hlinkClick r:id="rId3" action="ppaction://hlinksldjump"/>
          </p:cNvPr>
          <p:cNvSpPr/>
          <p:nvPr/>
        </p:nvSpPr>
        <p:spPr>
          <a:xfrm>
            <a:off x="9814719" y="5867400"/>
            <a:ext cx="1524000" cy="990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Quay lại</a:t>
            </a:r>
            <a:endParaRPr lang="en-US" sz="2400" dirty="0">
              <a:solidFill>
                <a:schemeClr val="tx1"/>
              </a:solidFill>
              <a:latin typeface="+mj-lt"/>
            </a:endParaRPr>
          </a:p>
        </p:txBody>
      </p:sp>
    </p:spTree>
    <p:extLst>
      <p:ext uri="{BB962C8B-B14F-4D97-AF65-F5344CB8AC3E}">
        <p14:creationId xmlns:p14="http://schemas.microsoft.com/office/powerpoint/2010/main" val="3381426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Arrow 6">
            <a:hlinkClick r:id="rId2" action="ppaction://hlinksldjump"/>
          </p:cNvPr>
          <p:cNvSpPr/>
          <p:nvPr/>
        </p:nvSpPr>
        <p:spPr>
          <a:xfrm>
            <a:off x="10424319" y="5833241"/>
            <a:ext cx="1524000" cy="990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Quay lại</a:t>
            </a:r>
            <a:endParaRPr lang="en-US" sz="2400" dirty="0">
              <a:solidFill>
                <a:schemeClr val="tx1"/>
              </a:solidFill>
              <a:latin typeface="+mj-lt"/>
            </a:endParaRPr>
          </a:p>
        </p:txBody>
      </p:sp>
      <p:sp>
        <p:nvSpPr>
          <p:cNvPr id="8" name="Rectangle: Rounded Corners 4">
            <a:extLst>
              <a:ext uri="{FF2B5EF4-FFF2-40B4-BE49-F238E27FC236}">
                <a16:creationId xmlns:a16="http://schemas.microsoft.com/office/drawing/2014/main" xmlns="" id="{205AD7FD-BED3-9BB6-10CF-E77C6BB7D004}"/>
              </a:ext>
            </a:extLst>
          </p:cNvPr>
          <p:cNvSpPr/>
          <p:nvPr/>
        </p:nvSpPr>
        <p:spPr>
          <a:xfrm>
            <a:off x="1710259" y="1426460"/>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9" name="Picture 8">
            <a:extLst>
              <a:ext uri="{FF2B5EF4-FFF2-40B4-BE49-F238E27FC236}">
                <a16:creationId xmlns:a16="http://schemas.microsoft.com/office/drawing/2014/main" xmlns="" id="{6FE6E25E-FCF7-284C-CF66-FA90153DFA43}"/>
              </a:ext>
            </a:extLst>
          </p:cNvPr>
          <p:cNvPicPr>
            <a:picLocks noChangeAspect="1"/>
          </p:cNvPicPr>
          <p:nvPr/>
        </p:nvPicPr>
        <p:blipFill>
          <a:blip r:embed="rId3"/>
          <a:stretch>
            <a:fillRect/>
          </a:stretch>
        </p:blipFill>
        <p:spPr>
          <a:xfrm>
            <a:off x="-438577" y="147078"/>
            <a:ext cx="4196322" cy="4196322"/>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xmlns="" id="{8FC58F09-EBB6-D6CE-6C2F-081FD08CA754}"/>
              </a:ext>
            </a:extLst>
          </p:cNvPr>
          <p:cNvSpPr/>
          <p:nvPr/>
        </p:nvSpPr>
        <p:spPr>
          <a:xfrm>
            <a:off x="3261519" y="1698321"/>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a:t>
            </a:r>
            <a:r>
              <a:rPr lang="vi-VN" sz="3591" b="1" dirty="0" smtClean="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89719" y="0"/>
            <a:ext cx="11719434" cy="6405462"/>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1795" dirty="0">
                <a:solidFill>
                  <a:prstClr val="white"/>
                </a:solidFill>
              </a:rPr>
              <a:t>Khi mùa đông chuyển sang mùa xuân, thời tiết chuyển từ lạnh buốt sang se se lạnh và đôi khi nóng bức; cỏ cây chuyển từ rụng lá, không có lá, cây bị đóng băng thành cây cỏ phát triển, đâm chồi nảy lộc, lá non mọc nhiều hơn.</a:t>
            </a:r>
            <a:endParaRPr lang="en-US" sz="1795" dirty="0">
              <a:solidFill>
                <a:prstClr val="white"/>
              </a:solidFill>
            </a:endParaRPr>
          </a:p>
        </p:txBody>
      </p:sp>
      <p:sp>
        <p:nvSpPr>
          <p:cNvPr id="3" name="AutoShape 2" descr="Đặc điểm khí hậu các mùa ở Việt Nam như thế nào? - Tin tức">
            <a:extLst>
              <a:ext uri="{FF2B5EF4-FFF2-40B4-BE49-F238E27FC236}">
                <a16:creationId xmlns="" xmlns:a16="http://schemas.microsoft.com/office/drawing/2014/main" id="{3EB59159-BBB6-2921-1705-DABF1AD7D9FA}"/>
              </a:ext>
            </a:extLst>
          </p:cNvPr>
          <p:cNvSpPr>
            <a:spLocks noChangeAspect="1" noChangeArrowheads="1"/>
          </p:cNvSpPr>
          <p:nvPr/>
        </p:nvSpPr>
        <p:spPr bwMode="auto">
          <a:xfrm>
            <a:off x="5928896" y="3276977"/>
            <a:ext cx="304046" cy="3040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endParaRPr lang="en-US" sz="1795">
              <a:solidFill>
                <a:prstClr val="black"/>
              </a:solidFill>
            </a:endParaRPr>
          </a:p>
        </p:txBody>
      </p:sp>
      <p:sp>
        <p:nvSpPr>
          <p:cNvPr id="6" name="AutoShape 4" descr="Vẻ đẹp triết lý trong trích đoạn Bài học đường đời đầu tiên | Báo Giáo dục  và Thời đại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AutoShape 2" descr="Hoàng tử bé: Cuốn sách 200 triệu bản và sự biến mất kỳ bí của tác giả"/>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1356519" y="381000"/>
            <a:ext cx="9525000" cy="584775"/>
          </a:xfrm>
          <a:prstGeom prst="rect">
            <a:avLst/>
          </a:prstGeom>
          <a:noFill/>
        </p:spPr>
        <p:txBody>
          <a:bodyPr wrap="square" rtlCol="0">
            <a:spAutoFit/>
          </a:bodyPr>
          <a:lstStyle/>
          <a:p>
            <a:pPr algn="ctr"/>
            <a:r>
              <a:rPr lang="vi-VN" sz="3200" dirty="0" smtClean="0">
                <a:latin typeface="+mj-lt"/>
              </a:rPr>
              <a:t>Giới thiệu với các bạn về một cuốn sách mà em thích.</a:t>
            </a:r>
            <a:endParaRPr lang="en-US" sz="3200" dirty="0">
              <a:latin typeface="+mj-lt"/>
            </a:endParaRPr>
          </a:p>
        </p:txBody>
      </p:sp>
    </p:spTree>
    <p:extLst>
      <p:ext uri="{BB962C8B-B14F-4D97-AF65-F5344CB8AC3E}">
        <p14:creationId xmlns:p14="http://schemas.microsoft.com/office/powerpoint/2010/main" val="36520822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335517" y="-40011"/>
            <a:ext cx="11719434" cy="6405462"/>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1795" dirty="0">
                <a:solidFill>
                  <a:prstClr val="white"/>
                </a:solidFill>
              </a:rPr>
              <a:t>Khi mùa đông chuyển sang mùa xuân, thời tiết chuyển từ lạnh buốt sang se se lạnh và đôi khi nóng bức; cỏ cây chuyển từ rụng lá, không có lá, cây bị đóng băng thành cây cỏ phát triển, đâm chồi nảy lộc, lá non mọc nhiều hơn.</a:t>
            </a:r>
            <a:endParaRPr lang="en-US" sz="1795" dirty="0">
              <a:solidFill>
                <a:prstClr val="white"/>
              </a:solidFill>
            </a:endParaRPr>
          </a:p>
        </p:txBody>
      </p:sp>
      <p:sp>
        <p:nvSpPr>
          <p:cNvPr id="3" name="AutoShape 2" descr="Đặc điểm khí hậu các mùa ở Việt Nam như thế nào? - Tin tức">
            <a:extLst>
              <a:ext uri="{FF2B5EF4-FFF2-40B4-BE49-F238E27FC236}">
                <a16:creationId xmlns="" xmlns:a16="http://schemas.microsoft.com/office/drawing/2014/main" id="{3EB59159-BBB6-2921-1705-DABF1AD7D9FA}"/>
              </a:ext>
            </a:extLst>
          </p:cNvPr>
          <p:cNvSpPr>
            <a:spLocks noChangeAspect="1" noChangeArrowheads="1"/>
          </p:cNvSpPr>
          <p:nvPr/>
        </p:nvSpPr>
        <p:spPr bwMode="auto">
          <a:xfrm>
            <a:off x="5928896" y="3276977"/>
            <a:ext cx="304046" cy="3040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endParaRPr lang="en-US" sz="1795">
              <a:solidFill>
                <a:prstClr val="black"/>
              </a:solidFill>
            </a:endParaRPr>
          </a:p>
        </p:txBody>
      </p:sp>
      <p:sp>
        <p:nvSpPr>
          <p:cNvPr id="2" name="TextBox 1"/>
          <p:cNvSpPr txBox="1"/>
          <p:nvPr/>
        </p:nvSpPr>
        <p:spPr>
          <a:xfrm>
            <a:off x="2320003" y="87674"/>
            <a:ext cx="7207872" cy="521926"/>
          </a:xfrm>
          <a:prstGeom prst="rect">
            <a:avLst/>
          </a:prstGeom>
          <a:noFill/>
        </p:spPr>
        <p:txBody>
          <a:bodyPr wrap="square" rtlCol="0">
            <a:spAutoFit/>
          </a:bodyPr>
          <a:lstStyle/>
          <a:p>
            <a:pPr algn="ctr"/>
            <a:r>
              <a:rPr lang="vi-VN" sz="2793" b="1" dirty="0">
                <a:solidFill>
                  <a:prstClr val="black"/>
                </a:solidFill>
                <a:latin typeface="HP001 4 hàng" panose="020B0603050302020204" pitchFamily="34" charset="0"/>
              </a:rPr>
              <a:t>Thứ tư</a:t>
            </a:r>
            <a:r>
              <a:rPr lang="vi-VN" sz="2793" b="1" dirty="0" smtClean="0">
                <a:solidFill>
                  <a:prstClr val="black"/>
                </a:solidFill>
                <a:latin typeface="HP001 4 hàng" panose="020B0603050302020204" pitchFamily="34" charset="0"/>
              </a:rPr>
              <a:t> </a:t>
            </a:r>
            <a:r>
              <a:rPr lang="vi-VN" sz="2793" b="1" dirty="0">
                <a:solidFill>
                  <a:prstClr val="black"/>
                </a:solidFill>
                <a:latin typeface="HP001 4 hàng" panose="020B0603050302020204" pitchFamily="34" charset="0"/>
              </a:rPr>
              <a:t>ngày </a:t>
            </a:r>
            <a:r>
              <a:rPr lang="vi-VN" sz="2793" b="1" dirty="0" smtClean="0">
                <a:solidFill>
                  <a:prstClr val="black"/>
                </a:solidFill>
                <a:latin typeface="HP001 4 hàng" panose="020B0603050302020204" pitchFamily="34" charset="0"/>
              </a:rPr>
              <a:t>28 </a:t>
            </a:r>
            <a:r>
              <a:rPr lang="vi-VN" sz="2793" b="1" dirty="0">
                <a:solidFill>
                  <a:prstClr val="black"/>
                </a:solidFill>
                <a:latin typeface="HP001 4 hàng" panose="020B0603050302020204" pitchFamily="34" charset="0"/>
              </a:rPr>
              <a:t>tháng 11 năm 2024</a:t>
            </a:r>
            <a:endParaRPr lang="en-US" sz="2793" b="1" dirty="0">
              <a:solidFill>
                <a:prstClr val="black"/>
              </a:solidFill>
              <a:latin typeface="HP001 4 hàng" panose="020B0603050302020204" pitchFamily="34" charset="0"/>
            </a:endParaRPr>
          </a:p>
        </p:txBody>
      </p:sp>
      <p:sp>
        <p:nvSpPr>
          <p:cNvPr id="4" name="TextBox 3"/>
          <p:cNvSpPr txBox="1"/>
          <p:nvPr/>
        </p:nvSpPr>
        <p:spPr>
          <a:xfrm>
            <a:off x="289719" y="762000"/>
            <a:ext cx="2210943" cy="521926"/>
          </a:xfrm>
          <a:prstGeom prst="rect">
            <a:avLst/>
          </a:prstGeom>
          <a:noFill/>
        </p:spPr>
        <p:txBody>
          <a:bodyPr wrap="square" rtlCol="0">
            <a:spAutoFit/>
          </a:bodyPr>
          <a:lstStyle/>
          <a:p>
            <a:r>
              <a:rPr lang="vi-VN" sz="2793" b="1" dirty="0">
                <a:solidFill>
                  <a:prstClr val="black"/>
                </a:solidFill>
                <a:latin typeface="HP001 4 hàng" panose="020B0603050302020204" pitchFamily="34" charset="0"/>
              </a:rPr>
              <a:t>Tiếng Việt: </a:t>
            </a:r>
            <a:endParaRPr lang="en-US" sz="2793" b="1" dirty="0">
              <a:solidFill>
                <a:prstClr val="black"/>
              </a:solidFill>
              <a:latin typeface="HP001 4 hàng" panose="020B0603050302020204" pitchFamily="34" charset="0"/>
            </a:endParaRPr>
          </a:p>
        </p:txBody>
      </p:sp>
      <p:cxnSp>
        <p:nvCxnSpPr>
          <p:cNvPr id="7" name="Straight Connector 6"/>
          <p:cNvCxnSpPr/>
          <p:nvPr/>
        </p:nvCxnSpPr>
        <p:spPr>
          <a:xfrm flipV="1">
            <a:off x="594519" y="1143000"/>
            <a:ext cx="1263356" cy="6792"/>
          </a:xfrm>
          <a:prstGeom prst="line">
            <a:avLst/>
          </a:prstGeom>
          <a:ln/>
        </p:spPr>
        <p:style>
          <a:lnRef idx="3">
            <a:schemeClr val="dk1"/>
          </a:lnRef>
          <a:fillRef idx="0">
            <a:schemeClr val="dk1"/>
          </a:fillRef>
          <a:effectRef idx="2">
            <a:schemeClr val="dk1"/>
          </a:effectRef>
          <a:fontRef idx="minor">
            <a:schemeClr val="tx1"/>
          </a:fontRef>
        </p:style>
      </p:cxnSp>
      <p:sp>
        <p:nvSpPr>
          <p:cNvPr id="6" name="AutoShape 4" descr="Vẻ đẹp triết lý trong trích đoạn Bài học đường đời đầu tiên | Báo Giáo dục  và Thời đại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stretch>
            <a:fillRect/>
          </a:stretch>
        </p:blipFill>
        <p:spPr>
          <a:xfrm>
            <a:off x="0" y="1828800"/>
            <a:ext cx="12161838" cy="5029200"/>
          </a:xfrm>
          <a:prstGeom prst="rect">
            <a:avLst/>
          </a:prstGeom>
        </p:spPr>
      </p:pic>
      <p:sp>
        <p:nvSpPr>
          <p:cNvPr id="9" name="TextBox 8"/>
          <p:cNvSpPr txBox="1"/>
          <p:nvPr/>
        </p:nvSpPr>
        <p:spPr>
          <a:xfrm>
            <a:off x="2880519" y="762000"/>
            <a:ext cx="7696200" cy="584775"/>
          </a:xfrm>
          <a:prstGeom prst="rect">
            <a:avLst/>
          </a:prstGeom>
          <a:noFill/>
        </p:spPr>
        <p:txBody>
          <a:bodyPr wrap="square" rtlCol="0">
            <a:spAutoFit/>
          </a:bodyPr>
          <a:lstStyle/>
          <a:p>
            <a:r>
              <a:rPr lang="vi-VN" sz="3200" b="1" dirty="0" smtClean="0">
                <a:solidFill>
                  <a:srgbClr val="FF0000"/>
                </a:solidFill>
                <a:latin typeface="HP001 4 hàng" panose="020B0603050302020204" pitchFamily="34" charset="0"/>
              </a:rPr>
              <a:t>Giới thiệu sách Dế Mèn phiêu lưu kí </a:t>
            </a:r>
            <a:endParaRPr lang="en-US" sz="3200" b="1" dirty="0">
              <a:solidFill>
                <a:srgbClr val="FF0000"/>
              </a:solidFill>
              <a:latin typeface="HP001 4 hàng" panose="020B0603050302020204" pitchFamily="34" charset="0"/>
            </a:endParaRPr>
          </a:p>
        </p:txBody>
      </p:sp>
      <p:sp>
        <p:nvSpPr>
          <p:cNvPr id="10" name="TextBox 9"/>
          <p:cNvSpPr txBox="1"/>
          <p:nvPr/>
        </p:nvSpPr>
        <p:spPr>
          <a:xfrm>
            <a:off x="8595519" y="1320225"/>
            <a:ext cx="2819400" cy="584775"/>
          </a:xfrm>
          <a:prstGeom prst="rect">
            <a:avLst/>
          </a:prstGeom>
          <a:noFill/>
        </p:spPr>
        <p:txBody>
          <a:bodyPr wrap="square" rtlCol="0">
            <a:spAutoFit/>
          </a:bodyPr>
          <a:lstStyle/>
          <a:p>
            <a:r>
              <a:rPr lang="vi-VN" sz="3200" b="1" dirty="0" smtClean="0">
                <a:solidFill>
                  <a:schemeClr val="tx1">
                    <a:lumMod val="95000"/>
                    <a:lumOff val="5000"/>
                  </a:schemeClr>
                </a:solidFill>
                <a:latin typeface="HP001 4 hàng" panose="020B0603050302020204" pitchFamily="34" charset="0"/>
              </a:rPr>
              <a:t>Huy Quang</a:t>
            </a:r>
            <a:endParaRPr lang="en-US" sz="3200" b="1" dirty="0">
              <a:solidFill>
                <a:schemeClr val="tx1">
                  <a:lumMod val="95000"/>
                  <a:lumOff val="5000"/>
                </a:schemeClr>
              </a:solidFill>
              <a:latin typeface="HP001 4 hàng" panose="020B0603050302020204" pitchFamily="34" charset="0"/>
            </a:endParaRPr>
          </a:p>
        </p:txBody>
      </p:sp>
    </p:spTree>
    <p:extLst>
      <p:ext uri="{BB962C8B-B14F-4D97-AF65-F5344CB8AC3E}">
        <p14:creationId xmlns:p14="http://schemas.microsoft.com/office/powerpoint/2010/main" val="37943899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xmlns=""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xmlns=""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xmlns=""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734</Words>
  <Application>Microsoft Office PowerPoint</Application>
  <PresentationFormat>Custom</PresentationFormat>
  <Paragraphs>83</Paragraphs>
  <Slides>26</Slides>
  <Notes>8</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26</vt:i4>
      </vt:variant>
    </vt:vector>
  </HeadingPairs>
  <TitlesOfParts>
    <vt:vector size="42" baseType="lpstr">
      <vt:lpstr>微软雅黑</vt:lpstr>
      <vt:lpstr>Arial</vt:lpstr>
      <vt:lpstr>Calibri</vt:lpstr>
      <vt:lpstr>Calibri Light</vt:lpstr>
      <vt:lpstr>Cambria</vt:lpstr>
      <vt:lpstr>HP001 4 hàng</vt:lpstr>
      <vt:lpstr>LNTH-LuoLuoNotangYuanTi 1</vt:lpstr>
      <vt:lpstr>Times New Roman</vt:lpstr>
      <vt:lpstr>UTM Cookies</vt:lpstr>
      <vt:lpstr>Office 主题</vt:lpstr>
      <vt:lpstr>1_Office Theme</vt:lpstr>
      <vt:lpstr>2_Office 主题</vt:lpstr>
      <vt:lpstr>3_Office 主题</vt:lpstr>
      <vt:lpstr>7_Default Design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PHUC-LE</cp:lastModifiedBy>
  <cp:revision>60</cp:revision>
  <dcterms:created xsi:type="dcterms:W3CDTF">2021-08-06T13:09:00Z</dcterms:created>
  <dcterms:modified xsi:type="dcterms:W3CDTF">2024-11-27T08:38:23Z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