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70" r:id="rId20"/>
    <p:sldId id="256" r:id="rId21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56" y="-9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4E786-45C4-4103-BC7B-2881B80C8BD8}" type="datetimeFigureOut">
              <a:rPr lang="en-US" smtClean="0"/>
              <a:t>18/12/2024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C6333-E08C-4A20-A6C2-BF5E50B5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0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HS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quizzi</a:t>
            </a:r>
            <a:r>
              <a:rPr lang="en-US" dirty="0"/>
              <a:t>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quizzi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E15-EA33-48B3-A867-E7A4573D3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quizzi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E15-EA33-48B3-A867-E7A4573D3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quizzi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E15-EA33-48B3-A867-E7A4573D3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704136-A889-45ED-82EE-E7C591A3FDEE}" type="slidenum">
              <a:rPr lang="en-US" altLang="vi-VN" smtClean="0"/>
              <a:pPr eaLnBrk="1" hangingPunct="1"/>
              <a:t>7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704136-A889-45ED-82EE-E7C591A3FDEE}" type="slidenum">
              <a:rPr lang="en-US" altLang="vi-VN" smtClean="0"/>
              <a:pPr eaLnBrk="1" hangingPunct="1"/>
              <a:t>8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704136-A889-45ED-82EE-E7C591A3FDEE}" type="slidenum">
              <a:rPr lang="en-US" altLang="vi-VN" smtClean="0"/>
              <a:pPr eaLnBrk="1" hangingPunct="1"/>
              <a:t>9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704136-A889-45ED-82EE-E7C591A3FDEE}" type="slidenum">
              <a:rPr lang="en-US" altLang="vi-VN" smtClean="0"/>
              <a:pPr eaLnBrk="1" hangingPunct="1"/>
              <a:t>10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DA1-0A01-4BAB-9173-1DB4B2432B71}" type="datetimeFigureOut">
              <a:rPr lang="en-US" smtClean="0"/>
              <a:t>18/12/2024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6AE8-3F11-4906-9C4E-9F368DD5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5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DA1-0A01-4BAB-9173-1DB4B2432B71}" type="datetimeFigureOut">
              <a:rPr lang="en-US" smtClean="0"/>
              <a:t>18/12/2024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6AE8-3F11-4906-9C4E-9F368DD5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DA1-0A01-4BAB-9173-1DB4B2432B71}" type="datetimeFigureOut">
              <a:rPr lang="en-US" smtClean="0"/>
              <a:t>18/12/2024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6AE8-3F11-4906-9C4E-9F368DD5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9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22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4026"/>
            <a:ext cx="14630400" cy="269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5098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DA1-0A01-4BAB-9173-1DB4B2432B71}" type="datetimeFigureOut">
              <a:rPr lang="en-US" smtClean="0"/>
              <a:t>18/12/2024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6AE8-3F11-4906-9C4E-9F368DD5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DA1-0A01-4BAB-9173-1DB4B2432B71}" type="datetimeFigureOut">
              <a:rPr lang="en-US" smtClean="0"/>
              <a:t>18/12/2024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6AE8-3F11-4906-9C4E-9F368DD5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7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DA1-0A01-4BAB-9173-1DB4B2432B71}" type="datetimeFigureOut">
              <a:rPr lang="en-US" smtClean="0"/>
              <a:t>18/12/2024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6AE8-3F11-4906-9C4E-9F368DD5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5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DA1-0A01-4BAB-9173-1DB4B2432B71}" type="datetimeFigureOut">
              <a:rPr lang="en-US" smtClean="0"/>
              <a:t>18/12/2024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6AE8-3F11-4906-9C4E-9F368DD5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DA1-0A01-4BAB-9173-1DB4B2432B71}" type="datetimeFigureOut">
              <a:rPr lang="en-US" smtClean="0"/>
              <a:t>18/12/2024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6AE8-3F11-4906-9C4E-9F368DD5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DA1-0A01-4BAB-9173-1DB4B2432B71}" type="datetimeFigureOut">
              <a:rPr lang="en-US" smtClean="0"/>
              <a:t>18/12/2024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6AE8-3F11-4906-9C4E-9F368DD5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5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DA1-0A01-4BAB-9173-1DB4B2432B71}" type="datetimeFigureOut">
              <a:rPr lang="en-US" smtClean="0"/>
              <a:t>18/12/2024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6AE8-3F11-4906-9C4E-9F368DD5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DA1-0A01-4BAB-9173-1DB4B2432B71}" type="datetimeFigureOut">
              <a:rPr lang="en-US" smtClean="0"/>
              <a:t>18/12/2024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6AE8-3F11-4906-9C4E-9F368DD5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2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EDA1-0A01-4BAB-9173-1DB4B2432B71}" type="datetimeFigureOut">
              <a:rPr lang="en-US" smtClean="0"/>
              <a:t>18/12/2024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36AE8-3F11-4906-9C4E-9F368DD5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1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hyperlink" Target="../Nguyen%20Cong%20Sy/TT.mp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10" Type="http://schemas.openxmlformats.org/officeDocument/2006/relationships/image" Target="../media/image6.gif"/><Relationship Id="rId4" Type="http://schemas.openxmlformats.org/officeDocument/2006/relationships/oleObject" Target="../embeddings/oleObject1.bin"/><Relationship Id="rId9" Type="http://schemas.openxmlformats.org/officeDocument/2006/relationships/hyperlink" Target="../Nguyen%20Cong%20Sy/S02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wm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-365759" y="-457200"/>
          <a:ext cx="6355080" cy="539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4" imgW="1278331" imgH="1273759" progId="">
                  <p:embed/>
                </p:oleObj>
              </mc:Choice>
              <mc:Fallback>
                <p:oleObj name="Clip" r:id="rId4" imgW="1278331" imgH="12737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759" y="-457200"/>
                        <a:ext cx="6355080" cy="5394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4" descr="Buom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5120"/>
            <a:ext cx="1402080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50800" y="139066"/>
            <a:ext cx="14528800" cy="8004810"/>
            <a:chOff x="20" y="73"/>
            <a:chExt cx="5720" cy="4202"/>
          </a:xfrm>
        </p:grpSpPr>
        <p:sp>
          <p:nvSpPr>
            <p:cNvPr id="2061" name="Freeform 6"/>
            <p:cNvSpPr>
              <a:spLocks/>
            </p:cNvSpPr>
            <p:nvPr/>
          </p:nvSpPr>
          <p:spPr bwMode="auto">
            <a:xfrm>
              <a:off x="802" y="3316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7"/>
            <p:cNvSpPr>
              <a:spLocks/>
            </p:cNvSpPr>
            <p:nvPr/>
          </p:nvSpPr>
          <p:spPr bwMode="auto">
            <a:xfrm>
              <a:off x="980" y="345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8"/>
            <p:cNvSpPr>
              <a:spLocks/>
            </p:cNvSpPr>
            <p:nvPr/>
          </p:nvSpPr>
          <p:spPr bwMode="auto">
            <a:xfrm>
              <a:off x="772" y="3322"/>
              <a:ext cx="208" cy="141"/>
            </a:xfrm>
            <a:custGeom>
              <a:avLst/>
              <a:gdLst>
                <a:gd name="T0" fmla="*/ 0 w 208"/>
                <a:gd name="T1" fmla="*/ 0 h 141"/>
                <a:gd name="T2" fmla="*/ 10 w 208"/>
                <a:gd name="T3" fmla="*/ 0 h 141"/>
                <a:gd name="T4" fmla="*/ 20 w 208"/>
                <a:gd name="T5" fmla="*/ 5 h 141"/>
                <a:gd name="T6" fmla="*/ 30 w 208"/>
                <a:gd name="T7" fmla="*/ 11 h 141"/>
                <a:gd name="T8" fmla="*/ 49 w 208"/>
                <a:gd name="T9" fmla="*/ 22 h 141"/>
                <a:gd name="T10" fmla="*/ 59 w 208"/>
                <a:gd name="T11" fmla="*/ 28 h 141"/>
                <a:gd name="T12" fmla="*/ 69 w 208"/>
                <a:gd name="T13" fmla="*/ 39 h 141"/>
                <a:gd name="T14" fmla="*/ 89 w 208"/>
                <a:gd name="T15" fmla="*/ 51 h 141"/>
                <a:gd name="T16" fmla="*/ 99 w 208"/>
                <a:gd name="T17" fmla="*/ 56 h 141"/>
                <a:gd name="T18" fmla="*/ 119 w 208"/>
                <a:gd name="T19" fmla="*/ 67 h 141"/>
                <a:gd name="T20" fmla="*/ 139 w 208"/>
                <a:gd name="T21" fmla="*/ 79 h 141"/>
                <a:gd name="T22" fmla="*/ 148 w 208"/>
                <a:gd name="T23" fmla="*/ 90 h 141"/>
                <a:gd name="T24" fmla="*/ 158 w 208"/>
                <a:gd name="T25" fmla="*/ 101 h 141"/>
                <a:gd name="T26" fmla="*/ 178 w 208"/>
                <a:gd name="T27" fmla="*/ 107 h 141"/>
                <a:gd name="T28" fmla="*/ 188 w 208"/>
                <a:gd name="T29" fmla="*/ 118 h 141"/>
                <a:gd name="T30" fmla="*/ 198 w 208"/>
                <a:gd name="T31" fmla="*/ 129 h 141"/>
                <a:gd name="T32" fmla="*/ 208 w 208"/>
                <a:gd name="T33" fmla="*/ 135 h 141"/>
                <a:gd name="T34" fmla="*/ 208 w 208"/>
                <a:gd name="T35" fmla="*/ 141 h 141"/>
                <a:gd name="T36" fmla="*/ 198 w 208"/>
                <a:gd name="T37" fmla="*/ 129 h 141"/>
                <a:gd name="T38" fmla="*/ 188 w 208"/>
                <a:gd name="T39" fmla="*/ 124 h 141"/>
                <a:gd name="T40" fmla="*/ 168 w 208"/>
                <a:gd name="T41" fmla="*/ 113 h 141"/>
                <a:gd name="T42" fmla="*/ 158 w 208"/>
                <a:gd name="T43" fmla="*/ 107 h 141"/>
                <a:gd name="T44" fmla="*/ 148 w 208"/>
                <a:gd name="T45" fmla="*/ 96 h 141"/>
                <a:gd name="T46" fmla="*/ 129 w 208"/>
                <a:gd name="T47" fmla="*/ 84 h 141"/>
                <a:gd name="T48" fmla="*/ 119 w 208"/>
                <a:gd name="T49" fmla="*/ 73 h 141"/>
                <a:gd name="T50" fmla="*/ 99 w 208"/>
                <a:gd name="T51" fmla="*/ 62 h 141"/>
                <a:gd name="T52" fmla="*/ 89 w 208"/>
                <a:gd name="T53" fmla="*/ 56 h 141"/>
                <a:gd name="T54" fmla="*/ 69 w 208"/>
                <a:gd name="T55" fmla="*/ 45 h 141"/>
                <a:gd name="T56" fmla="*/ 49 w 208"/>
                <a:gd name="T57" fmla="*/ 34 h 141"/>
                <a:gd name="T58" fmla="*/ 40 w 208"/>
                <a:gd name="T59" fmla="*/ 28 h 141"/>
                <a:gd name="T60" fmla="*/ 30 w 208"/>
                <a:gd name="T61" fmla="*/ 17 h 141"/>
                <a:gd name="T62" fmla="*/ 20 w 208"/>
                <a:gd name="T63" fmla="*/ 11 h 141"/>
                <a:gd name="T64" fmla="*/ 10 w 208"/>
                <a:gd name="T65" fmla="*/ 11 h 141"/>
                <a:gd name="T66" fmla="*/ 0 w 208"/>
                <a:gd name="T67" fmla="*/ 5 h 141"/>
                <a:gd name="T68" fmla="*/ 0 w 208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141"/>
                <a:gd name="T107" fmla="*/ 208 w 208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9"/>
            <p:cNvSpPr>
              <a:spLocks/>
            </p:cNvSpPr>
            <p:nvPr/>
          </p:nvSpPr>
          <p:spPr bwMode="auto">
            <a:xfrm>
              <a:off x="772" y="3322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0"/>
            <p:cNvSpPr>
              <a:spLocks/>
            </p:cNvSpPr>
            <p:nvPr/>
          </p:nvSpPr>
          <p:spPr bwMode="auto">
            <a:xfrm>
              <a:off x="1029" y="3508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6 h 11"/>
                <a:gd name="T4" fmla="*/ 10 w 10"/>
                <a:gd name="T5" fmla="*/ 6 h 11"/>
                <a:gd name="T6" fmla="*/ 10 w 10"/>
                <a:gd name="T7" fmla="*/ 11 h 11"/>
                <a:gd name="T8" fmla="*/ 0 w 10"/>
                <a:gd name="T9" fmla="*/ 11 h 11"/>
                <a:gd name="T10" fmla="*/ 10 w 1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1"/>
                <a:gd name="T20" fmla="*/ 10 w 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1"/>
            <p:cNvSpPr>
              <a:spLocks/>
            </p:cNvSpPr>
            <p:nvPr/>
          </p:nvSpPr>
          <p:spPr bwMode="auto">
            <a:xfrm>
              <a:off x="901" y="3412"/>
              <a:ext cx="138" cy="107"/>
            </a:xfrm>
            <a:custGeom>
              <a:avLst/>
              <a:gdLst>
                <a:gd name="T0" fmla="*/ 0 w 138"/>
                <a:gd name="T1" fmla="*/ 0 h 107"/>
                <a:gd name="T2" fmla="*/ 10 w 138"/>
                <a:gd name="T3" fmla="*/ 6 h 107"/>
                <a:gd name="T4" fmla="*/ 19 w 138"/>
                <a:gd name="T5" fmla="*/ 11 h 107"/>
                <a:gd name="T6" fmla="*/ 19 w 138"/>
                <a:gd name="T7" fmla="*/ 17 h 107"/>
                <a:gd name="T8" fmla="*/ 29 w 138"/>
                <a:gd name="T9" fmla="*/ 23 h 107"/>
                <a:gd name="T10" fmla="*/ 39 w 138"/>
                <a:gd name="T11" fmla="*/ 28 h 107"/>
                <a:gd name="T12" fmla="*/ 49 w 138"/>
                <a:gd name="T13" fmla="*/ 34 h 107"/>
                <a:gd name="T14" fmla="*/ 59 w 138"/>
                <a:gd name="T15" fmla="*/ 39 h 107"/>
                <a:gd name="T16" fmla="*/ 59 w 138"/>
                <a:gd name="T17" fmla="*/ 45 h 107"/>
                <a:gd name="T18" fmla="*/ 69 w 138"/>
                <a:gd name="T19" fmla="*/ 51 h 107"/>
                <a:gd name="T20" fmla="*/ 79 w 138"/>
                <a:gd name="T21" fmla="*/ 56 h 107"/>
                <a:gd name="T22" fmla="*/ 89 w 138"/>
                <a:gd name="T23" fmla="*/ 62 h 107"/>
                <a:gd name="T24" fmla="*/ 99 w 138"/>
                <a:gd name="T25" fmla="*/ 73 h 107"/>
                <a:gd name="T26" fmla="*/ 108 w 138"/>
                <a:gd name="T27" fmla="*/ 79 h 107"/>
                <a:gd name="T28" fmla="*/ 118 w 138"/>
                <a:gd name="T29" fmla="*/ 85 h 107"/>
                <a:gd name="T30" fmla="*/ 128 w 138"/>
                <a:gd name="T31" fmla="*/ 90 h 107"/>
                <a:gd name="T32" fmla="*/ 138 w 138"/>
                <a:gd name="T33" fmla="*/ 96 h 107"/>
                <a:gd name="T34" fmla="*/ 128 w 138"/>
                <a:gd name="T35" fmla="*/ 107 h 107"/>
                <a:gd name="T36" fmla="*/ 118 w 138"/>
                <a:gd name="T37" fmla="*/ 96 h 107"/>
                <a:gd name="T38" fmla="*/ 108 w 138"/>
                <a:gd name="T39" fmla="*/ 90 h 107"/>
                <a:gd name="T40" fmla="*/ 99 w 138"/>
                <a:gd name="T41" fmla="*/ 85 h 107"/>
                <a:gd name="T42" fmla="*/ 89 w 138"/>
                <a:gd name="T43" fmla="*/ 79 h 107"/>
                <a:gd name="T44" fmla="*/ 89 w 138"/>
                <a:gd name="T45" fmla="*/ 68 h 107"/>
                <a:gd name="T46" fmla="*/ 79 w 138"/>
                <a:gd name="T47" fmla="*/ 62 h 107"/>
                <a:gd name="T48" fmla="*/ 69 w 138"/>
                <a:gd name="T49" fmla="*/ 56 h 107"/>
                <a:gd name="T50" fmla="*/ 59 w 138"/>
                <a:gd name="T51" fmla="*/ 51 h 107"/>
                <a:gd name="T52" fmla="*/ 49 w 138"/>
                <a:gd name="T53" fmla="*/ 45 h 107"/>
                <a:gd name="T54" fmla="*/ 39 w 138"/>
                <a:gd name="T55" fmla="*/ 39 h 107"/>
                <a:gd name="T56" fmla="*/ 39 w 138"/>
                <a:gd name="T57" fmla="*/ 28 h 107"/>
                <a:gd name="T58" fmla="*/ 29 w 138"/>
                <a:gd name="T59" fmla="*/ 28 h 107"/>
                <a:gd name="T60" fmla="*/ 19 w 138"/>
                <a:gd name="T61" fmla="*/ 23 h 107"/>
                <a:gd name="T62" fmla="*/ 10 w 138"/>
                <a:gd name="T63" fmla="*/ 17 h 107"/>
                <a:gd name="T64" fmla="*/ 10 w 138"/>
                <a:gd name="T65" fmla="*/ 11 h 107"/>
                <a:gd name="T66" fmla="*/ 0 w 138"/>
                <a:gd name="T67" fmla="*/ 6 h 107"/>
                <a:gd name="T68" fmla="*/ 0 w 13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107"/>
                <a:gd name="T107" fmla="*/ 138 w 13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2"/>
            <p:cNvSpPr>
              <a:spLocks/>
            </p:cNvSpPr>
            <p:nvPr/>
          </p:nvSpPr>
          <p:spPr bwMode="auto">
            <a:xfrm>
              <a:off x="901" y="341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13"/>
            <p:cNvSpPr>
              <a:spLocks/>
            </p:cNvSpPr>
            <p:nvPr/>
          </p:nvSpPr>
          <p:spPr bwMode="auto">
            <a:xfrm>
              <a:off x="1069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14"/>
            <p:cNvSpPr>
              <a:spLocks/>
            </p:cNvSpPr>
            <p:nvPr/>
          </p:nvSpPr>
          <p:spPr bwMode="auto">
            <a:xfrm>
              <a:off x="970" y="3474"/>
              <a:ext cx="99" cy="90"/>
            </a:xfrm>
            <a:custGeom>
              <a:avLst/>
              <a:gdLst>
                <a:gd name="T0" fmla="*/ 0 w 99"/>
                <a:gd name="T1" fmla="*/ 0 h 90"/>
                <a:gd name="T2" fmla="*/ 10 w 99"/>
                <a:gd name="T3" fmla="*/ 6 h 90"/>
                <a:gd name="T4" fmla="*/ 10 w 99"/>
                <a:gd name="T5" fmla="*/ 6 h 90"/>
                <a:gd name="T6" fmla="*/ 20 w 99"/>
                <a:gd name="T7" fmla="*/ 11 h 90"/>
                <a:gd name="T8" fmla="*/ 20 w 99"/>
                <a:gd name="T9" fmla="*/ 17 h 90"/>
                <a:gd name="T10" fmla="*/ 30 w 99"/>
                <a:gd name="T11" fmla="*/ 23 h 90"/>
                <a:gd name="T12" fmla="*/ 39 w 99"/>
                <a:gd name="T13" fmla="*/ 28 h 90"/>
                <a:gd name="T14" fmla="*/ 39 w 99"/>
                <a:gd name="T15" fmla="*/ 28 h 90"/>
                <a:gd name="T16" fmla="*/ 49 w 99"/>
                <a:gd name="T17" fmla="*/ 34 h 90"/>
                <a:gd name="T18" fmla="*/ 59 w 99"/>
                <a:gd name="T19" fmla="*/ 40 h 90"/>
                <a:gd name="T20" fmla="*/ 59 w 99"/>
                <a:gd name="T21" fmla="*/ 45 h 90"/>
                <a:gd name="T22" fmla="*/ 69 w 99"/>
                <a:gd name="T23" fmla="*/ 51 h 90"/>
                <a:gd name="T24" fmla="*/ 79 w 99"/>
                <a:gd name="T25" fmla="*/ 56 h 90"/>
                <a:gd name="T26" fmla="*/ 89 w 99"/>
                <a:gd name="T27" fmla="*/ 62 h 90"/>
                <a:gd name="T28" fmla="*/ 89 w 99"/>
                <a:gd name="T29" fmla="*/ 68 h 90"/>
                <a:gd name="T30" fmla="*/ 99 w 99"/>
                <a:gd name="T31" fmla="*/ 79 h 90"/>
                <a:gd name="T32" fmla="*/ 99 w 99"/>
                <a:gd name="T33" fmla="*/ 85 h 90"/>
                <a:gd name="T34" fmla="*/ 99 w 99"/>
                <a:gd name="T35" fmla="*/ 90 h 90"/>
                <a:gd name="T36" fmla="*/ 89 w 99"/>
                <a:gd name="T37" fmla="*/ 79 h 90"/>
                <a:gd name="T38" fmla="*/ 89 w 99"/>
                <a:gd name="T39" fmla="*/ 73 h 90"/>
                <a:gd name="T40" fmla="*/ 79 w 99"/>
                <a:gd name="T41" fmla="*/ 68 h 90"/>
                <a:gd name="T42" fmla="*/ 69 w 99"/>
                <a:gd name="T43" fmla="*/ 62 h 90"/>
                <a:gd name="T44" fmla="*/ 69 w 99"/>
                <a:gd name="T45" fmla="*/ 56 h 90"/>
                <a:gd name="T46" fmla="*/ 59 w 99"/>
                <a:gd name="T47" fmla="*/ 51 h 90"/>
                <a:gd name="T48" fmla="*/ 49 w 99"/>
                <a:gd name="T49" fmla="*/ 45 h 90"/>
                <a:gd name="T50" fmla="*/ 49 w 99"/>
                <a:gd name="T51" fmla="*/ 40 h 90"/>
                <a:gd name="T52" fmla="*/ 39 w 99"/>
                <a:gd name="T53" fmla="*/ 40 h 90"/>
                <a:gd name="T54" fmla="*/ 30 w 99"/>
                <a:gd name="T55" fmla="*/ 34 h 90"/>
                <a:gd name="T56" fmla="*/ 30 w 99"/>
                <a:gd name="T57" fmla="*/ 28 h 90"/>
                <a:gd name="T58" fmla="*/ 20 w 99"/>
                <a:gd name="T59" fmla="*/ 23 h 90"/>
                <a:gd name="T60" fmla="*/ 10 w 99"/>
                <a:gd name="T61" fmla="*/ 17 h 90"/>
                <a:gd name="T62" fmla="*/ 10 w 99"/>
                <a:gd name="T63" fmla="*/ 11 h 90"/>
                <a:gd name="T64" fmla="*/ 0 w 99"/>
                <a:gd name="T65" fmla="*/ 11 h 90"/>
                <a:gd name="T66" fmla="*/ 0 w 99"/>
                <a:gd name="T67" fmla="*/ 6 h 90"/>
                <a:gd name="T68" fmla="*/ 0 w 99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0"/>
                <a:gd name="T107" fmla="*/ 99 w 99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5"/>
            <p:cNvSpPr>
              <a:spLocks/>
            </p:cNvSpPr>
            <p:nvPr/>
          </p:nvSpPr>
          <p:spPr bwMode="auto">
            <a:xfrm>
              <a:off x="960" y="347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6"/>
            <p:cNvSpPr>
              <a:spLocks/>
            </p:cNvSpPr>
            <p:nvPr/>
          </p:nvSpPr>
          <p:spPr bwMode="auto">
            <a:xfrm>
              <a:off x="1099" y="3604"/>
              <a:ext cx="9" cy="5"/>
            </a:xfrm>
            <a:custGeom>
              <a:avLst/>
              <a:gdLst>
                <a:gd name="T0" fmla="*/ 9 w 9"/>
                <a:gd name="T1" fmla="*/ 0 h 5"/>
                <a:gd name="T2" fmla="*/ 9 w 9"/>
                <a:gd name="T3" fmla="*/ 5 h 5"/>
                <a:gd name="T4" fmla="*/ 9 w 9"/>
                <a:gd name="T5" fmla="*/ 5 h 5"/>
                <a:gd name="T6" fmla="*/ 9 w 9"/>
                <a:gd name="T7" fmla="*/ 5 h 5"/>
                <a:gd name="T8" fmla="*/ 0 w 9"/>
                <a:gd name="T9" fmla="*/ 5 h 5"/>
                <a:gd name="T10" fmla="*/ 9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17"/>
            <p:cNvSpPr>
              <a:spLocks/>
            </p:cNvSpPr>
            <p:nvPr/>
          </p:nvSpPr>
          <p:spPr bwMode="auto">
            <a:xfrm>
              <a:off x="1009" y="3525"/>
              <a:ext cx="99" cy="84"/>
            </a:xfrm>
            <a:custGeom>
              <a:avLst/>
              <a:gdLst>
                <a:gd name="T0" fmla="*/ 10 w 99"/>
                <a:gd name="T1" fmla="*/ 0 h 84"/>
                <a:gd name="T2" fmla="*/ 10 w 99"/>
                <a:gd name="T3" fmla="*/ 5 h 84"/>
                <a:gd name="T4" fmla="*/ 20 w 99"/>
                <a:gd name="T5" fmla="*/ 5 h 84"/>
                <a:gd name="T6" fmla="*/ 20 w 99"/>
                <a:gd name="T7" fmla="*/ 11 h 84"/>
                <a:gd name="T8" fmla="*/ 30 w 99"/>
                <a:gd name="T9" fmla="*/ 17 h 84"/>
                <a:gd name="T10" fmla="*/ 30 w 99"/>
                <a:gd name="T11" fmla="*/ 22 h 84"/>
                <a:gd name="T12" fmla="*/ 40 w 99"/>
                <a:gd name="T13" fmla="*/ 22 h 84"/>
                <a:gd name="T14" fmla="*/ 40 w 99"/>
                <a:gd name="T15" fmla="*/ 28 h 84"/>
                <a:gd name="T16" fmla="*/ 50 w 99"/>
                <a:gd name="T17" fmla="*/ 34 h 84"/>
                <a:gd name="T18" fmla="*/ 60 w 99"/>
                <a:gd name="T19" fmla="*/ 39 h 84"/>
                <a:gd name="T20" fmla="*/ 60 w 99"/>
                <a:gd name="T21" fmla="*/ 45 h 84"/>
                <a:gd name="T22" fmla="*/ 70 w 99"/>
                <a:gd name="T23" fmla="*/ 51 h 84"/>
                <a:gd name="T24" fmla="*/ 80 w 99"/>
                <a:gd name="T25" fmla="*/ 56 h 84"/>
                <a:gd name="T26" fmla="*/ 80 w 99"/>
                <a:gd name="T27" fmla="*/ 62 h 84"/>
                <a:gd name="T28" fmla="*/ 90 w 99"/>
                <a:gd name="T29" fmla="*/ 67 h 84"/>
                <a:gd name="T30" fmla="*/ 90 w 99"/>
                <a:gd name="T31" fmla="*/ 73 h 84"/>
                <a:gd name="T32" fmla="*/ 99 w 99"/>
                <a:gd name="T33" fmla="*/ 79 h 84"/>
                <a:gd name="T34" fmla="*/ 90 w 99"/>
                <a:gd name="T35" fmla="*/ 84 h 84"/>
                <a:gd name="T36" fmla="*/ 90 w 99"/>
                <a:gd name="T37" fmla="*/ 79 h 84"/>
                <a:gd name="T38" fmla="*/ 80 w 99"/>
                <a:gd name="T39" fmla="*/ 73 h 84"/>
                <a:gd name="T40" fmla="*/ 80 w 99"/>
                <a:gd name="T41" fmla="*/ 67 h 84"/>
                <a:gd name="T42" fmla="*/ 70 w 99"/>
                <a:gd name="T43" fmla="*/ 62 h 84"/>
                <a:gd name="T44" fmla="*/ 60 w 99"/>
                <a:gd name="T45" fmla="*/ 56 h 84"/>
                <a:gd name="T46" fmla="*/ 60 w 99"/>
                <a:gd name="T47" fmla="*/ 51 h 84"/>
                <a:gd name="T48" fmla="*/ 50 w 99"/>
                <a:gd name="T49" fmla="*/ 45 h 84"/>
                <a:gd name="T50" fmla="*/ 40 w 99"/>
                <a:gd name="T51" fmla="*/ 39 h 84"/>
                <a:gd name="T52" fmla="*/ 40 w 99"/>
                <a:gd name="T53" fmla="*/ 34 h 84"/>
                <a:gd name="T54" fmla="*/ 30 w 99"/>
                <a:gd name="T55" fmla="*/ 28 h 84"/>
                <a:gd name="T56" fmla="*/ 30 w 99"/>
                <a:gd name="T57" fmla="*/ 28 h 84"/>
                <a:gd name="T58" fmla="*/ 20 w 99"/>
                <a:gd name="T59" fmla="*/ 22 h 84"/>
                <a:gd name="T60" fmla="*/ 20 w 99"/>
                <a:gd name="T61" fmla="*/ 17 h 84"/>
                <a:gd name="T62" fmla="*/ 10 w 99"/>
                <a:gd name="T63" fmla="*/ 11 h 84"/>
                <a:gd name="T64" fmla="*/ 10 w 99"/>
                <a:gd name="T65" fmla="*/ 11 h 84"/>
                <a:gd name="T66" fmla="*/ 0 w 99"/>
                <a:gd name="T67" fmla="*/ 5 h 84"/>
                <a:gd name="T68" fmla="*/ 10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8"/>
            <p:cNvSpPr>
              <a:spLocks/>
            </p:cNvSpPr>
            <p:nvPr/>
          </p:nvSpPr>
          <p:spPr bwMode="auto">
            <a:xfrm>
              <a:off x="1009" y="3525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0 w 10"/>
                <a:gd name="T5" fmla="*/ 0 h 5"/>
                <a:gd name="T6" fmla="*/ 0 w 10"/>
                <a:gd name="T7" fmla="*/ 0 h 5"/>
                <a:gd name="T8" fmla="*/ 1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9"/>
            <p:cNvSpPr>
              <a:spLocks/>
            </p:cNvSpPr>
            <p:nvPr/>
          </p:nvSpPr>
          <p:spPr bwMode="auto">
            <a:xfrm>
              <a:off x="1128" y="3671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0"/>
            <p:cNvSpPr>
              <a:spLocks/>
            </p:cNvSpPr>
            <p:nvPr/>
          </p:nvSpPr>
          <p:spPr bwMode="auto">
            <a:xfrm>
              <a:off x="1049" y="3592"/>
              <a:ext cx="79" cy="79"/>
            </a:xfrm>
            <a:custGeom>
              <a:avLst/>
              <a:gdLst>
                <a:gd name="T0" fmla="*/ 10 w 79"/>
                <a:gd name="T1" fmla="*/ 0 h 79"/>
                <a:gd name="T2" fmla="*/ 10 w 79"/>
                <a:gd name="T3" fmla="*/ 6 h 79"/>
                <a:gd name="T4" fmla="*/ 10 w 79"/>
                <a:gd name="T5" fmla="*/ 6 h 79"/>
                <a:gd name="T6" fmla="*/ 20 w 79"/>
                <a:gd name="T7" fmla="*/ 12 h 79"/>
                <a:gd name="T8" fmla="*/ 20 w 79"/>
                <a:gd name="T9" fmla="*/ 17 h 79"/>
                <a:gd name="T10" fmla="*/ 30 w 79"/>
                <a:gd name="T11" fmla="*/ 17 h 79"/>
                <a:gd name="T12" fmla="*/ 30 w 79"/>
                <a:gd name="T13" fmla="*/ 23 h 79"/>
                <a:gd name="T14" fmla="*/ 40 w 79"/>
                <a:gd name="T15" fmla="*/ 29 h 79"/>
                <a:gd name="T16" fmla="*/ 40 w 79"/>
                <a:gd name="T17" fmla="*/ 34 h 79"/>
                <a:gd name="T18" fmla="*/ 50 w 79"/>
                <a:gd name="T19" fmla="*/ 40 h 79"/>
                <a:gd name="T20" fmla="*/ 50 w 79"/>
                <a:gd name="T21" fmla="*/ 46 h 79"/>
                <a:gd name="T22" fmla="*/ 59 w 79"/>
                <a:gd name="T23" fmla="*/ 46 h 79"/>
                <a:gd name="T24" fmla="*/ 59 w 79"/>
                <a:gd name="T25" fmla="*/ 51 h 79"/>
                <a:gd name="T26" fmla="*/ 69 w 79"/>
                <a:gd name="T27" fmla="*/ 57 h 79"/>
                <a:gd name="T28" fmla="*/ 69 w 79"/>
                <a:gd name="T29" fmla="*/ 63 h 79"/>
                <a:gd name="T30" fmla="*/ 79 w 79"/>
                <a:gd name="T31" fmla="*/ 68 h 79"/>
                <a:gd name="T32" fmla="*/ 79 w 79"/>
                <a:gd name="T33" fmla="*/ 79 h 79"/>
                <a:gd name="T34" fmla="*/ 79 w 79"/>
                <a:gd name="T35" fmla="*/ 79 h 79"/>
                <a:gd name="T36" fmla="*/ 69 w 79"/>
                <a:gd name="T37" fmla="*/ 74 h 79"/>
                <a:gd name="T38" fmla="*/ 69 w 79"/>
                <a:gd name="T39" fmla="*/ 68 h 79"/>
                <a:gd name="T40" fmla="*/ 59 w 79"/>
                <a:gd name="T41" fmla="*/ 63 h 79"/>
                <a:gd name="T42" fmla="*/ 59 w 79"/>
                <a:gd name="T43" fmla="*/ 57 h 79"/>
                <a:gd name="T44" fmla="*/ 50 w 79"/>
                <a:gd name="T45" fmla="*/ 51 h 79"/>
                <a:gd name="T46" fmla="*/ 50 w 79"/>
                <a:gd name="T47" fmla="*/ 46 h 79"/>
                <a:gd name="T48" fmla="*/ 40 w 79"/>
                <a:gd name="T49" fmla="*/ 46 h 79"/>
                <a:gd name="T50" fmla="*/ 40 w 79"/>
                <a:gd name="T51" fmla="*/ 40 h 79"/>
                <a:gd name="T52" fmla="*/ 30 w 79"/>
                <a:gd name="T53" fmla="*/ 34 h 79"/>
                <a:gd name="T54" fmla="*/ 30 w 79"/>
                <a:gd name="T55" fmla="*/ 29 h 79"/>
                <a:gd name="T56" fmla="*/ 20 w 79"/>
                <a:gd name="T57" fmla="*/ 23 h 79"/>
                <a:gd name="T58" fmla="*/ 20 w 79"/>
                <a:gd name="T59" fmla="*/ 23 h 79"/>
                <a:gd name="T60" fmla="*/ 10 w 79"/>
                <a:gd name="T61" fmla="*/ 17 h 79"/>
                <a:gd name="T62" fmla="*/ 10 w 79"/>
                <a:gd name="T63" fmla="*/ 12 h 79"/>
                <a:gd name="T64" fmla="*/ 0 w 79"/>
                <a:gd name="T65" fmla="*/ 12 h 79"/>
                <a:gd name="T66" fmla="*/ 0 w 79"/>
                <a:gd name="T67" fmla="*/ 6 h 79"/>
                <a:gd name="T68" fmla="*/ 10 w 7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9"/>
                <a:gd name="T107" fmla="*/ 79 w 7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1"/>
            <p:cNvSpPr>
              <a:spLocks/>
            </p:cNvSpPr>
            <p:nvPr/>
          </p:nvSpPr>
          <p:spPr bwMode="auto">
            <a:xfrm>
              <a:off x="1049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2"/>
            <p:cNvSpPr>
              <a:spLocks/>
            </p:cNvSpPr>
            <p:nvPr/>
          </p:nvSpPr>
          <p:spPr bwMode="auto">
            <a:xfrm>
              <a:off x="1039" y="3621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23"/>
            <p:cNvSpPr>
              <a:spLocks/>
            </p:cNvSpPr>
            <p:nvPr/>
          </p:nvSpPr>
          <p:spPr bwMode="auto">
            <a:xfrm>
              <a:off x="940" y="3547"/>
              <a:ext cx="109" cy="79"/>
            </a:xfrm>
            <a:custGeom>
              <a:avLst/>
              <a:gdLst>
                <a:gd name="T0" fmla="*/ 10 w 109"/>
                <a:gd name="T1" fmla="*/ 0 h 79"/>
                <a:gd name="T2" fmla="*/ 10 w 109"/>
                <a:gd name="T3" fmla="*/ 6 h 79"/>
                <a:gd name="T4" fmla="*/ 20 w 109"/>
                <a:gd name="T5" fmla="*/ 12 h 79"/>
                <a:gd name="T6" fmla="*/ 20 w 109"/>
                <a:gd name="T7" fmla="*/ 12 h 79"/>
                <a:gd name="T8" fmla="*/ 30 w 109"/>
                <a:gd name="T9" fmla="*/ 17 h 79"/>
                <a:gd name="T10" fmla="*/ 40 w 109"/>
                <a:gd name="T11" fmla="*/ 17 h 79"/>
                <a:gd name="T12" fmla="*/ 40 w 109"/>
                <a:gd name="T13" fmla="*/ 23 h 79"/>
                <a:gd name="T14" fmla="*/ 50 w 109"/>
                <a:gd name="T15" fmla="*/ 29 h 79"/>
                <a:gd name="T16" fmla="*/ 50 w 109"/>
                <a:gd name="T17" fmla="*/ 34 h 79"/>
                <a:gd name="T18" fmla="*/ 60 w 109"/>
                <a:gd name="T19" fmla="*/ 34 h 79"/>
                <a:gd name="T20" fmla="*/ 69 w 109"/>
                <a:gd name="T21" fmla="*/ 40 h 79"/>
                <a:gd name="T22" fmla="*/ 69 w 109"/>
                <a:gd name="T23" fmla="*/ 45 h 79"/>
                <a:gd name="T24" fmla="*/ 79 w 109"/>
                <a:gd name="T25" fmla="*/ 51 h 79"/>
                <a:gd name="T26" fmla="*/ 89 w 109"/>
                <a:gd name="T27" fmla="*/ 57 h 79"/>
                <a:gd name="T28" fmla="*/ 89 w 109"/>
                <a:gd name="T29" fmla="*/ 62 h 79"/>
                <a:gd name="T30" fmla="*/ 99 w 109"/>
                <a:gd name="T31" fmla="*/ 68 h 79"/>
                <a:gd name="T32" fmla="*/ 109 w 109"/>
                <a:gd name="T33" fmla="*/ 74 h 79"/>
                <a:gd name="T34" fmla="*/ 99 w 109"/>
                <a:gd name="T35" fmla="*/ 79 h 79"/>
                <a:gd name="T36" fmla="*/ 99 w 109"/>
                <a:gd name="T37" fmla="*/ 74 h 79"/>
                <a:gd name="T38" fmla="*/ 89 w 109"/>
                <a:gd name="T39" fmla="*/ 68 h 79"/>
                <a:gd name="T40" fmla="*/ 79 w 109"/>
                <a:gd name="T41" fmla="*/ 62 h 79"/>
                <a:gd name="T42" fmla="*/ 79 w 109"/>
                <a:gd name="T43" fmla="*/ 57 h 79"/>
                <a:gd name="T44" fmla="*/ 69 w 109"/>
                <a:gd name="T45" fmla="*/ 51 h 79"/>
                <a:gd name="T46" fmla="*/ 60 w 109"/>
                <a:gd name="T47" fmla="*/ 45 h 79"/>
                <a:gd name="T48" fmla="*/ 60 w 109"/>
                <a:gd name="T49" fmla="*/ 40 h 79"/>
                <a:gd name="T50" fmla="*/ 50 w 109"/>
                <a:gd name="T51" fmla="*/ 40 h 79"/>
                <a:gd name="T52" fmla="*/ 40 w 109"/>
                <a:gd name="T53" fmla="*/ 34 h 79"/>
                <a:gd name="T54" fmla="*/ 40 w 109"/>
                <a:gd name="T55" fmla="*/ 29 h 79"/>
                <a:gd name="T56" fmla="*/ 30 w 109"/>
                <a:gd name="T57" fmla="*/ 23 h 79"/>
                <a:gd name="T58" fmla="*/ 30 w 109"/>
                <a:gd name="T59" fmla="*/ 23 h 79"/>
                <a:gd name="T60" fmla="*/ 20 w 109"/>
                <a:gd name="T61" fmla="*/ 17 h 79"/>
                <a:gd name="T62" fmla="*/ 10 w 109"/>
                <a:gd name="T63" fmla="*/ 17 h 79"/>
                <a:gd name="T64" fmla="*/ 10 w 109"/>
                <a:gd name="T65" fmla="*/ 12 h 79"/>
                <a:gd name="T66" fmla="*/ 0 w 109"/>
                <a:gd name="T67" fmla="*/ 12 h 79"/>
                <a:gd name="T68" fmla="*/ 10 w 10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79"/>
                <a:gd name="T107" fmla="*/ 109 w 10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4"/>
            <p:cNvSpPr>
              <a:spLocks/>
            </p:cNvSpPr>
            <p:nvPr/>
          </p:nvSpPr>
          <p:spPr bwMode="auto">
            <a:xfrm>
              <a:off x="940" y="3547"/>
              <a:ext cx="10" cy="12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6 h 12"/>
                <a:gd name="T4" fmla="*/ 0 w 10"/>
                <a:gd name="T5" fmla="*/ 6 h 12"/>
                <a:gd name="T6" fmla="*/ 0 w 10"/>
                <a:gd name="T7" fmla="*/ 0 h 12"/>
                <a:gd name="T8" fmla="*/ 10 w 10"/>
                <a:gd name="T9" fmla="*/ 0 h 12"/>
                <a:gd name="T10" fmla="*/ 0 w 10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5"/>
            <p:cNvSpPr>
              <a:spLocks/>
            </p:cNvSpPr>
            <p:nvPr/>
          </p:nvSpPr>
          <p:spPr bwMode="auto">
            <a:xfrm>
              <a:off x="901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6"/>
            <p:cNvSpPr>
              <a:spLocks/>
            </p:cNvSpPr>
            <p:nvPr/>
          </p:nvSpPr>
          <p:spPr bwMode="auto">
            <a:xfrm>
              <a:off x="772" y="3519"/>
              <a:ext cx="129" cy="45"/>
            </a:xfrm>
            <a:custGeom>
              <a:avLst/>
              <a:gdLst>
                <a:gd name="T0" fmla="*/ 10 w 129"/>
                <a:gd name="T1" fmla="*/ 0 h 45"/>
                <a:gd name="T2" fmla="*/ 10 w 129"/>
                <a:gd name="T3" fmla="*/ 0 h 45"/>
                <a:gd name="T4" fmla="*/ 20 w 129"/>
                <a:gd name="T5" fmla="*/ 6 h 45"/>
                <a:gd name="T6" fmla="*/ 20 w 129"/>
                <a:gd name="T7" fmla="*/ 6 h 45"/>
                <a:gd name="T8" fmla="*/ 30 w 129"/>
                <a:gd name="T9" fmla="*/ 6 h 45"/>
                <a:gd name="T10" fmla="*/ 40 w 129"/>
                <a:gd name="T11" fmla="*/ 11 h 45"/>
                <a:gd name="T12" fmla="*/ 49 w 129"/>
                <a:gd name="T13" fmla="*/ 11 h 45"/>
                <a:gd name="T14" fmla="*/ 59 w 129"/>
                <a:gd name="T15" fmla="*/ 11 h 45"/>
                <a:gd name="T16" fmla="*/ 59 w 129"/>
                <a:gd name="T17" fmla="*/ 17 h 45"/>
                <a:gd name="T18" fmla="*/ 69 w 129"/>
                <a:gd name="T19" fmla="*/ 17 h 45"/>
                <a:gd name="T20" fmla="*/ 79 w 129"/>
                <a:gd name="T21" fmla="*/ 17 h 45"/>
                <a:gd name="T22" fmla="*/ 89 w 129"/>
                <a:gd name="T23" fmla="*/ 23 h 45"/>
                <a:gd name="T24" fmla="*/ 99 w 129"/>
                <a:gd name="T25" fmla="*/ 23 h 45"/>
                <a:gd name="T26" fmla="*/ 109 w 129"/>
                <a:gd name="T27" fmla="*/ 28 h 45"/>
                <a:gd name="T28" fmla="*/ 119 w 129"/>
                <a:gd name="T29" fmla="*/ 28 h 45"/>
                <a:gd name="T30" fmla="*/ 119 w 129"/>
                <a:gd name="T31" fmla="*/ 34 h 45"/>
                <a:gd name="T32" fmla="*/ 129 w 129"/>
                <a:gd name="T33" fmla="*/ 40 h 45"/>
                <a:gd name="T34" fmla="*/ 129 w 129"/>
                <a:gd name="T35" fmla="*/ 45 h 45"/>
                <a:gd name="T36" fmla="*/ 119 w 129"/>
                <a:gd name="T37" fmla="*/ 40 h 45"/>
                <a:gd name="T38" fmla="*/ 109 w 129"/>
                <a:gd name="T39" fmla="*/ 40 h 45"/>
                <a:gd name="T40" fmla="*/ 109 w 129"/>
                <a:gd name="T41" fmla="*/ 34 h 45"/>
                <a:gd name="T42" fmla="*/ 99 w 129"/>
                <a:gd name="T43" fmla="*/ 28 h 45"/>
                <a:gd name="T44" fmla="*/ 89 w 129"/>
                <a:gd name="T45" fmla="*/ 28 h 45"/>
                <a:gd name="T46" fmla="*/ 79 w 129"/>
                <a:gd name="T47" fmla="*/ 28 h 45"/>
                <a:gd name="T48" fmla="*/ 69 w 129"/>
                <a:gd name="T49" fmla="*/ 23 h 45"/>
                <a:gd name="T50" fmla="*/ 59 w 129"/>
                <a:gd name="T51" fmla="*/ 23 h 45"/>
                <a:gd name="T52" fmla="*/ 49 w 129"/>
                <a:gd name="T53" fmla="*/ 23 h 45"/>
                <a:gd name="T54" fmla="*/ 49 w 129"/>
                <a:gd name="T55" fmla="*/ 17 h 45"/>
                <a:gd name="T56" fmla="*/ 40 w 129"/>
                <a:gd name="T57" fmla="*/ 17 h 45"/>
                <a:gd name="T58" fmla="*/ 30 w 129"/>
                <a:gd name="T59" fmla="*/ 17 h 45"/>
                <a:gd name="T60" fmla="*/ 20 w 129"/>
                <a:gd name="T61" fmla="*/ 11 h 45"/>
                <a:gd name="T62" fmla="*/ 10 w 129"/>
                <a:gd name="T63" fmla="*/ 11 h 45"/>
                <a:gd name="T64" fmla="*/ 10 w 129"/>
                <a:gd name="T65" fmla="*/ 6 h 45"/>
                <a:gd name="T66" fmla="*/ 0 w 129"/>
                <a:gd name="T67" fmla="*/ 6 h 45"/>
                <a:gd name="T68" fmla="*/ 10 w 129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45"/>
                <a:gd name="T107" fmla="*/ 129 w 129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7"/>
            <p:cNvSpPr>
              <a:spLocks/>
            </p:cNvSpPr>
            <p:nvPr/>
          </p:nvSpPr>
          <p:spPr bwMode="auto">
            <a:xfrm>
              <a:off x="772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8"/>
            <p:cNvSpPr>
              <a:spLocks/>
            </p:cNvSpPr>
            <p:nvPr/>
          </p:nvSpPr>
          <p:spPr bwMode="auto">
            <a:xfrm>
              <a:off x="960" y="360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29"/>
            <p:cNvSpPr>
              <a:spLocks/>
            </p:cNvSpPr>
            <p:nvPr/>
          </p:nvSpPr>
          <p:spPr bwMode="auto">
            <a:xfrm>
              <a:off x="841" y="3559"/>
              <a:ext cx="119" cy="56"/>
            </a:xfrm>
            <a:custGeom>
              <a:avLst/>
              <a:gdLst>
                <a:gd name="T0" fmla="*/ 0 w 119"/>
                <a:gd name="T1" fmla="*/ 0 h 56"/>
                <a:gd name="T2" fmla="*/ 10 w 119"/>
                <a:gd name="T3" fmla="*/ 0 h 56"/>
                <a:gd name="T4" fmla="*/ 10 w 119"/>
                <a:gd name="T5" fmla="*/ 5 h 56"/>
                <a:gd name="T6" fmla="*/ 20 w 119"/>
                <a:gd name="T7" fmla="*/ 5 h 56"/>
                <a:gd name="T8" fmla="*/ 30 w 119"/>
                <a:gd name="T9" fmla="*/ 11 h 56"/>
                <a:gd name="T10" fmla="*/ 30 w 119"/>
                <a:gd name="T11" fmla="*/ 11 h 56"/>
                <a:gd name="T12" fmla="*/ 40 w 119"/>
                <a:gd name="T13" fmla="*/ 11 h 56"/>
                <a:gd name="T14" fmla="*/ 50 w 119"/>
                <a:gd name="T15" fmla="*/ 17 h 56"/>
                <a:gd name="T16" fmla="*/ 60 w 119"/>
                <a:gd name="T17" fmla="*/ 17 h 56"/>
                <a:gd name="T18" fmla="*/ 70 w 119"/>
                <a:gd name="T19" fmla="*/ 22 h 56"/>
                <a:gd name="T20" fmla="*/ 70 w 119"/>
                <a:gd name="T21" fmla="*/ 22 h 56"/>
                <a:gd name="T22" fmla="*/ 79 w 119"/>
                <a:gd name="T23" fmla="*/ 28 h 56"/>
                <a:gd name="T24" fmla="*/ 89 w 119"/>
                <a:gd name="T25" fmla="*/ 28 h 56"/>
                <a:gd name="T26" fmla="*/ 99 w 119"/>
                <a:gd name="T27" fmla="*/ 33 h 56"/>
                <a:gd name="T28" fmla="*/ 109 w 119"/>
                <a:gd name="T29" fmla="*/ 39 h 56"/>
                <a:gd name="T30" fmla="*/ 109 w 119"/>
                <a:gd name="T31" fmla="*/ 45 h 56"/>
                <a:gd name="T32" fmla="*/ 119 w 119"/>
                <a:gd name="T33" fmla="*/ 50 h 56"/>
                <a:gd name="T34" fmla="*/ 119 w 119"/>
                <a:gd name="T35" fmla="*/ 56 h 56"/>
                <a:gd name="T36" fmla="*/ 109 w 119"/>
                <a:gd name="T37" fmla="*/ 50 h 56"/>
                <a:gd name="T38" fmla="*/ 99 w 119"/>
                <a:gd name="T39" fmla="*/ 45 h 56"/>
                <a:gd name="T40" fmla="*/ 89 w 119"/>
                <a:gd name="T41" fmla="*/ 39 h 56"/>
                <a:gd name="T42" fmla="*/ 89 w 119"/>
                <a:gd name="T43" fmla="*/ 33 h 56"/>
                <a:gd name="T44" fmla="*/ 79 w 119"/>
                <a:gd name="T45" fmla="*/ 33 h 56"/>
                <a:gd name="T46" fmla="*/ 70 w 119"/>
                <a:gd name="T47" fmla="*/ 28 h 56"/>
                <a:gd name="T48" fmla="*/ 60 w 119"/>
                <a:gd name="T49" fmla="*/ 28 h 56"/>
                <a:gd name="T50" fmla="*/ 60 w 119"/>
                <a:gd name="T51" fmla="*/ 22 h 56"/>
                <a:gd name="T52" fmla="*/ 50 w 119"/>
                <a:gd name="T53" fmla="*/ 22 h 56"/>
                <a:gd name="T54" fmla="*/ 40 w 119"/>
                <a:gd name="T55" fmla="*/ 22 h 56"/>
                <a:gd name="T56" fmla="*/ 30 w 119"/>
                <a:gd name="T57" fmla="*/ 17 h 56"/>
                <a:gd name="T58" fmla="*/ 20 w 119"/>
                <a:gd name="T59" fmla="*/ 17 h 56"/>
                <a:gd name="T60" fmla="*/ 20 w 119"/>
                <a:gd name="T61" fmla="*/ 11 h 56"/>
                <a:gd name="T62" fmla="*/ 10 w 119"/>
                <a:gd name="T63" fmla="*/ 11 h 56"/>
                <a:gd name="T64" fmla="*/ 0 w 119"/>
                <a:gd name="T65" fmla="*/ 5 h 56"/>
                <a:gd name="T66" fmla="*/ 0 w 119"/>
                <a:gd name="T67" fmla="*/ 5 h 56"/>
                <a:gd name="T68" fmla="*/ 0 w 119"/>
                <a:gd name="T69" fmla="*/ 0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56"/>
                <a:gd name="T107" fmla="*/ 119 w 119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0"/>
            <p:cNvSpPr>
              <a:spLocks/>
            </p:cNvSpPr>
            <p:nvPr/>
          </p:nvSpPr>
          <p:spPr bwMode="auto">
            <a:xfrm>
              <a:off x="831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1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1"/>
            <p:cNvSpPr>
              <a:spLocks/>
            </p:cNvSpPr>
            <p:nvPr/>
          </p:nvSpPr>
          <p:spPr bwMode="auto">
            <a:xfrm>
              <a:off x="1009" y="364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2"/>
            <p:cNvSpPr>
              <a:spLocks/>
            </p:cNvSpPr>
            <p:nvPr/>
          </p:nvSpPr>
          <p:spPr bwMode="auto">
            <a:xfrm>
              <a:off x="891" y="3592"/>
              <a:ext cx="118" cy="63"/>
            </a:xfrm>
            <a:custGeom>
              <a:avLst/>
              <a:gdLst>
                <a:gd name="T0" fmla="*/ 0 w 118"/>
                <a:gd name="T1" fmla="*/ 0 h 63"/>
                <a:gd name="T2" fmla="*/ 10 w 118"/>
                <a:gd name="T3" fmla="*/ 6 h 63"/>
                <a:gd name="T4" fmla="*/ 20 w 118"/>
                <a:gd name="T5" fmla="*/ 6 h 63"/>
                <a:gd name="T6" fmla="*/ 20 w 118"/>
                <a:gd name="T7" fmla="*/ 12 h 63"/>
                <a:gd name="T8" fmla="*/ 29 w 118"/>
                <a:gd name="T9" fmla="*/ 12 h 63"/>
                <a:gd name="T10" fmla="*/ 39 w 118"/>
                <a:gd name="T11" fmla="*/ 17 h 63"/>
                <a:gd name="T12" fmla="*/ 39 w 118"/>
                <a:gd name="T13" fmla="*/ 17 h 63"/>
                <a:gd name="T14" fmla="*/ 49 w 118"/>
                <a:gd name="T15" fmla="*/ 23 h 63"/>
                <a:gd name="T16" fmla="*/ 59 w 118"/>
                <a:gd name="T17" fmla="*/ 23 h 63"/>
                <a:gd name="T18" fmla="*/ 69 w 118"/>
                <a:gd name="T19" fmla="*/ 29 h 63"/>
                <a:gd name="T20" fmla="*/ 79 w 118"/>
                <a:gd name="T21" fmla="*/ 29 h 63"/>
                <a:gd name="T22" fmla="*/ 89 w 118"/>
                <a:gd name="T23" fmla="*/ 34 h 63"/>
                <a:gd name="T24" fmla="*/ 89 w 118"/>
                <a:gd name="T25" fmla="*/ 40 h 63"/>
                <a:gd name="T26" fmla="*/ 99 w 118"/>
                <a:gd name="T27" fmla="*/ 40 h 63"/>
                <a:gd name="T28" fmla="*/ 109 w 118"/>
                <a:gd name="T29" fmla="*/ 46 h 63"/>
                <a:gd name="T30" fmla="*/ 118 w 118"/>
                <a:gd name="T31" fmla="*/ 51 h 63"/>
                <a:gd name="T32" fmla="*/ 118 w 118"/>
                <a:gd name="T33" fmla="*/ 57 h 63"/>
                <a:gd name="T34" fmla="*/ 118 w 118"/>
                <a:gd name="T35" fmla="*/ 63 h 63"/>
                <a:gd name="T36" fmla="*/ 109 w 118"/>
                <a:gd name="T37" fmla="*/ 57 h 63"/>
                <a:gd name="T38" fmla="*/ 109 w 118"/>
                <a:gd name="T39" fmla="*/ 51 h 63"/>
                <a:gd name="T40" fmla="*/ 99 w 118"/>
                <a:gd name="T41" fmla="*/ 46 h 63"/>
                <a:gd name="T42" fmla="*/ 89 w 118"/>
                <a:gd name="T43" fmla="*/ 46 h 63"/>
                <a:gd name="T44" fmla="*/ 79 w 118"/>
                <a:gd name="T45" fmla="*/ 40 h 63"/>
                <a:gd name="T46" fmla="*/ 69 w 118"/>
                <a:gd name="T47" fmla="*/ 34 h 63"/>
                <a:gd name="T48" fmla="*/ 69 w 118"/>
                <a:gd name="T49" fmla="*/ 34 h 63"/>
                <a:gd name="T50" fmla="*/ 59 w 118"/>
                <a:gd name="T51" fmla="*/ 29 h 63"/>
                <a:gd name="T52" fmla="*/ 49 w 118"/>
                <a:gd name="T53" fmla="*/ 29 h 63"/>
                <a:gd name="T54" fmla="*/ 39 w 118"/>
                <a:gd name="T55" fmla="*/ 23 h 63"/>
                <a:gd name="T56" fmla="*/ 29 w 118"/>
                <a:gd name="T57" fmla="*/ 23 h 63"/>
                <a:gd name="T58" fmla="*/ 29 w 118"/>
                <a:gd name="T59" fmla="*/ 17 h 63"/>
                <a:gd name="T60" fmla="*/ 20 w 118"/>
                <a:gd name="T61" fmla="*/ 17 h 63"/>
                <a:gd name="T62" fmla="*/ 10 w 118"/>
                <a:gd name="T63" fmla="*/ 12 h 63"/>
                <a:gd name="T64" fmla="*/ 10 w 118"/>
                <a:gd name="T65" fmla="*/ 12 h 63"/>
                <a:gd name="T66" fmla="*/ 0 w 118"/>
                <a:gd name="T67" fmla="*/ 6 h 63"/>
                <a:gd name="T68" fmla="*/ 0 w 118"/>
                <a:gd name="T69" fmla="*/ 0 h 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3"/>
                <a:gd name="T107" fmla="*/ 118 w 118"/>
                <a:gd name="T108" fmla="*/ 63 h 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3"/>
            <p:cNvSpPr>
              <a:spLocks/>
            </p:cNvSpPr>
            <p:nvPr/>
          </p:nvSpPr>
          <p:spPr bwMode="auto">
            <a:xfrm>
              <a:off x="891" y="359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34"/>
            <p:cNvSpPr>
              <a:spLocks/>
            </p:cNvSpPr>
            <p:nvPr/>
          </p:nvSpPr>
          <p:spPr bwMode="auto">
            <a:xfrm>
              <a:off x="1059" y="3705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35"/>
            <p:cNvSpPr>
              <a:spLocks/>
            </p:cNvSpPr>
            <p:nvPr/>
          </p:nvSpPr>
          <p:spPr bwMode="auto">
            <a:xfrm>
              <a:off x="950" y="3638"/>
              <a:ext cx="119" cy="73"/>
            </a:xfrm>
            <a:custGeom>
              <a:avLst/>
              <a:gdLst>
                <a:gd name="T0" fmla="*/ 0 w 119"/>
                <a:gd name="T1" fmla="*/ 0 h 73"/>
                <a:gd name="T2" fmla="*/ 10 w 119"/>
                <a:gd name="T3" fmla="*/ 5 h 73"/>
                <a:gd name="T4" fmla="*/ 10 w 119"/>
                <a:gd name="T5" fmla="*/ 5 h 73"/>
                <a:gd name="T6" fmla="*/ 20 w 119"/>
                <a:gd name="T7" fmla="*/ 11 h 73"/>
                <a:gd name="T8" fmla="*/ 30 w 119"/>
                <a:gd name="T9" fmla="*/ 11 h 73"/>
                <a:gd name="T10" fmla="*/ 30 w 119"/>
                <a:gd name="T11" fmla="*/ 17 h 73"/>
                <a:gd name="T12" fmla="*/ 40 w 119"/>
                <a:gd name="T13" fmla="*/ 22 h 73"/>
                <a:gd name="T14" fmla="*/ 50 w 119"/>
                <a:gd name="T15" fmla="*/ 22 h 73"/>
                <a:gd name="T16" fmla="*/ 59 w 119"/>
                <a:gd name="T17" fmla="*/ 28 h 73"/>
                <a:gd name="T18" fmla="*/ 69 w 119"/>
                <a:gd name="T19" fmla="*/ 33 h 73"/>
                <a:gd name="T20" fmla="*/ 69 w 119"/>
                <a:gd name="T21" fmla="*/ 33 h 73"/>
                <a:gd name="T22" fmla="*/ 79 w 119"/>
                <a:gd name="T23" fmla="*/ 39 h 73"/>
                <a:gd name="T24" fmla="*/ 89 w 119"/>
                <a:gd name="T25" fmla="*/ 45 h 73"/>
                <a:gd name="T26" fmla="*/ 99 w 119"/>
                <a:gd name="T27" fmla="*/ 50 h 73"/>
                <a:gd name="T28" fmla="*/ 109 w 119"/>
                <a:gd name="T29" fmla="*/ 56 h 73"/>
                <a:gd name="T30" fmla="*/ 109 w 119"/>
                <a:gd name="T31" fmla="*/ 62 h 73"/>
                <a:gd name="T32" fmla="*/ 119 w 119"/>
                <a:gd name="T33" fmla="*/ 67 h 73"/>
                <a:gd name="T34" fmla="*/ 109 w 119"/>
                <a:gd name="T35" fmla="*/ 73 h 73"/>
                <a:gd name="T36" fmla="*/ 109 w 119"/>
                <a:gd name="T37" fmla="*/ 67 h 73"/>
                <a:gd name="T38" fmla="*/ 99 w 119"/>
                <a:gd name="T39" fmla="*/ 62 h 73"/>
                <a:gd name="T40" fmla="*/ 89 w 119"/>
                <a:gd name="T41" fmla="*/ 56 h 73"/>
                <a:gd name="T42" fmla="*/ 89 w 119"/>
                <a:gd name="T43" fmla="*/ 50 h 73"/>
                <a:gd name="T44" fmla="*/ 79 w 119"/>
                <a:gd name="T45" fmla="*/ 45 h 73"/>
                <a:gd name="T46" fmla="*/ 69 w 119"/>
                <a:gd name="T47" fmla="*/ 39 h 73"/>
                <a:gd name="T48" fmla="*/ 59 w 119"/>
                <a:gd name="T49" fmla="*/ 39 h 73"/>
                <a:gd name="T50" fmla="*/ 50 w 119"/>
                <a:gd name="T51" fmla="*/ 33 h 73"/>
                <a:gd name="T52" fmla="*/ 50 w 119"/>
                <a:gd name="T53" fmla="*/ 28 h 73"/>
                <a:gd name="T54" fmla="*/ 40 w 119"/>
                <a:gd name="T55" fmla="*/ 28 h 73"/>
                <a:gd name="T56" fmla="*/ 30 w 119"/>
                <a:gd name="T57" fmla="*/ 22 h 73"/>
                <a:gd name="T58" fmla="*/ 20 w 119"/>
                <a:gd name="T59" fmla="*/ 17 h 73"/>
                <a:gd name="T60" fmla="*/ 20 w 119"/>
                <a:gd name="T61" fmla="*/ 17 h 73"/>
                <a:gd name="T62" fmla="*/ 10 w 119"/>
                <a:gd name="T63" fmla="*/ 11 h 73"/>
                <a:gd name="T64" fmla="*/ 0 w 119"/>
                <a:gd name="T65" fmla="*/ 11 h 73"/>
                <a:gd name="T66" fmla="*/ 0 w 119"/>
                <a:gd name="T67" fmla="*/ 5 h 73"/>
                <a:gd name="T68" fmla="*/ 0 w 11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73"/>
                <a:gd name="T107" fmla="*/ 119 w 11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36"/>
            <p:cNvSpPr>
              <a:spLocks/>
            </p:cNvSpPr>
            <p:nvPr/>
          </p:nvSpPr>
          <p:spPr bwMode="auto">
            <a:xfrm>
              <a:off x="950" y="3638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37"/>
            <p:cNvSpPr>
              <a:spLocks/>
            </p:cNvSpPr>
            <p:nvPr/>
          </p:nvSpPr>
          <p:spPr bwMode="auto">
            <a:xfrm>
              <a:off x="1108" y="3807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38"/>
            <p:cNvSpPr>
              <a:spLocks/>
            </p:cNvSpPr>
            <p:nvPr/>
          </p:nvSpPr>
          <p:spPr bwMode="auto">
            <a:xfrm>
              <a:off x="1019" y="3711"/>
              <a:ext cx="99" cy="101"/>
            </a:xfrm>
            <a:custGeom>
              <a:avLst/>
              <a:gdLst>
                <a:gd name="T0" fmla="*/ 0 w 99"/>
                <a:gd name="T1" fmla="*/ 0 h 101"/>
                <a:gd name="T2" fmla="*/ 10 w 99"/>
                <a:gd name="T3" fmla="*/ 6 h 101"/>
                <a:gd name="T4" fmla="*/ 30 w 99"/>
                <a:gd name="T5" fmla="*/ 11 h 101"/>
                <a:gd name="T6" fmla="*/ 40 w 99"/>
                <a:gd name="T7" fmla="*/ 17 h 101"/>
                <a:gd name="T8" fmla="*/ 50 w 99"/>
                <a:gd name="T9" fmla="*/ 22 h 101"/>
                <a:gd name="T10" fmla="*/ 50 w 99"/>
                <a:gd name="T11" fmla="*/ 28 h 101"/>
                <a:gd name="T12" fmla="*/ 60 w 99"/>
                <a:gd name="T13" fmla="*/ 39 h 101"/>
                <a:gd name="T14" fmla="*/ 70 w 99"/>
                <a:gd name="T15" fmla="*/ 45 h 101"/>
                <a:gd name="T16" fmla="*/ 70 w 99"/>
                <a:gd name="T17" fmla="*/ 51 h 101"/>
                <a:gd name="T18" fmla="*/ 70 w 99"/>
                <a:gd name="T19" fmla="*/ 56 h 101"/>
                <a:gd name="T20" fmla="*/ 80 w 99"/>
                <a:gd name="T21" fmla="*/ 68 h 101"/>
                <a:gd name="T22" fmla="*/ 80 w 99"/>
                <a:gd name="T23" fmla="*/ 73 h 101"/>
                <a:gd name="T24" fmla="*/ 80 w 99"/>
                <a:gd name="T25" fmla="*/ 79 h 101"/>
                <a:gd name="T26" fmla="*/ 89 w 99"/>
                <a:gd name="T27" fmla="*/ 85 h 101"/>
                <a:gd name="T28" fmla="*/ 89 w 99"/>
                <a:gd name="T29" fmla="*/ 90 h 101"/>
                <a:gd name="T30" fmla="*/ 89 w 99"/>
                <a:gd name="T31" fmla="*/ 90 h 101"/>
                <a:gd name="T32" fmla="*/ 99 w 99"/>
                <a:gd name="T33" fmla="*/ 96 h 101"/>
                <a:gd name="T34" fmla="*/ 89 w 99"/>
                <a:gd name="T35" fmla="*/ 101 h 101"/>
                <a:gd name="T36" fmla="*/ 89 w 99"/>
                <a:gd name="T37" fmla="*/ 96 h 101"/>
                <a:gd name="T38" fmla="*/ 80 w 99"/>
                <a:gd name="T39" fmla="*/ 90 h 101"/>
                <a:gd name="T40" fmla="*/ 80 w 99"/>
                <a:gd name="T41" fmla="*/ 90 h 101"/>
                <a:gd name="T42" fmla="*/ 80 w 99"/>
                <a:gd name="T43" fmla="*/ 85 h 101"/>
                <a:gd name="T44" fmla="*/ 70 w 99"/>
                <a:gd name="T45" fmla="*/ 73 h 101"/>
                <a:gd name="T46" fmla="*/ 70 w 99"/>
                <a:gd name="T47" fmla="*/ 68 h 101"/>
                <a:gd name="T48" fmla="*/ 70 w 99"/>
                <a:gd name="T49" fmla="*/ 62 h 101"/>
                <a:gd name="T50" fmla="*/ 60 w 99"/>
                <a:gd name="T51" fmla="*/ 56 h 101"/>
                <a:gd name="T52" fmla="*/ 60 w 99"/>
                <a:gd name="T53" fmla="*/ 51 h 101"/>
                <a:gd name="T54" fmla="*/ 50 w 99"/>
                <a:gd name="T55" fmla="*/ 39 h 101"/>
                <a:gd name="T56" fmla="*/ 50 w 99"/>
                <a:gd name="T57" fmla="*/ 34 h 101"/>
                <a:gd name="T58" fmla="*/ 40 w 99"/>
                <a:gd name="T59" fmla="*/ 28 h 101"/>
                <a:gd name="T60" fmla="*/ 30 w 99"/>
                <a:gd name="T61" fmla="*/ 22 h 101"/>
                <a:gd name="T62" fmla="*/ 20 w 99"/>
                <a:gd name="T63" fmla="*/ 17 h 101"/>
                <a:gd name="T64" fmla="*/ 10 w 99"/>
                <a:gd name="T65" fmla="*/ 11 h 101"/>
                <a:gd name="T66" fmla="*/ 0 w 99"/>
                <a:gd name="T67" fmla="*/ 6 h 101"/>
                <a:gd name="T68" fmla="*/ 0 w 9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101"/>
                <a:gd name="T107" fmla="*/ 99 w 9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39"/>
            <p:cNvSpPr>
              <a:spLocks/>
            </p:cNvSpPr>
            <p:nvPr/>
          </p:nvSpPr>
          <p:spPr bwMode="auto">
            <a:xfrm>
              <a:off x="1009" y="3711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40"/>
            <p:cNvSpPr>
              <a:spLocks/>
            </p:cNvSpPr>
            <p:nvPr/>
          </p:nvSpPr>
          <p:spPr bwMode="auto">
            <a:xfrm>
              <a:off x="1118" y="3863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1"/>
            <p:cNvSpPr>
              <a:spLocks/>
            </p:cNvSpPr>
            <p:nvPr/>
          </p:nvSpPr>
          <p:spPr bwMode="auto">
            <a:xfrm>
              <a:off x="1049" y="3750"/>
              <a:ext cx="69" cy="113"/>
            </a:xfrm>
            <a:custGeom>
              <a:avLst/>
              <a:gdLst>
                <a:gd name="T0" fmla="*/ 10 w 69"/>
                <a:gd name="T1" fmla="*/ 0 h 113"/>
                <a:gd name="T2" fmla="*/ 10 w 69"/>
                <a:gd name="T3" fmla="*/ 0 h 113"/>
                <a:gd name="T4" fmla="*/ 10 w 69"/>
                <a:gd name="T5" fmla="*/ 6 h 113"/>
                <a:gd name="T6" fmla="*/ 20 w 69"/>
                <a:gd name="T7" fmla="*/ 12 h 113"/>
                <a:gd name="T8" fmla="*/ 20 w 69"/>
                <a:gd name="T9" fmla="*/ 17 h 113"/>
                <a:gd name="T10" fmla="*/ 30 w 69"/>
                <a:gd name="T11" fmla="*/ 29 h 113"/>
                <a:gd name="T12" fmla="*/ 30 w 69"/>
                <a:gd name="T13" fmla="*/ 34 h 113"/>
                <a:gd name="T14" fmla="*/ 40 w 69"/>
                <a:gd name="T15" fmla="*/ 40 h 113"/>
                <a:gd name="T16" fmla="*/ 40 w 69"/>
                <a:gd name="T17" fmla="*/ 51 h 113"/>
                <a:gd name="T18" fmla="*/ 50 w 69"/>
                <a:gd name="T19" fmla="*/ 57 h 113"/>
                <a:gd name="T20" fmla="*/ 50 w 69"/>
                <a:gd name="T21" fmla="*/ 68 h 113"/>
                <a:gd name="T22" fmla="*/ 50 w 69"/>
                <a:gd name="T23" fmla="*/ 74 h 113"/>
                <a:gd name="T24" fmla="*/ 59 w 69"/>
                <a:gd name="T25" fmla="*/ 85 h 113"/>
                <a:gd name="T26" fmla="*/ 59 w 69"/>
                <a:gd name="T27" fmla="*/ 91 h 113"/>
                <a:gd name="T28" fmla="*/ 69 w 69"/>
                <a:gd name="T29" fmla="*/ 96 h 113"/>
                <a:gd name="T30" fmla="*/ 69 w 69"/>
                <a:gd name="T31" fmla="*/ 108 h 113"/>
                <a:gd name="T32" fmla="*/ 69 w 69"/>
                <a:gd name="T33" fmla="*/ 113 h 113"/>
                <a:gd name="T34" fmla="*/ 69 w 69"/>
                <a:gd name="T35" fmla="*/ 113 h 113"/>
                <a:gd name="T36" fmla="*/ 59 w 69"/>
                <a:gd name="T37" fmla="*/ 108 h 113"/>
                <a:gd name="T38" fmla="*/ 59 w 69"/>
                <a:gd name="T39" fmla="*/ 102 h 113"/>
                <a:gd name="T40" fmla="*/ 59 w 69"/>
                <a:gd name="T41" fmla="*/ 96 h 113"/>
                <a:gd name="T42" fmla="*/ 50 w 69"/>
                <a:gd name="T43" fmla="*/ 85 h 113"/>
                <a:gd name="T44" fmla="*/ 50 w 69"/>
                <a:gd name="T45" fmla="*/ 79 h 113"/>
                <a:gd name="T46" fmla="*/ 40 w 69"/>
                <a:gd name="T47" fmla="*/ 68 h 113"/>
                <a:gd name="T48" fmla="*/ 40 w 69"/>
                <a:gd name="T49" fmla="*/ 62 h 113"/>
                <a:gd name="T50" fmla="*/ 40 w 69"/>
                <a:gd name="T51" fmla="*/ 51 h 113"/>
                <a:gd name="T52" fmla="*/ 30 w 69"/>
                <a:gd name="T53" fmla="*/ 46 h 113"/>
                <a:gd name="T54" fmla="*/ 30 w 69"/>
                <a:gd name="T55" fmla="*/ 40 h 113"/>
                <a:gd name="T56" fmla="*/ 20 w 69"/>
                <a:gd name="T57" fmla="*/ 29 h 113"/>
                <a:gd name="T58" fmla="*/ 20 w 69"/>
                <a:gd name="T59" fmla="*/ 23 h 113"/>
                <a:gd name="T60" fmla="*/ 10 w 69"/>
                <a:gd name="T61" fmla="*/ 17 h 113"/>
                <a:gd name="T62" fmla="*/ 10 w 69"/>
                <a:gd name="T63" fmla="*/ 12 h 113"/>
                <a:gd name="T64" fmla="*/ 10 w 69"/>
                <a:gd name="T65" fmla="*/ 6 h 113"/>
                <a:gd name="T66" fmla="*/ 0 w 69"/>
                <a:gd name="T67" fmla="*/ 6 h 113"/>
                <a:gd name="T68" fmla="*/ 10 w 69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113"/>
                <a:gd name="T107" fmla="*/ 69 w 69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2"/>
            <p:cNvSpPr>
              <a:spLocks/>
            </p:cNvSpPr>
            <p:nvPr/>
          </p:nvSpPr>
          <p:spPr bwMode="auto">
            <a:xfrm>
              <a:off x="1049" y="3750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43"/>
            <p:cNvSpPr>
              <a:spLocks/>
            </p:cNvSpPr>
            <p:nvPr/>
          </p:nvSpPr>
          <p:spPr bwMode="auto">
            <a:xfrm>
              <a:off x="1079" y="4004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44"/>
            <p:cNvSpPr>
              <a:spLocks/>
            </p:cNvSpPr>
            <p:nvPr/>
          </p:nvSpPr>
          <p:spPr bwMode="auto">
            <a:xfrm>
              <a:off x="1079" y="3829"/>
              <a:ext cx="29" cy="175"/>
            </a:xfrm>
            <a:custGeom>
              <a:avLst/>
              <a:gdLst>
                <a:gd name="T0" fmla="*/ 10 w 29"/>
                <a:gd name="T1" fmla="*/ 0 h 175"/>
                <a:gd name="T2" fmla="*/ 20 w 29"/>
                <a:gd name="T3" fmla="*/ 17 h 175"/>
                <a:gd name="T4" fmla="*/ 20 w 29"/>
                <a:gd name="T5" fmla="*/ 29 h 175"/>
                <a:gd name="T6" fmla="*/ 20 w 29"/>
                <a:gd name="T7" fmla="*/ 45 h 175"/>
                <a:gd name="T8" fmla="*/ 29 w 29"/>
                <a:gd name="T9" fmla="*/ 57 h 175"/>
                <a:gd name="T10" fmla="*/ 29 w 29"/>
                <a:gd name="T11" fmla="*/ 68 h 175"/>
                <a:gd name="T12" fmla="*/ 29 w 29"/>
                <a:gd name="T13" fmla="*/ 79 h 175"/>
                <a:gd name="T14" fmla="*/ 29 w 29"/>
                <a:gd name="T15" fmla="*/ 91 h 175"/>
                <a:gd name="T16" fmla="*/ 20 w 29"/>
                <a:gd name="T17" fmla="*/ 108 h 175"/>
                <a:gd name="T18" fmla="*/ 20 w 29"/>
                <a:gd name="T19" fmla="*/ 113 h 175"/>
                <a:gd name="T20" fmla="*/ 20 w 29"/>
                <a:gd name="T21" fmla="*/ 124 h 175"/>
                <a:gd name="T22" fmla="*/ 20 w 29"/>
                <a:gd name="T23" fmla="*/ 136 h 175"/>
                <a:gd name="T24" fmla="*/ 10 w 29"/>
                <a:gd name="T25" fmla="*/ 147 h 175"/>
                <a:gd name="T26" fmla="*/ 10 w 29"/>
                <a:gd name="T27" fmla="*/ 153 h 175"/>
                <a:gd name="T28" fmla="*/ 10 w 29"/>
                <a:gd name="T29" fmla="*/ 158 h 175"/>
                <a:gd name="T30" fmla="*/ 10 w 29"/>
                <a:gd name="T31" fmla="*/ 170 h 175"/>
                <a:gd name="T32" fmla="*/ 10 w 29"/>
                <a:gd name="T33" fmla="*/ 175 h 175"/>
                <a:gd name="T34" fmla="*/ 0 w 29"/>
                <a:gd name="T35" fmla="*/ 175 h 175"/>
                <a:gd name="T36" fmla="*/ 0 w 29"/>
                <a:gd name="T37" fmla="*/ 170 h 175"/>
                <a:gd name="T38" fmla="*/ 0 w 29"/>
                <a:gd name="T39" fmla="*/ 158 h 175"/>
                <a:gd name="T40" fmla="*/ 10 w 29"/>
                <a:gd name="T41" fmla="*/ 153 h 175"/>
                <a:gd name="T42" fmla="*/ 10 w 29"/>
                <a:gd name="T43" fmla="*/ 141 h 175"/>
                <a:gd name="T44" fmla="*/ 10 w 29"/>
                <a:gd name="T45" fmla="*/ 136 h 175"/>
                <a:gd name="T46" fmla="*/ 10 w 29"/>
                <a:gd name="T47" fmla="*/ 124 h 175"/>
                <a:gd name="T48" fmla="*/ 20 w 29"/>
                <a:gd name="T49" fmla="*/ 113 h 175"/>
                <a:gd name="T50" fmla="*/ 20 w 29"/>
                <a:gd name="T51" fmla="*/ 102 h 175"/>
                <a:gd name="T52" fmla="*/ 20 w 29"/>
                <a:gd name="T53" fmla="*/ 91 h 175"/>
                <a:gd name="T54" fmla="*/ 20 w 29"/>
                <a:gd name="T55" fmla="*/ 79 h 175"/>
                <a:gd name="T56" fmla="*/ 20 w 29"/>
                <a:gd name="T57" fmla="*/ 68 h 175"/>
                <a:gd name="T58" fmla="*/ 20 w 29"/>
                <a:gd name="T59" fmla="*/ 57 h 175"/>
                <a:gd name="T60" fmla="*/ 20 w 29"/>
                <a:gd name="T61" fmla="*/ 45 h 175"/>
                <a:gd name="T62" fmla="*/ 10 w 29"/>
                <a:gd name="T63" fmla="*/ 34 h 175"/>
                <a:gd name="T64" fmla="*/ 10 w 29"/>
                <a:gd name="T65" fmla="*/ 17 h 175"/>
                <a:gd name="T66" fmla="*/ 0 w 29"/>
                <a:gd name="T67" fmla="*/ 6 h 175"/>
                <a:gd name="T68" fmla="*/ 10 w 29"/>
                <a:gd name="T69" fmla="*/ 0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175"/>
                <a:gd name="T107" fmla="*/ 29 w 29"/>
                <a:gd name="T108" fmla="*/ 175 h 1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45"/>
            <p:cNvSpPr>
              <a:spLocks/>
            </p:cNvSpPr>
            <p:nvPr/>
          </p:nvSpPr>
          <p:spPr bwMode="auto">
            <a:xfrm>
              <a:off x="1079" y="382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46"/>
            <p:cNvSpPr>
              <a:spLocks/>
            </p:cNvSpPr>
            <p:nvPr/>
          </p:nvSpPr>
          <p:spPr bwMode="auto">
            <a:xfrm>
              <a:off x="970" y="358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47"/>
            <p:cNvSpPr>
              <a:spLocks/>
            </p:cNvSpPr>
            <p:nvPr/>
          </p:nvSpPr>
          <p:spPr bwMode="auto">
            <a:xfrm>
              <a:off x="851" y="3519"/>
              <a:ext cx="129" cy="68"/>
            </a:xfrm>
            <a:custGeom>
              <a:avLst/>
              <a:gdLst>
                <a:gd name="T0" fmla="*/ 10 w 129"/>
                <a:gd name="T1" fmla="*/ 0 h 68"/>
                <a:gd name="T2" fmla="*/ 10 w 129"/>
                <a:gd name="T3" fmla="*/ 0 h 68"/>
                <a:gd name="T4" fmla="*/ 20 w 129"/>
                <a:gd name="T5" fmla="*/ 6 h 68"/>
                <a:gd name="T6" fmla="*/ 30 w 129"/>
                <a:gd name="T7" fmla="*/ 6 h 68"/>
                <a:gd name="T8" fmla="*/ 30 w 129"/>
                <a:gd name="T9" fmla="*/ 11 h 68"/>
                <a:gd name="T10" fmla="*/ 40 w 129"/>
                <a:gd name="T11" fmla="*/ 11 h 68"/>
                <a:gd name="T12" fmla="*/ 50 w 129"/>
                <a:gd name="T13" fmla="*/ 17 h 68"/>
                <a:gd name="T14" fmla="*/ 60 w 129"/>
                <a:gd name="T15" fmla="*/ 23 h 68"/>
                <a:gd name="T16" fmla="*/ 60 w 129"/>
                <a:gd name="T17" fmla="*/ 28 h 68"/>
                <a:gd name="T18" fmla="*/ 69 w 129"/>
                <a:gd name="T19" fmla="*/ 28 h 68"/>
                <a:gd name="T20" fmla="*/ 79 w 129"/>
                <a:gd name="T21" fmla="*/ 34 h 68"/>
                <a:gd name="T22" fmla="*/ 89 w 129"/>
                <a:gd name="T23" fmla="*/ 40 h 68"/>
                <a:gd name="T24" fmla="*/ 89 w 129"/>
                <a:gd name="T25" fmla="*/ 45 h 68"/>
                <a:gd name="T26" fmla="*/ 99 w 129"/>
                <a:gd name="T27" fmla="*/ 45 h 68"/>
                <a:gd name="T28" fmla="*/ 109 w 129"/>
                <a:gd name="T29" fmla="*/ 51 h 68"/>
                <a:gd name="T30" fmla="*/ 119 w 129"/>
                <a:gd name="T31" fmla="*/ 57 h 68"/>
                <a:gd name="T32" fmla="*/ 129 w 129"/>
                <a:gd name="T33" fmla="*/ 62 h 68"/>
                <a:gd name="T34" fmla="*/ 119 w 129"/>
                <a:gd name="T35" fmla="*/ 68 h 68"/>
                <a:gd name="T36" fmla="*/ 109 w 129"/>
                <a:gd name="T37" fmla="*/ 62 h 68"/>
                <a:gd name="T38" fmla="*/ 109 w 129"/>
                <a:gd name="T39" fmla="*/ 57 h 68"/>
                <a:gd name="T40" fmla="*/ 99 w 129"/>
                <a:gd name="T41" fmla="*/ 51 h 68"/>
                <a:gd name="T42" fmla="*/ 89 w 129"/>
                <a:gd name="T43" fmla="*/ 51 h 68"/>
                <a:gd name="T44" fmla="*/ 79 w 129"/>
                <a:gd name="T45" fmla="*/ 45 h 68"/>
                <a:gd name="T46" fmla="*/ 69 w 129"/>
                <a:gd name="T47" fmla="*/ 40 h 68"/>
                <a:gd name="T48" fmla="*/ 69 w 129"/>
                <a:gd name="T49" fmla="*/ 34 h 68"/>
                <a:gd name="T50" fmla="*/ 60 w 129"/>
                <a:gd name="T51" fmla="*/ 34 h 68"/>
                <a:gd name="T52" fmla="*/ 50 w 129"/>
                <a:gd name="T53" fmla="*/ 28 h 68"/>
                <a:gd name="T54" fmla="*/ 50 w 129"/>
                <a:gd name="T55" fmla="*/ 23 h 68"/>
                <a:gd name="T56" fmla="*/ 40 w 129"/>
                <a:gd name="T57" fmla="*/ 23 h 68"/>
                <a:gd name="T58" fmla="*/ 30 w 129"/>
                <a:gd name="T59" fmla="*/ 17 h 68"/>
                <a:gd name="T60" fmla="*/ 20 w 129"/>
                <a:gd name="T61" fmla="*/ 11 h 68"/>
                <a:gd name="T62" fmla="*/ 20 w 129"/>
                <a:gd name="T63" fmla="*/ 11 h 68"/>
                <a:gd name="T64" fmla="*/ 10 w 129"/>
                <a:gd name="T65" fmla="*/ 6 h 68"/>
                <a:gd name="T66" fmla="*/ 0 w 129"/>
                <a:gd name="T67" fmla="*/ 6 h 68"/>
                <a:gd name="T68" fmla="*/ 10 w 129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68"/>
                <a:gd name="T107" fmla="*/ 129 w 129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48"/>
            <p:cNvSpPr>
              <a:spLocks/>
            </p:cNvSpPr>
            <p:nvPr/>
          </p:nvSpPr>
          <p:spPr bwMode="auto">
            <a:xfrm>
              <a:off x="85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49"/>
            <p:cNvSpPr>
              <a:spLocks/>
            </p:cNvSpPr>
            <p:nvPr/>
          </p:nvSpPr>
          <p:spPr bwMode="auto">
            <a:xfrm>
              <a:off x="1089" y="3655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0"/>
            <p:cNvSpPr>
              <a:spLocks/>
            </p:cNvSpPr>
            <p:nvPr/>
          </p:nvSpPr>
          <p:spPr bwMode="auto">
            <a:xfrm>
              <a:off x="1009" y="3576"/>
              <a:ext cx="90" cy="84"/>
            </a:xfrm>
            <a:custGeom>
              <a:avLst/>
              <a:gdLst>
                <a:gd name="T0" fmla="*/ 0 w 90"/>
                <a:gd name="T1" fmla="*/ 0 h 84"/>
                <a:gd name="T2" fmla="*/ 10 w 90"/>
                <a:gd name="T3" fmla="*/ 5 h 84"/>
                <a:gd name="T4" fmla="*/ 10 w 90"/>
                <a:gd name="T5" fmla="*/ 5 h 84"/>
                <a:gd name="T6" fmla="*/ 20 w 90"/>
                <a:gd name="T7" fmla="*/ 11 h 84"/>
                <a:gd name="T8" fmla="*/ 20 w 90"/>
                <a:gd name="T9" fmla="*/ 16 h 84"/>
                <a:gd name="T10" fmla="*/ 30 w 90"/>
                <a:gd name="T11" fmla="*/ 16 h 84"/>
                <a:gd name="T12" fmla="*/ 30 w 90"/>
                <a:gd name="T13" fmla="*/ 22 h 84"/>
                <a:gd name="T14" fmla="*/ 40 w 90"/>
                <a:gd name="T15" fmla="*/ 28 h 84"/>
                <a:gd name="T16" fmla="*/ 40 w 90"/>
                <a:gd name="T17" fmla="*/ 33 h 84"/>
                <a:gd name="T18" fmla="*/ 50 w 90"/>
                <a:gd name="T19" fmla="*/ 39 h 84"/>
                <a:gd name="T20" fmla="*/ 60 w 90"/>
                <a:gd name="T21" fmla="*/ 39 h 84"/>
                <a:gd name="T22" fmla="*/ 60 w 90"/>
                <a:gd name="T23" fmla="*/ 45 h 84"/>
                <a:gd name="T24" fmla="*/ 70 w 90"/>
                <a:gd name="T25" fmla="*/ 50 h 84"/>
                <a:gd name="T26" fmla="*/ 70 w 90"/>
                <a:gd name="T27" fmla="*/ 56 h 84"/>
                <a:gd name="T28" fmla="*/ 80 w 90"/>
                <a:gd name="T29" fmla="*/ 62 h 84"/>
                <a:gd name="T30" fmla="*/ 80 w 90"/>
                <a:gd name="T31" fmla="*/ 73 h 84"/>
                <a:gd name="T32" fmla="*/ 90 w 90"/>
                <a:gd name="T33" fmla="*/ 79 h 84"/>
                <a:gd name="T34" fmla="*/ 80 w 90"/>
                <a:gd name="T35" fmla="*/ 84 h 84"/>
                <a:gd name="T36" fmla="*/ 80 w 90"/>
                <a:gd name="T37" fmla="*/ 73 h 84"/>
                <a:gd name="T38" fmla="*/ 70 w 90"/>
                <a:gd name="T39" fmla="*/ 67 h 84"/>
                <a:gd name="T40" fmla="*/ 70 w 90"/>
                <a:gd name="T41" fmla="*/ 62 h 84"/>
                <a:gd name="T42" fmla="*/ 60 w 90"/>
                <a:gd name="T43" fmla="*/ 56 h 84"/>
                <a:gd name="T44" fmla="*/ 60 w 90"/>
                <a:gd name="T45" fmla="*/ 50 h 84"/>
                <a:gd name="T46" fmla="*/ 50 w 90"/>
                <a:gd name="T47" fmla="*/ 45 h 84"/>
                <a:gd name="T48" fmla="*/ 50 w 90"/>
                <a:gd name="T49" fmla="*/ 39 h 84"/>
                <a:gd name="T50" fmla="*/ 40 w 90"/>
                <a:gd name="T51" fmla="*/ 39 h 84"/>
                <a:gd name="T52" fmla="*/ 30 w 90"/>
                <a:gd name="T53" fmla="*/ 33 h 84"/>
                <a:gd name="T54" fmla="*/ 30 w 90"/>
                <a:gd name="T55" fmla="*/ 28 h 84"/>
                <a:gd name="T56" fmla="*/ 20 w 90"/>
                <a:gd name="T57" fmla="*/ 22 h 84"/>
                <a:gd name="T58" fmla="*/ 20 w 90"/>
                <a:gd name="T59" fmla="*/ 22 h 84"/>
                <a:gd name="T60" fmla="*/ 10 w 90"/>
                <a:gd name="T61" fmla="*/ 16 h 84"/>
                <a:gd name="T62" fmla="*/ 10 w 90"/>
                <a:gd name="T63" fmla="*/ 11 h 84"/>
                <a:gd name="T64" fmla="*/ 0 w 90"/>
                <a:gd name="T65" fmla="*/ 11 h 84"/>
                <a:gd name="T66" fmla="*/ 0 w 90"/>
                <a:gd name="T67" fmla="*/ 5 h 84"/>
                <a:gd name="T68" fmla="*/ 0 w 90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84"/>
                <a:gd name="T107" fmla="*/ 90 w 9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1"/>
            <p:cNvSpPr>
              <a:spLocks/>
            </p:cNvSpPr>
            <p:nvPr/>
          </p:nvSpPr>
          <p:spPr bwMode="auto">
            <a:xfrm>
              <a:off x="1009" y="3576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2"/>
            <p:cNvSpPr>
              <a:spLocks/>
            </p:cNvSpPr>
            <p:nvPr/>
          </p:nvSpPr>
          <p:spPr bwMode="auto">
            <a:xfrm>
              <a:off x="1128" y="3666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53"/>
            <p:cNvSpPr>
              <a:spLocks/>
            </p:cNvSpPr>
            <p:nvPr/>
          </p:nvSpPr>
          <p:spPr bwMode="auto">
            <a:xfrm>
              <a:off x="1049" y="3570"/>
              <a:ext cx="89" cy="101"/>
            </a:xfrm>
            <a:custGeom>
              <a:avLst/>
              <a:gdLst>
                <a:gd name="T0" fmla="*/ 0 w 89"/>
                <a:gd name="T1" fmla="*/ 0 h 101"/>
                <a:gd name="T2" fmla="*/ 0 w 89"/>
                <a:gd name="T3" fmla="*/ 6 h 101"/>
                <a:gd name="T4" fmla="*/ 10 w 89"/>
                <a:gd name="T5" fmla="*/ 11 h 101"/>
                <a:gd name="T6" fmla="*/ 10 w 89"/>
                <a:gd name="T7" fmla="*/ 11 h 101"/>
                <a:gd name="T8" fmla="*/ 20 w 89"/>
                <a:gd name="T9" fmla="*/ 17 h 101"/>
                <a:gd name="T10" fmla="*/ 20 w 89"/>
                <a:gd name="T11" fmla="*/ 22 h 101"/>
                <a:gd name="T12" fmla="*/ 30 w 89"/>
                <a:gd name="T13" fmla="*/ 28 h 101"/>
                <a:gd name="T14" fmla="*/ 40 w 89"/>
                <a:gd name="T15" fmla="*/ 34 h 101"/>
                <a:gd name="T16" fmla="*/ 40 w 89"/>
                <a:gd name="T17" fmla="*/ 39 h 101"/>
                <a:gd name="T18" fmla="*/ 50 w 89"/>
                <a:gd name="T19" fmla="*/ 45 h 101"/>
                <a:gd name="T20" fmla="*/ 50 w 89"/>
                <a:gd name="T21" fmla="*/ 56 h 101"/>
                <a:gd name="T22" fmla="*/ 59 w 89"/>
                <a:gd name="T23" fmla="*/ 62 h 101"/>
                <a:gd name="T24" fmla="*/ 59 w 89"/>
                <a:gd name="T25" fmla="*/ 68 h 101"/>
                <a:gd name="T26" fmla="*/ 69 w 89"/>
                <a:gd name="T27" fmla="*/ 73 h 101"/>
                <a:gd name="T28" fmla="*/ 69 w 89"/>
                <a:gd name="T29" fmla="*/ 79 h 101"/>
                <a:gd name="T30" fmla="*/ 79 w 89"/>
                <a:gd name="T31" fmla="*/ 85 h 101"/>
                <a:gd name="T32" fmla="*/ 89 w 89"/>
                <a:gd name="T33" fmla="*/ 96 h 101"/>
                <a:gd name="T34" fmla="*/ 79 w 89"/>
                <a:gd name="T35" fmla="*/ 101 h 101"/>
                <a:gd name="T36" fmla="*/ 69 w 89"/>
                <a:gd name="T37" fmla="*/ 90 h 101"/>
                <a:gd name="T38" fmla="*/ 69 w 89"/>
                <a:gd name="T39" fmla="*/ 85 h 101"/>
                <a:gd name="T40" fmla="*/ 59 w 89"/>
                <a:gd name="T41" fmla="*/ 79 h 101"/>
                <a:gd name="T42" fmla="*/ 59 w 89"/>
                <a:gd name="T43" fmla="*/ 73 h 101"/>
                <a:gd name="T44" fmla="*/ 50 w 89"/>
                <a:gd name="T45" fmla="*/ 68 h 101"/>
                <a:gd name="T46" fmla="*/ 50 w 89"/>
                <a:gd name="T47" fmla="*/ 56 h 101"/>
                <a:gd name="T48" fmla="*/ 40 w 89"/>
                <a:gd name="T49" fmla="*/ 51 h 101"/>
                <a:gd name="T50" fmla="*/ 40 w 89"/>
                <a:gd name="T51" fmla="*/ 45 h 101"/>
                <a:gd name="T52" fmla="*/ 30 w 89"/>
                <a:gd name="T53" fmla="*/ 39 h 101"/>
                <a:gd name="T54" fmla="*/ 20 w 89"/>
                <a:gd name="T55" fmla="*/ 34 h 101"/>
                <a:gd name="T56" fmla="*/ 20 w 89"/>
                <a:gd name="T57" fmla="*/ 28 h 101"/>
                <a:gd name="T58" fmla="*/ 10 w 89"/>
                <a:gd name="T59" fmla="*/ 22 h 101"/>
                <a:gd name="T60" fmla="*/ 10 w 89"/>
                <a:gd name="T61" fmla="*/ 17 h 101"/>
                <a:gd name="T62" fmla="*/ 0 w 89"/>
                <a:gd name="T63" fmla="*/ 11 h 101"/>
                <a:gd name="T64" fmla="*/ 0 w 89"/>
                <a:gd name="T65" fmla="*/ 11 h 101"/>
                <a:gd name="T66" fmla="*/ 0 w 89"/>
                <a:gd name="T67" fmla="*/ 6 h 101"/>
                <a:gd name="T68" fmla="*/ 0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54"/>
            <p:cNvSpPr>
              <a:spLocks/>
            </p:cNvSpPr>
            <p:nvPr/>
          </p:nvSpPr>
          <p:spPr bwMode="auto">
            <a:xfrm>
              <a:off x="1039" y="3570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55"/>
            <p:cNvSpPr>
              <a:spLocks/>
            </p:cNvSpPr>
            <p:nvPr/>
          </p:nvSpPr>
          <p:spPr bwMode="auto">
            <a:xfrm>
              <a:off x="901" y="337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56"/>
            <p:cNvSpPr>
              <a:spLocks/>
            </p:cNvSpPr>
            <p:nvPr/>
          </p:nvSpPr>
          <p:spPr bwMode="auto">
            <a:xfrm>
              <a:off x="713" y="3277"/>
              <a:ext cx="188" cy="107"/>
            </a:xfrm>
            <a:custGeom>
              <a:avLst/>
              <a:gdLst>
                <a:gd name="T0" fmla="*/ 0 w 188"/>
                <a:gd name="T1" fmla="*/ 0 h 107"/>
                <a:gd name="T2" fmla="*/ 9 w 188"/>
                <a:gd name="T3" fmla="*/ 5 h 107"/>
                <a:gd name="T4" fmla="*/ 19 w 188"/>
                <a:gd name="T5" fmla="*/ 11 h 107"/>
                <a:gd name="T6" fmla="*/ 29 w 188"/>
                <a:gd name="T7" fmla="*/ 17 h 107"/>
                <a:gd name="T8" fmla="*/ 49 w 188"/>
                <a:gd name="T9" fmla="*/ 22 h 107"/>
                <a:gd name="T10" fmla="*/ 59 w 188"/>
                <a:gd name="T11" fmla="*/ 28 h 107"/>
                <a:gd name="T12" fmla="*/ 69 w 188"/>
                <a:gd name="T13" fmla="*/ 39 h 107"/>
                <a:gd name="T14" fmla="*/ 89 w 188"/>
                <a:gd name="T15" fmla="*/ 45 h 107"/>
                <a:gd name="T16" fmla="*/ 99 w 188"/>
                <a:gd name="T17" fmla="*/ 56 h 107"/>
                <a:gd name="T18" fmla="*/ 118 w 188"/>
                <a:gd name="T19" fmla="*/ 62 h 107"/>
                <a:gd name="T20" fmla="*/ 128 w 188"/>
                <a:gd name="T21" fmla="*/ 73 h 107"/>
                <a:gd name="T22" fmla="*/ 148 w 188"/>
                <a:gd name="T23" fmla="*/ 79 h 107"/>
                <a:gd name="T24" fmla="*/ 158 w 188"/>
                <a:gd name="T25" fmla="*/ 84 h 107"/>
                <a:gd name="T26" fmla="*/ 168 w 188"/>
                <a:gd name="T27" fmla="*/ 90 h 107"/>
                <a:gd name="T28" fmla="*/ 178 w 188"/>
                <a:gd name="T29" fmla="*/ 96 h 107"/>
                <a:gd name="T30" fmla="*/ 188 w 188"/>
                <a:gd name="T31" fmla="*/ 101 h 107"/>
                <a:gd name="T32" fmla="*/ 188 w 188"/>
                <a:gd name="T33" fmla="*/ 101 h 107"/>
                <a:gd name="T34" fmla="*/ 188 w 188"/>
                <a:gd name="T35" fmla="*/ 107 h 107"/>
                <a:gd name="T36" fmla="*/ 178 w 188"/>
                <a:gd name="T37" fmla="*/ 107 h 107"/>
                <a:gd name="T38" fmla="*/ 178 w 188"/>
                <a:gd name="T39" fmla="*/ 101 h 107"/>
                <a:gd name="T40" fmla="*/ 168 w 188"/>
                <a:gd name="T41" fmla="*/ 96 h 107"/>
                <a:gd name="T42" fmla="*/ 148 w 188"/>
                <a:gd name="T43" fmla="*/ 90 h 107"/>
                <a:gd name="T44" fmla="*/ 138 w 188"/>
                <a:gd name="T45" fmla="*/ 84 h 107"/>
                <a:gd name="T46" fmla="*/ 128 w 188"/>
                <a:gd name="T47" fmla="*/ 79 h 107"/>
                <a:gd name="T48" fmla="*/ 108 w 188"/>
                <a:gd name="T49" fmla="*/ 67 h 107"/>
                <a:gd name="T50" fmla="*/ 99 w 188"/>
                <a:gd name="T51" fmla="*/ 62 h 107"/>
                <a:gd name="T52" fmla="*/ 89 w 188"/>
                <a:gd name="T53" fmla="*/ 50 h 107"/>
                <a:gd name="T54" fmla="*/ 69 w 188"/>
                <a:gd name="T55" fmla="*/ 45 h 107"/>
                <a:gd name="T56" fmla="*/ 59 w 188"/>
                <a:gd name="T57" fmla="*/ 33 h 107"/>
                <a:gd name="T58" fmla="*/ 39 w 188"/>
                <a:gd name="T59" fmla="*/ 28 h 107"/>
                <a:gd name="T60" fmla="*/ 29 w 188"/>
                <a:gd name="T61" fmla="*/ 22 h 107"/>
                <a:gd name="T62" fmla="*/ 19 w 188"/>
                <a:gd name="T63" fmla="*/ 17 h 107"/>
                <a:gd name="T64" fmla="*/ 9 w 188"/>
                <a:gd name="T65" fmla="*/ 11 h 107"/>
                <a:gd name="T66" fmla="*/ 0 w 188"/>
                <a:gd name="T67" fmla="*/ 5 h 107"/>
                <a:gd name="T68" fmla="*/ 0 w 18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107"/>
                <a:gd name="T107" fmla="*/ 188 w 18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57"/>
            <p:cNvSpPr>
              <a:spLocks/>
            </p:cNvSpPr>
            <p:nvPr/>
          </p:nvSpPr>
          <p:spPr bwMode="auto">
            <a:xfrm>
              <a:off x="713" y="3277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58"/>
            <p:cNvSpPr>
              <a:spLocks/>
            </p:cNvSpPr>
            <p:nvPr/>
          </p:nvSpPr>
          <p:spPr bwMode="auto">
            <a:xfrm>
              <a:off x="4513" y="3970"/>
              <a:ext cx="49" cy="17"/>
            </a:xfrm>
            <a:custGeom>
              <a:avLst/>
              <a:gdLst>
                <a:gd name="T0" fmla="*/ 0 w 49"/>
                <a:gd name="T1" fmla="*/ 6 h 17"/>
                <a:gd name="T2" fmla="*/ 0 w 49"/>
                <a:gd name="T3" fmla="*/ 6 h 17"/>
                <a:gd name="T4" fmla="*/ 0 w 49"/>
                <a:gd name="T5" fmla="*/ 0 h 17"/>
                <a:gd name="T6" fmla="*/ 10 w 49"/>
                <a:gd name="T7" fmla="*/ 0 h 17"/>
                <a:gd name="T8" fmla="*/ 10 w 49"/>
                <a:gd name="T9" fmla="*/ 0 h 17"/>
                <a:gd name="T10" fmla="*/ 20 w 49"/>
                <a:gd name="T11" fmla="*/ 0 h 17"/>
                <a:gd name="T12" fmla="*/ 20 w 49"/>
                <a:gd name="T13" fmla="*/ 6 h 17"/>
                <a:gd name="T14" fmla="*/ 30 w 49"/>
                <a:gd name="T15" fmla="*/ 6 h 17"/>
                <a:gd name="T16" fmla="*/ 40 w 49"/>
                <a:gd name="T17" fmla="*/ 17 h 17"/>
                <a:gd name="T18" fmla="*/ 49 w 49"/>
                <a:gd name="T19" fmla="*/ 17 h 17"/>
                <a:gd name="T20" fmla="*/ 40 w 49"/>
                <a:gd name="T21" fmla="*/ 17 h 17"/>
                <a:gd name="T22" fmla="*/ 30 w 49"/>
                <a:gd name="T23" fmla="*/ 12 h 17"/>
                <a:gd name="T24" fmla="*/ 30 w 49"/>
                <a:gd name="T25" fmla="*/ 12 h 17"/>
                <a:gd name="T26" fmla="*/ 30 w 49"/>
                <a:gd name="T27" fmla="*/ 6 h 17"/>
                <a:gd name="T28" fmla="*/ 20 w 49"/>
                <a:gd name="T29" fmla="*/ 6 h 17"/>
                <a:gd name="T30" fmla="*/ 20 w 49"/>
                <a:gd name="T31" fmla="*/ 6 h 17"/>
                <a:gd name="T32" fmla="*/ 10 w 49"/>
                <a:gd name="T33" fmla="*/ 6 h 17"/>
                <a:gd name="T34" fmla="*/ 10 w 49"/>
                <a:gd name="T35" fmla="*/ 6 h 17"/>
                <a:gd name="T36" fmla="*/ 10 w 49"/>
                <a:gd name="T37" fmla="*/ 12 h 17"/>
                <a:gd name="T38" fmla="*/ 10 w 49"/>
                <a:gd name="T39" fmla="*/ 12 h 17"/>
                <a:gd name="T40" fmla="*/ 0 w 49"/>
                <a:gd name="T41" fmla="*/ 6 h 17"/>
                <a:gd name="T42" fmla="*/ 0 w 49"/>
                <a:gd name="T43" fmla="*/ 6 h 17"/>
                <a:gd name="T44" fmla="*/ 0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59"/>
            <p:cNvSpPr>
              <a:spLocks/>
            </p:cNvSpPr>
            <p:nvPr/>
          </p:nvSpPr>
          <p:spPr bwMode="auto">
            <a:xfrm>
              <a:off x="4513" y="3976"/>
              <a:ext cx="515" cy="226"/>
            </a:xfrm>
            <a:custGeom>
              <a:avLst/>
              <a:gdLst>
                <a:gd name="T0" fmla="*/ 505 w 515"/>
                <a:gd name="T1" fmla="*/ 197 h 226"/>
                <a:gd name="T2" fmla="*/ 515 w 515"/>
                <a:gd name="T3" fmla="*/ 214 h 226"/>
                <a:gd name="T4" fmla="*/ 495 w 515"/>
                <a:gd name="T5" fmla="*/ 220 h 226"/>
                <a:gd name="T6" fmla="*/ 485 w 515"/>
                <a:gd name="T7" fmla="*/ 226 h 226"/>
                <a:gd name="T8" fmla="*/ 455 w 515"/>
                <a:gd name="T9" fmla="*/ 226 h 226"/>
                <a:gd name="T10" fmla="*/ 426 w 515"/>
                <a:gd name="T11" fmla="*/ 220 h 226"/>
                <a:gd name="T12" fmla="*/ 386 w 515"/>
                <a:gd name="T13" fmla="*/ 214 h 226"/>
                <a:gd name="T14" fmla="*/ 336 w 515"/>
                <a:gd name="T15" fmla="*/ 197 h 226"/>
                <a:gd name="T16" fmla="*/ 297 w 515"/>
                <a:gd name="T17" fmla="*/ 186 h 226"/>
                <a:gd name="T18" fmla="*/ 247 w 515"/>
                <a:gd name="T19" fmla="*/ 164 h 226"/>
                <a:gd name="T20" fmla="*/ 208 w 515"/>
                <a:gd name="T21" fmla="*/ 147 h 226"/>
                <a:gd name="T22" fmla="*/ 158 w 515"/>
                <a:gd name="T23" fmla="*/ 124 h 226"/>
                <a:gd name="T24" fmla="*/ 119 w 515"/>
                <a:gd name="T25" fmla="*/ 96 h 226"/>
                <a:gd name="T26" fmla="*/ 79 w 515"/>
                <a:gd name="T27" fmla="*/ 73 h 226"/>
                <a:gd name="T28" fmla="*/ 40 w 515"/>
                <a:gd name="T29" fmla="*/ 45 h 226"/>
                <a:gd name="T30" fmla="*/ 20 w 515"/>
                <a:gd name="T31" fmla="*/ 23 h 226"/>
                <a:gd name="T32" fmla="*/ 0 w 515"/>
                <a:gd name="T33" fmla="*/ 0 h 226"/>
                <a:gd name="T34" fmla="*/ 20 w 515"/>
                <a:gd name="T35" fmla="*/ 17 h 226"/>
                <a:gd name="T36" fmla="*/ 40 w 515"/>
                <a:gd name="T37" fmla="*/ 39 h 226"/>
                <a:gd name="T38" fmla="*/ 69 w 515"/>
                <a:gd name="T39" fmla="*/ 62 h 226"/>
                <a:gd name="T40" fmla="*/ 99 w 515"/>
                <a:gd name="T41" fmla="*/ 85 h 226"/>
                <a:gd name="T42" fmla="*/ 139 w 515"/>
                <a:gd name="T43" fmla="*/ 107 h 226"/>
                <a:gd name="T44" fmla="*/ 178 w 515"/>
                <a:gd name="T45" fmla="*/ 130 h 226"/>
                <a:gd name="T46" fmla="*/ 218 w 515"/>
                <a:gd name="T47" fmla="*/ 152 h 226"/>
                <a:gd name="T48" fmla="*/ 267 w 515"/>
                <a:gd name="T49" fmla="*/ 169 h 226"/>
                <a:gd name="T50" fmla="*/ 317 w 515"/>
                <a:gd name="T51" fmla="*/ 186 h 226"/>
                <a:gd name="T52" fmla="*/ 356 w 515"/>
                <a:gd name="T53" fmla="*/ 203 h 226"/>
                <a:gd name="T54" fmla="*/ 396 w 515"/>
                <a:gd name="T55" fmla="*/ 214 h 226"/>
                <a:gd name="T56" fmla="*/ 435 w 515"/>
                <a:gd name="T57" fmla="*/ 220 h 226"/>
                <a:gd name="T58" fmla="*/ 465 w 515"/>
                <a:gd name="T59" fmla="*/ 220 h 226"/>
                <a:gd name="T60" fmla="*/ 485 w 515"/>
                <a:gd name="T61" fmla="*/ 220 h 226"/>
                <a:gd name="T62" fmla="*/ 495 w 515"/>
                <a:gd name="T63" fmla="*/ 214 h 226"/>
                <a:gd name="T64" fmla="*/ 505 w 515"/>
                <a:gd name="T65" fmla="*/ 203 h 226"/>
                <a:gd name="T66" fmla="*/ 495 w 515"/>
                <a:gd name="T67" fmla="*/ 192 h 226"/>
                <a:gd name="T68" fmla="*/ 495 w 515"/>
                <a:gd name="T69" fmla="*/ 192 h 226"/>
                <a:gd name="T70" fmla="*/ 505 w 515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5"/>
                <a:gd name="T109" fmla="*/ 0 h 226"/>
                <a:gd name="T110" fmla="*/ 515 w 515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0"/>
            <p:cNvSpPr>
              <a:spLocks/>
            </p:cNvSpPr>
            <p:nvPr/>
          </p:nvSpPr>
          <p:spPr bwMode="auto">
            <a:xfrm>
              <a:off x="5008" y="4140"/>
              <a:ext cx="79" cy="33"/>
            </a:xfrm>
            <a:custGeom>
              <a:avLst/>
              <a:gdLst>
                <a:gd name="T0" fmla="*/ 79 w 79"/>
                <a:gd name="T1" fmla="*/ 11 h 33"/>
                <a:gd name="T2" fmla="*/ 69 w 79"/>
                <a:gd name="T3" fmla="*/ 11 h 33"/>
                <a:gd name="T4" fmla="*/ 59 w 79"/>
                <a:gd name="T5" fmla="*/ 5 h 33"/>
                <a:gd name="T6" fmla="*/ 49 w 79"/>
                <a:gd name="T7" fmla="*/ 0 h 33"/>
                <a:gd name="T8" fmla="*/ 39 w 79"/>
                <a:gd name="T9" fmla="*/ 0 h 33"/>
                <a:gd name="T10" fmla="*/ 30 w 79"/>
                <a:gd name="T11" fmla="*/ 5 h 33"/>
                <a:gd name="T12" fmla="*/ 20 w 79"/>
                <a:gd name="T13" fmla="*/ 11 h 33"/>
                <a:gd name="T14" fmla="*/ 10 w 79"/>
                <a:gd name="T15" fmla="*/ 16 h 33"/>
                <a:gd name="T16" fmla="*/ 10 w 79"/>
                <a:gd name="T17" fmla="*/ 33 h 33"/>
                <a:gd name="T18" fmla="*/ 0 w 79"/>
                <a:gd name="T19" fmla="*/ 28 h 33"/>
                <a:gd name="T20" fmla="*/ 10 w 79"/>
                <a:gd name="T21" fmla="*/ 16 h 33"/>
                <a:gd name="T22" fmla="*/ 10 w 79"/>
                <a:gd name="T23" fmla="*/ 5 h 33"/>
                <a:gd name="T24" fmla="*/ 20 w 79"/>
                <a:gd name="T25" fmla="*/ 0 h 33"/>
                <a:gd name="T26" fmla="*/ 30 w 79"/>
                <a:gd name="T27" fmla="*/ 0 h 33"/>
                <a:gd name="T28" fmla="*/ 39 w 79"/>
                <a:gd name="T29" fmla="*/ 0 h 33"/>
                <a:gd name="T30" fmla="*/ 49 w 79"/>
                <a:gd name="T31" fmla="*/ 0 h 33"/>
                <a:gd name="T32" fmla="*/ 69 w 79"/>
                <a:gd name="T33" fmla="*/ 5 h 33"/>
                <a:gd name="T34" fmla="*/ 79 w 79"/>
                <a:gd name="T35" fmla="*/ 11 h 33"/>
                <a:gd name="T36" fmla="*/ 79 w 79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33"/>
                <a:gd name="T59" fmla="*/ 79 w 79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1"/>
            <p:cNvSpPr>
              <a:spLocks/>
            </p:cNvSpPr>
            <p:nvPr/>
          </p:nvSpPr>
          <p:spPr bwMode="auto">
            <a:xfrm>
              <a:off x="4622" y="4021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62"/>
            <p:cNvSpPr>
              <a:spLocks/>
            </p:cNvSpPr>
            <p:nvPr/>
          </p:nvSpPr>
          <p:spPr bwMode="auto">
            <a:xfrm>
              <a:off x="4602" y="4015"/>
              <a:ext cx="30" cy="12"/>
            </a:xfrm>
            <a:custGeom>
              <a:avLst/>
              <a:gdLst>
                <a:gd name="T0" fmla="*/ 0 w 30"/>
                <a:gd name="T1" fmla="*/ 6 h 12"/>
                <a:gd name="T2" fmla="*/ 0 w 30"/>
                <a:gd name="T3" fmla="*/ 6 h 12"/>
                <a:gd name="T4" fmla="*/ 0 w 30"/>
                <a:gd name="T5" fmla="*/ 6 h 12"/>
                <a:gd name="T6" fmla="*/ 10 w 30"/>
                <a:gd name="T7" fmla="*/ 0 h 12"/>
                <a:gd name="T8" fmla="*/ 10 w 30"/>
                <a:gd name="T9" fmla="*/ 6 h 12"/>
                <a:gd name="T10" fmla="*/ 20 w 30"/>
                <a:gd name="T11" fmla="*/ 6 h 12"/>
                <a:gd name="T12" fmla="*/ 30 w 30"/>
                <a:gd name="T13" fmla="*/ 12 h 12"/>
                <a:gd name="T14" fmla="*/ 20 w 30"/>
                <a:gd name="T15" fmla="*/ 6 h 12"/>
                <a:gd name="T16" fmla="*/ 10 w 30"/>
                <a:gd name="T17" fmla="*/ 6 h 12"/>
                <a:gd name="T18" fmla="*/ 10 w 30"/>
                <a:gd name="T19" fmla="*/ 6 h 12"/>
                <a:gd name="T20" fmla="*/ 10 w 30"/>
                <a:gd name="T21" fmla="*/ 6 h 12"/>
                <a:gd name="T22" fmla="*/ 10 w 30"/>
                <a:gd name="T23" fmla="*/ 6 h 12"/>
                <a:gd name="T24" fmla="*/ 0 w 30"/>
                <a:gd name="T25" fmla="*/ 6 h 12"/>
                <a:gd name="T26" fmla="*/ 0 w 30"/>
                <a:gd name="T27" fmla="*/ 6 h 12"/>
                <a:gd name="T28" fmla="*/ 0 w 30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12"/>
                <a:gd name="T47" fmla="*/ 30 w 30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63"/>
            <p:cNvSpPr>
              <a:spLocks/>
            </p:cNvSpPr>
            <p:nvPr/>
          </p:nvSpPr>
          <p:spPr bwMode="auto">
            <a:xfrm>
              <a:off x="4602" y="4021"/>
              <a:ext cx="426" cy="175"/>
            </a:xfrm>
            <a:custGeom>
              <a:avLst/>
              <a:gdLst>
                <a:gd name="T0" fmla="*/ 426 w 426"/>
                <a:gd name="T1" fmla="*/ 147 h 175"/>
                <a:gd name="T2" fmla="*/ 426 w 426"/>
                <a:gd name="T3" fmla="*/ 164 h 175"/>
                <a:gd name="T4" fmla="*/ 416 w 426"/>
                <a:gd name="T5" fmla="*/ 169 h 175"/>
                <a:gd name="T6" fmla="*/ 396 w 426"/>
                <a:gd name="T7" fmla="*/ 175 h 175"/>
                <a:gd name="T8" fmla="*/ 376 w 426"/>
                <a:gd name="T9" fmla="*/ 175 h 175"/>
                <a:gd name="T10" fmla="*/ 346 w 426"/>
                <a:gd name="T11" fmla="*/ 169 h 175"/>
                <a:gd name="T12" fmla="*/ 317 w 426"/>
                <a:gd name="T13" fmla="*/ 158 h 175"/>
                <a:gd name="T14" fmla="*/ 287 w 426"/>
                <a:gd name="T15" fmla="*/ 152 h 175"/>
                <a:gd name="T16" fmla="*/ 247 w 426"/>
                <a:gd name="T17" fmla="*/ 135 h 175"/>
                <a:gd name="T18" fmla="*/ 208 w 426"/>
                <a:gd name="T19" fmla="*/ 124 h 175"/>
                <a:gd name="T20" fmla="*/ 168 w 426"/>
                <a:gd name="T21" fmla="*/ 107 h 175"/>
                <a:gd name="T22" fmla="*/ 129 w 426"/>
                <a:gd name="T23" fmla="*/ 90 h 175"/>
                <a:gd name="T24" fmla="*/ 99 w 426"/>
                <a:gd name="T25" fmla="*/ 68 h 175"/>
                <a:gd name="T26" fmla="*/ 59 w 426"/>
                <a:gd name="T27" fmla="*/ 51 h 175"/>
                <a:gd name="T28" fmla="*/ 40 w 426"/>
                <a:gd name="T29" fmla="*/ 34 h 175"/>
                <a:gd name="T30" fmla="*/ 20 w 426"/>
                <a:gd name="T31" fmla="*/ 17 h 175"/>
                <a:gd name="T32" fmla="*/ 0 w 426"/>
                <a:gd name="T33" fmla="*/ 0 h 175"/>
                <a:gd name="T34" fmla="*/ 20 w 426"/>
                <a:gd name="T35" fmla="*/ 11 h 175"/>
                <a:gd name="T36" fmla="*/ 30 w 426"/>
                <a:gd name="T37" fmla="*/ 28 h 175"/>
                <a:gd name="T38" fmla="*/ 50 w 426"/>
                <a:gd name="T39" fmla="*/ 45 h 175"/>
                <a:gd name="T40" fmla="*/ 79 w 426"/>
                <a:gd name="T41" fmla="*/ 62 h 175"/>
                <a:gd name="T42" fmla="*/ 109 w 426"/>
                <a:gd name="T43" fmla="*/ 79 h 175"/>
                <a:gd name="T44" fmla="*/ 149 w 426"/>
                <a:gd name="T45" fmla="*/ 96 h 175"/>
                <a:gd name="T46" fmla="*/ 188 w 426"/>
                <a:gd name="T47" fmla="*/ 113 h 175"/>
                <a:gd name="T48" fmla="*/ 218 w 426"/>
                <a:gd name="T49" fmla="*/ 124 h 175"/>
                <a:gd name="T50" fmla="*/ 257 w 426"/>
                <a:gd name="T51" fmla="*/ 141 h 175"/>
                <a:gd name="T52" fmla="*/ 297 w 426"/>
                <a:gd name="T53" fmla="*/ 152 h 175"/>
                <a:gd name="T54" fmla="*/ 327 w 426"/>
                <a:gd name="T55" fmla="*/ 158 h 175"/>
                <a:gd name="T56" fmla="*/ 356 w 426"/>
                <a:gd name="T57" fmla="*/ 164 h 175"/>
                <a:gd name="T58" fmla="*/ 386 w 426"/>
                <a:gd name="T59" fmla="*/ 169 h 175"/>
                <a:gd name="T60" fmla="*/ 406 w 426"/>
                <a:gd name="T61" fmla="*/ 169 h 175"/>
                <a:gd name="T62" fmla="*/ 416 w 426"/>
                <a:gd name="T63" fmla="*/ 164 h 175"/>
                <a:gd name="T64" fmla="*/ 416 w 426"/>
                <a:gd name="T65" fmla="*/ 152 h 175"/>
                <a:gd name="T66" fmla="*/ 416 w 426"/>
                <a:gd name="T67" fmla="*/ 147 h 175"/>
                <a:gd name="T68" fmla="*/ 416 w 426"/>
                <a:gd name="T69" fmla="*/ 147 h 175"/>
                <a:gd name="T70" fmla="*/ 426 w 426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175"/>
                <a:gd name="T110" fmla="*/ 426 w 426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64"/>
            <p:cNvSpPr>
              <a:spLocks/>
            </p:cNvSpPr>
            <p:nvPr/>
          </p:nvSpPr>
          <p:spPr bwMode="auto">
            <a:xfrm>
              <a:off x="5018" y="4140"/>
              <a:ext cx="69" cy="28"/>
            </a:xfrm>
            <a:custGeom>
              <a:avLst/>
              <a:gdLst>
                <a:gd name="T0" fmla="*/ 69 w 69"/>
                <a:gd name="T1" fmla="*/ 11 h 28"/>
                <a:gd name="T2" fmla="*/ 59 w 69"/>
                <a:gd name="T3" fmla="*/ 11 h 28"/>
                <a:gd name="T4" fmla="*/ 49 w 69"/>
                <a:gd name="T5" fmla="*/ 5 h 28"/>
                <a:gd name="T6" fmla="*/ 39 w 69"/>
                <a:gd name="T7" fmla="*/ 0 h 28"/>
                <a:gd name="T8" fmla="*/ 29 w 69"/>
                <a:gd name="T9" fmla="*/ 0 h 28"/>
                <a:gd name="T10" fmla="*/ 20 w 69"/>
                <a:gd name="T11" fmla="*/ 5 h 28"/>
                <a:gd name="T12" fmla="*/ 10 w 69"/>
                <a:gd name="T13" fmla="*/ 11 h 28"/>
                <a:gd name="T14" fmla="*/ 10 w 69"/>
                <a:gd name="T15" fmla="*/ 16 h 28"/>
                <a:gd name="T16" fmla="*/ 10 w 69"/>
                <a:gd name="T17" fmla="*/ 28 h 28"/>
                <a:gd name="T18" fmla="*/ 0 w 69"/>
                <a:gd name="T19" fmla="*/ 28 h 28"/>
                <a:gd name="T20" fmla="*/ 0 w 69"/>
                <a:gd name="T21" fmla="*/ 11 h 28"/>
                <a:gd name="T22" fmla="*/ 10 w 69"/>
                <a:gd name="T23" fmla="*/ 5 h 28"/>
                <a:gd name="T24" fmla="*/ 10 w 69"/>
                <a:gd name="T25" fmla="*/ 0 h 28"/>
                <a:gd name="T26" fmla="*/ 20 w 69"/>
                <a:gd name="T27" fmla="*/ 0 h 28"/>
                <a:gd name="T28" fmla="*/ 29 w 69"/>
                <a:gd name="T29" fmla="*/ 0 h 28"/>
                <a:gd name="T30" fmla="*/ 39 w 69"/>
                <a:gd name="T31" fmla="*/ 0 h 28"/>
                <a:gd name="T32" fmla="*/ 59 w 69"/>
                <a:gd name="T33" fmla="*/ 5 h 28"/>
                <a:gd name="T34" fmla="*/ 69 w 69"/>
                <a:gd name="T35" fmla="*/ 11 h 28"/>
                <a:gd name="T36" fmla="*/ 69 w 69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28"/>
                <a:gd name="T59" fmla="*/ 69 w 6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65"/>
            <p:cNvSpPr>
              <a:spLocks/>
            </p:cNvSpPr>
            <p:nvPr/>
          </p:nvSpPr>
          <p:spPr bwMode="auto">
            <a:xfrm>
              <a:off x="5087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66"/>
            <p:cNvSpPr>
              <a:spLocks/>
            </p:cNvSpPr>
            <p:nvPr/>
          </p:nvSpPr>
          <p:spPr bwMode="auto">
            <a:xfrm>
              <a:off x="4701" y="4061"/>
              <a:ext cx="386" cy="124"/>
            </a:xfrm>
            <a:custGeom>
              <a:avLst/>
              <a:gdLst>
                <a:gd name="T0" fmla="*/ 0 w 386"/>
                <a:gd name="T1" fmla="*/ 0 h 124"/>
                <a:gd name="T2" fmla="*/ 0 w 386"/>
                <a:gd name="T3" fmla="*/ 0 h 124"/>
                <a:gd name="T4" fmla="*/ 20 w 386"/>
                <a:gd name="T5" fmla="*/ 16 h 124"/>
                <a:gd name="T6" fmla="*/ 30 w 386"/>
                <a:gd name="T7" fmla="*/ 28 h 124"/>
                <a:gd name="T8" fmla="*/ 59 w 386"/>
                <a:gd name="T9" fmla="*/ 45 h 124"/>
                <a:gd name="T10" fmla="*/ 79 w 386"/>
                <a:gd name="T11" fmla="*/ 56 h 124"/>
                <a:gd name="T12" fmla="*/ 109 w 386"/>
                <a:gd name="T13" fmla="*/ 67 h 124"/>
                <a:gd name="T14" fmla="*/ 139 w 386"/>
                <a:gd name="T15" fmla="*/ 79 h 124"/>
                <a:gd name="T16" fmla="*/ 168 w 386"/>
                <a:gd name="T17" fmla="*/ 90 h 124"/>
                <a:gd name="T18" fmla="*/ 188 w 386"/>
                <a:gd name="T19" fmla="*/ 101 h 124"/>
                <a:gd name="T20" fmla="*/ 218 w 386"/>
                <a:gd name="T21" fmla="*/ 112 h 124"/>
                <a:gd name="T22" fmla="*/ 247 w 386"/>
                <a:gd name="T23" fmla="*/ 118 h 124"/>
                <a:gd name="T24" fmla="*/ 267 w 386"/>
                <a:gd name="T25" fmla="*/ 118 h 124"/>
                <a:gd name="T26" fmla="*/ 287 w 386"/>
                <a:gd name="T27" fmla="*/ 124 h 124"/>
                <a:gd name="T28" fmla="*/ 307 w 386"/>
                <a:gd name="T29" fmla="*/ 118 h 124"/>
                <a:gd name="T30" fmla="*/ 317 w 386"/>
                <a:gd name="T31" fmla="*/ 118 h 124"/>
                <a:gd name="T32" fmla="*/ 317 w 386"/>
                <a:gd name="T33" fmla="*/ 107 h 124"/>
                <a:gd name="T34" fmla="*/ 317 w 386"/>
                <a:gd name="T35" fmla="*/ 101 h 124"/>
                <a:gd name="T36" fmla="*/ 317 w 386"/>
                <a:gd name="T37" fmla="*/ 101 h 124"/>
                <a:gd name="T38" fmla="*/ 317 w 386"/>
                <a:gd name="T39" fmla="*/ 90 h 124"/>
                <a:gd name="T40" fmla="*/ 327 w 386"/>
                <a:gd name="T41" fmla="*/ 79 h 124"/>
                <a:gd name="T42" fmla="*/ 327 w 386"/>
                <a:gd name="T43" fmla="*/ 79 h 124"/>
                <a:gd name="T44" fmla="*/ 337 w 386"/>
                <a:gd name="T45" fmla="*/ 79 h 124"/>
                <a:gd name="T46" fmla="*/ 346 w 386"/>
                <a:gd name="T47" fmla="*/ 79 h 124"/>
                <a:gd name="T48" fmla="*/ 366 w 386"/>
                <a:gd name="T49" fmla="*/ 79 h 124"/>
                <a:gd name="T50" fmla="*/ 376 w 386"/>
                <a:gd name="T51" fmla="*/ 84 h 124"/>
                <a:gd name="T52" fmla="*/ 386 w 386"/>
                <a:gd name="T53" fmla="*/ 90 h 124"/>
                <a:gd name="T54" fmla="*/ 0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67"/>
            <p:cNvSpPr>
              <a:spLocks/>
            </p:cNvSpPr>
            <p:nvPr/>
          </p:nvSpPr>
          <p:spPr bwMode="auto">
            <a:xfrm>
              <a:off x="1257" y="3970"/>
              <a:ext cx="49" cy="17"/>
            </a:xfrm>
            <a:custGeom>
              <a:avLst/>
              <a:gdLst>
                <a:gd name="T0" fmla="*/ 49 w 49"/>
                <a:gd name="T1" fmla="*/ 6 h 17"/>
                <a:gd name="T2" fmla="*/ 49 w 49"/>
                <a:gd name="T3" fmla="*/ 6 h 17"/>
                <a:gd name="T4" fmla="*/ 49 w 49"/>
                <a:gd name="T5" fmla="*/ 0 h 17"/>
                <a:gd name="T6" fmla="*/ 39 w 49"/>
                <a:gd name="T7" fmla="*/ 0 h 17"/>
                <a:gd name="T8" fmla="*/ 39 w 49"/>
                <a:gd name="T9" fmla="*/ 0 h 17"/>
                <a:gd name="T10" fmla="*/ 30 w 49"/>
                <a:gd name="T11" fmla="*/ 0 h 17"/>
                <a:gd name="T12" fmla="*/ 30 w 49"/>
                <a:gd name="T13" fmla="*/ 6 h 17"/>
                <a:gd name="T14" fmla="*/ 20 w 49"/>
                <a:gd name="T15" fmla="*/ 6 h 17"/>
                <a:gd name="T16" fmla="*/ 10 w 49"/>
                <a:gd name="T17" fmla="*/ 17 h 17"/>
                <a:gd name="T18" fmla="*/ 0 w 49"/>
                <a:gd name="T19" fmla="*/ 17 h 17"/>
                <a:gd name="T20" fmla="*/ 10 w 49"/>
                <a:gd name="T21" fmla="*/ 17 h 17"/>
                <a:gd name="T22" fmla="*/ 20 w 49"/>
                <a:gd name="T23" fmla="*/ 12 h 17"/>
                <a:gd name="T24" fmla="*/ 20 w 49"/>
                <a:gd name="T25" fmla="*/ 12 h 17"/>
                <a:gd name="T26" fmla="*/ 20 w 49"/>
                <a:gd name="T27" fmla="*/ 6 h 17"/>
                <a:gd name="T28" fmla="*/ 30 w 49"/>
                <a:gd name="T29" fmla="*/ 6 h 17"/>
                <a:gd name="T30" fmla="*/ 30 w 49"/>
                <a:gd name="T31" fmla="*/ 6 h 17"/>
                <a:gd name="T32" fmla="*/ 39 w 49"/>
                <a:gd name="T33" fmla="*/ 6 h 17"/>
                <a:gd name="T34" fmla="*/ 39 w 49"/>
                <a:gd name="T35" fmla="*/ 6 h 17"/>
                <a:gd name="T36" fmla="*/ 39 w 49"/>
                <a:gd name="T37" fmla="*/ 12 h 17"/>
                <a:gd name="T38" fmla="*/ 39 w 49"/>
                <a:gd name="T39" fmla="*/ 12 h 17"/>
                <a:gd name="T40" fmla="*/ 49 w 49"/>
                <a:gd name="T41" fmla="*/ 6 h 17"/>
                <a:gd name="T42" fmla="*/ 49 w 49"/>
                <a:gd name="T43" fmla="*/ 6 h 17"/>
                <a:gd name="T44" fmla="*/ 49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68"/>
            <p:cNvSpPr>
              <a:spLocks/>
            </p:cNvSpPr>
            <p:nvPr/>
          </p:nvSpPr>
          <p:spPr bwMode="auto">
            <a:xfrm>
              <a:off x="792" y="3976"/>
              <a:ext cx="514" cy="226"/>
            </a:xfrm>
            <a:custGeom>
              <a:avLst/>
              <a:gdLst>
                <a:gd name="T0" fmla="*/ 10 w 514"/>
                <a:gd name="T1" fmla="*/ 197 h 226"/>
                <a:gd name="T2" fmla="*/ 10 w 514"/>
                <a:gd name="T3" fmla="*/ 214 h 226"/>
                <a:gd name="T4" fmla="*/ 10 w 514"/>
                <a:gd name="T5" fmla="*/ 220 h 226"/>
                <a:gd name="T6" fmla="*/ 29 w 514"/>
                <a:gd name="T7" fmla="*/ 226 h 226"/>
                <a:gd name="T8" fmla="*/ 59 w 514"/>
                <a:gd name="T9" fmla="*/ 226 h 226"/>
                <a:gd name="T10" fmla="*/ 89 w 514"/>
                <a:gd name="T11" fmla="*/ 220 h 226"/>
                <a:gd name="T12" fmla="*/ 128 w 514"/>
                <a:gd name="T13" fmla="*/ 214 h 226"/>
                <a:gd name="T14" fmla="*/ 178 w 514"/>
                <a:gd name="T15" fmla="*/ 197 h 226"/>
                <a:gd name="T16" fmla="*/ 217 w 514"/>
                <a:gd name="T17" fmla="*/ 186 h 226"/>
                <a:gd name="T18" fmla="*/ 267 w 514"/>
                <a:gd name="T19" fmla="*/ 164 h 226"/>
                <a:gd name="T20" fmla="*/ 307 w 514"/>
                <a:gd name="T21" fmla="*/ 147 h 226"/>
                <a:gd name="T22" fmla="*/ 356 w 514"/>
                <a:gd name="T23" fmla="*/ 124 h 226"/>
                <a:gd name="T24" fmla="*/ 396 w 514"/>
                <a:gd name="T25" fmla="*/ 96 h 226"/>
                <a:gd name="T26" fmla="*/ 435 w 514"/>
                <a:gd name="T27" fmla="*/ 73 h 226"/>
                <a:gd name="T28" fmla="*/ 475 w 514"/>
                <a:gd name="T29" fmla="*/ 45 h 226"/>
                <a:gd name="T30" fmla="*/ 495 w 514"/>
                <a:gd name="T31" fmla="*/ 23 h 226"/>
                <a:gd name="T32" fmla="*/ 514 w 514"/>
                <a:gd name="T33" fmla="*/ 0 h 226"/>
                <a:gd name="T34" fmla="*/ 495 w 514"/>
                <a:gd name="T35" fmla="*/ 17 h 226"/>
                <a:gd name="T36" fmla="*/ 475 w 514"/>
                <a:gd name="T37" fmla="*/ 39 h 226"/>
                <a:gd name="T38" fmla="*/ 445 w 514"/>
                <a:gd name="T39" fmla="*/ 62 h 226"/>
                <a:gd name="T40" fmla="*/ 415 w 514"/>
                <a:gd name="T41" fmla="*/ 85 h 226"/>
                <a:gd name="T42" fmla="*/ 376 w 514"/>
                <a:gd name="T43" fmla="*/ 107 h 226"/>
                <a:gd name="T44" fmla="*/ 336 w 514"/>
                <a:gd name="T45" fmla="*/ 130 h 226"/>
                <a:gd name="T46" fmla="*/ 297 w 514"/>
                <a:gd name="T47" fmla="*/ 152 h 226"/>
                <a:gd name="T48" fmla="*/ 247 w 514"/>
                <a:gd name="T49" fmla="*/ 169 h 226"/>
                <a:gd name="T50" fmla="*/ 208 w 514"/>
                <a:gd name="T51" fmla="*/ 186 h 226"/>
                <a:gd name="T52" fmla="*/ 158 w 514"/>
                <a:gd name="T53" fmla="*/ 203 h 226"/>
                <a:gd name="T54" fmla="*/ 119 w 514"/>
                <a:gd name="T55" fmla="*/ 214 h 226"/>
                <a:gd name="T56" fmla="*/ 89 w 514"/>
                <a:gd name="T57" fmla="*/ 220 h 226"/>
                <a:gd name="T58" fmla="*/ 49 w 514"/>
                <a:gd name="T59" fmla="*/ 220 h 226"/>
                <a:gd name="T60" fmla="*/ 29 w 514"/>
                <a:gd name="T61" fmla="*/ 220 h 226"/>
                <a:gd name="T62" fmla="*/ 20 w 514"/>
                <a:gd name="T63" fmla="*/ 214 h 226"/>
                <a:gd name="T64" fmla="*/ 10 w 514"/>
                <a:gd name="T65" fmla="*/ 203 h 226"/>
                <a:gd name="T66" fmla="*/ 10 w 514"/>
                <a:gd name="T67" fmla="*/ 192 h 226"/>
                <a:gd name="T68" fmla="*/ 10 w 514"/>
                <a:gd name="T69" fmla="*/ 192 h 226"/>
                <a:gd name="T70" fmla="*/ 10 w 514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4"/>
                <a:gd name="T109" fmla="*/ 0 h 226"/>
                <a:gd name="T110" fmla="*/ 514 w 514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69"/>
            <p:cNvSpPr>
              <a:spLocks/>
            </p:cNvSpPr>
            <p:nvPr/>
          </p:nvSpPr>
          <p:spPr bwMode="auto">
            <a:xfrm>
              <a:off x="732" y="4140"/>
              <a:ext cx="70" cy="33"/>
            </a:xfrm>
            <a:custGeom>
              <a:avLst/>
              <a:gdLst>
                <a:gd name="T0" fmla="*/ 0 w 70"/>
                <a:gd name="T1" fmla="*/ 11 h 33"/>
                <a:gd name="T2" fmla="*/ 10 w 70"/>
                <a:gd name="T3" fmla="*/ 11 h 33"/>
                <a:gd name="T4" fmla="*/ 20 w 70"/>
                <a:gd name="T5" fmla="*/ 5 h 33"/>
                <a:gd name="T6" fmla="*/ 30 w 70"/>
                <a:gd name="T7" fmla="*/ 0 h 33"/>
                <a:gd name="T8" fmla="*/ 40 w 70"/>
                <a:gd name="T9" fmla="*/ 0 h 33"/>
                <a:gd name="T10" fmla="*/ 50 w 70"/>
                <a:gd name="T11" fmla="*/ 5 h 33"/>
                <a:gd name="T12" fmla="*/ 60 w 70"/>
                <a:gd name="T13" fmla="*/ 11 h 33"/>
                <a:gd name="T14" fmla="*/ 70 w 70"/>
                <a:gd name="T15" fmla="*/ 16 h 33"/>
                <a:gd name="T16" fmla="*/ 70 w 70"/>
                <a:gd name="T17" fmla="*/ 33 h 33"/>
                <a:gd name="T18" fmla="*/ 70 w 70"/>
                <a:gd name="T19" fmla="*/ 28 h 33"/>
                <a:gd name="T20" fmla="*/ 70 w 70"/>
                <a:gd name="T21" fmla="*/ 16 h 33"/>
                <a:gd name="T22" fmla="*/ 70 w 70"/>
                <a:gd name="T23" fmla="*/ 5 h 33"/>
                <a:gd name="T24" fmla="*/ 60 w 70"/>
                <a:gd name="T25" fmla="*/ 0 h 33"/>
                <a:gd name="T26" fmla="*/ 50 w 70"/>
                <a:gd name="T27" fmla="*/ 0 h 33"/>
                <a:gd name="T28" fmla="*/ 40 w 70"/>
                <a:gd name="T29" fmla="*/ 0 h 33"/>
                <a:gd name="T30" fmla="*/ 30 w 70"/>
                <a:gd name="T31" fmla="*/ 0 h 33"/>
                <a:gd name="T32" fmla="*/ 10 w 70"/>
                <a:gd name="T33" fmla="*/ 5 h 33"/>
                <a:gd name="T34" fmla="*/ 0 w 70"/>
                <a:gd name="T35" fmla="*/ 11 h 33"/>
                <a:gd name="T36" fmla="*/ 0 w 70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33"/>
                <a:gd name="T59" fmla="*/ 70 w 70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70"/>
            <p:cNvSpPr>
              <a:spLocks/>
            </p:cNvSpPr>
            <p:nvPr/>
          </p:nvSpPr>
          <p:spPr bwMode="auto">
            <a:xfrm>
              <a:off x="1188" y="402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71"/>
            <p:cNvSpPr>
              <a:spLocks/>
            </p:cNvSpPr>
            <p:nvPr/>
          </p:nvSpPr>
          <p:spPr bwMode="auto">
            <a:xfrm>
              <a:off x="1188" y="4015"/>
              <a:ext cx="29" cy="12"/>
            </a:xfrm>
            <a:custGeom>
              <a:avLst/>
              <a:gdLst>
                <a:gd name="T0" fmla="*/ 29 w 29"/>
                <a:gd name="T1" fmla="*/ 6 h 12"/>
                <a:gd name="T2" fmla="*/ 29 w 29"/>
                <a:gd name="T3" fmla="*/ 6 h 12"/>
                <a:gd name="T4" fmla="*/ 29 w 29"/>
                <a:gd name="T5" fmla="*/ 6 h 12"/>
                <a:gd name="T6" fmla="*/ 19 w 29"/>
                <a:gd name="T7" fmla="*/ 0 h 12"/>
                <a:gd name="T8" fmla="*/ 19 w 29"/>
                <a:gd name="T9" fmla="*/ 6 h 12"/>
                <a:gd name="T10" fmla="*/ 10 w 29"/>
                <a:gd name="T11" fmla="*/ 6 h 12"/>
                <a:gd name="T12" fmla="*/ 0 w 29"/>
                <a:gd name="T13" fmla="*/ 12 h 12"/>
                <a:gd name="T14" fmla="*/ 10 w 29"/>
                <a:gd name="T15" fmla="*/ 6 h 12"/>
                <a:gd name="T16" fmla="*/ 19 w 29"/>
                <a:gd name="T17" fmla="*/ 6 h 12"/>
                <a:gd name="T18" fmla="*/ 19 w 29"/>
                <a:gd name="T19" fmla="*/ 6 h 12"/>
                <a:gd name="T20" fmla="*/ 19 w 29"/>
                <a:gd name="T21" fmla="*/ 6 h 12"/>
                <a:gd name="T22" fmla="*/ 19 w 29"/>
                <a:gd name="T23" fmla="*/ 6 h 12"/>
                <a:gd name="T24" fmla="*/ 29 w 29"/>
                <a:gd name="T25" fmla="*/ 6 h 12"/>
                <a:gd name="T26" fmla="*/ 29 w 29"/>
                <a:gd name="T27" fmla="*/ 6 h 12"/>
                <a:gd name="T28" fmla="*/ 29 w 29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2"/>
                <a:gd name="T47" fmla="*/ 29 w 29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72"/>
            <p:cNvSpPr>
              <a:spLocks/>
            </p:cNvSpPr>
            <p:nvPr/>
          </p:nvSpPr>
          <p:spPr bwMode="auto">
            <a:xfrm>
              <a:off x="792" y="4021"/>
              <a:ext cx="425" cy="175"/>
            </a:xfrm>
            <a:custGeom>
              <a:avLst/>
              <a:gdLst>
                <a:gd name="T0" fmla="*/ 0 w 425"/>
                <a:gd name="T1" fmla="*/ 147 h 175"/>
                <a:gd name="T2" fmla="*/ 0 w 425"/>
                <a:gd name="T3" fmla="*/ 164 h 175"/>
                <a:gd name="T4" fmla="*/ 10 w 425"/>
                <a:gd name="T5" fmla="*/ 169 h 175"/>
                <a:gd name="T6" fmla="*/ 29 w 425"/>
                <a:gd name="T7" fmla="*/ 175 h 175"/>
                <a:gd name="T8" fmla="*/ 49 w 425"/>
                <a:gd name="T9" fmla="*/ 175 h 175"/>
                <a:gd name="T10" fmla="*/ 79 w 425"/>
                <a:gd name="T11" fmla="*/ 169 h 175"/>
                <a:gd name="T12" fmla="*/ 109 w 425"/>
                <a:gd name="T13" fmla="*/ 158 h 175"/>
                <a:gd name="T14" fmla="*/ 138 w 425"/>
                <a:gd name="T15" fmla="*/ 152 h 175"/>
                <a:gd name="T16" fmla="*/ 178 w 425"/>
                <a:gd name="T17" fmla="*/ 135 h 175"/>
                <a:gd name="T18" fmla="*/ 217 w 425"/>
                <a:gd name="T19" fmla="*/ 124 h 175"/>
                <a:gd name="T20" fmla="*/ 257 w 425"/>
                <a:gd name="T21" fmla="*/ 107 h 175"/>
                <a:gd name="T22" fmla="*/ 297 w 425"/>
                <a:gd name="T23" fmla="*/ 90 h 175"/>
                <a:gd name="T24" fmla="*/ 326 w 425"/>
                <a:gd name="T25" fmla="*/ 68 h 175"/>
                <a:gd name="T26" fmla="*/ 366 w 425"/>
                <a:gd name="T27" fmla="*/ 51 h 175"/>
                <a:gd name="T28" fmla="*/ 386 w 425"/>
                <a:gd name="T29" fmla="*/ 34 h 175"/>
                <a:gd name="T30" fmla="*/ 406 w 425"/>
                <a:gd name="T31" fmla="*/ 17 h 175"/>
                <a:gd name="T32" fmla="*/ 425 w 425"/>
                <a:gd name="T33" fmla="*/ 0 h 175"/>
                <a:gd name="T34" fmla="*/ 415 w 425"/>
                <a:gd name="T35" fmla="*/ 11 h 175"/>
                <a:gd name="T36" fmla="*/ 396 w 425"/>
                <a:gd name="T37" fmla="*/ 28 h 175"/>
                <a:gd name="T38" fmla="*/ 376 w 425"/>
                <a:gd name="T39" fmla="*/ 45 h 175"/>
                <a:gd name="T40" fmla="*/ 346 w 425"/>
                <a:gd name="T41" fmla="*/ 62 h 175"/>
                <a:gd name="T42" fmla="*/ 316 w 425"/>
                <a:gd name="T43" fmla="*/ 79 h 175"/>
                <a:gd name="T44" fmla="*/ 277 w 425"/>
                <a:gd name="T45" fmla="*/ 96 h 175"/>
                <a:gd name="T46" fmla="*/ 247 w 425"/>
                <a:gd name="T47" fmla="*/ 113 h 175"/>
                <a:gd name="T48" fmla="*/ 208 w 425"/>
                <a:gd name="T49" fmla="*/ 124 h 175"/>
                <a:gd name="T50" fmla="*/ 168 w 425"/>
                <a:gd name="T51" fmla="*/ 141 h 175"/>
                <a:gd name="T52" fmla="*/ 128 w 425"/>
                <a:gd name="T53" fmla="*/ 152 h 175"/>
                <a:gd name="T54" fmla="*/ 99 w 425"/>
                <a:gd name="T55" fmla="*/ 158 h 175"/>
                <a:gd name="T56" fmla="*/ 69 w 425"/>
                <a:gd name="T57" fmla="*/ 164 h 175"/>
                <a:gd name="T58" fmla="*/ 39 w 425"/>
                <a:gd name="T59" fmla="*/ 169 h 175"/>
                <a:gd name="T60" fmla="*/ 20 w 425"/>
                <a:gd name="T61" fmla="*/ 169 h 175"/>
                <a:gd name="T62" fmla="*/ 10 w 425"/>
                <a:gd name="T63" fmla="*/ 164 h 175"/>
                <a:gd name="T64" fmla="*/ 10 w 425"/>
                <a:gd name="T65" fmla="*/ 152 h 175"/>
                <a:gd name="T66" fmla="*/ 10 w 425"/>
                <a:gd name="T67" fmla="*/ 147 h 175"/>
                <a:gd name="T68" fmla="*/ 10 w 425"/>
                <a:gd name="T69" fmla="*/ 147 h 175"/>
                <a:gd name="T70" fmla="*/ 0 w 425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5"/>
                <a:gd name="T109" fmla="*/ 0 h 175"/>
                <a:gd name="T110" fmla="*/ 425 w 425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73"/>
            <p:cNvSpPr>
              <a:spLocks/>
            </p:cNvSpPr>
            <p:nvPr/>
          </p:nvSpPr>
          <p:spPr bwMode="auto">
            <a:xfrm>
              <a:off x="732" y="4140"/>
              <a:ext cx="70" cy="28"/>
            </a:xfrm>
            <a:custGeom>
              <a:avLst/>
              <a:gdLst>
                <a:gd name="T0" fmla="*/ 0 w 70"/>
                <a:gd name="T1" fmla="*/ 11 h 28"/>
                <a:gd name="T2" fmla="*/ 10 w 70"/>
                <a:gd name="T3" fmla="*/ 11 h 28"/>
                <a:gd name="T4" fmla="*/ 20 w 70"/>
                <a:gd name="T5" fmla="*/ 5 h 28"/>
                <a:gd name="T6" fmla="*/ 30 w 70"/>
                <a:gd name="T7" fmla="*/ 0 h 28"/>
                <a:gd name="T8" fmla="*/ 40 w 70"/>
                <a:gd name="T9" fmla="*/ 0 h 28"/>
                <a:gd name="T10" fmla="*/ 50 w 70"/>
                <a:gd name="T11" fmla="*/ 5 h 28"/>
                <a:gd name="T12" fmla="*/ 60 w 70"/>
                <a:gd name="T13" fmla="*/ 11 h 28"/>
                <a:gd name="T14" fmla="*/ 60 w 70"/>
                <a:gd name="T15" fmla="*/ 16 h 28"/>
                <a:gd name="T16" fmla="*/ 60 w 70"/>
                <a:gd name="T17" fmla="*/ 28 h 28"/>
                <a:gd name="T18" fmla="*/ 70 w 70"/>
                <a:gd name="T19" fmla="*/ 28 h 28"/>
                <a:gd name="T20" fmla="*/ 70 w 70"/>
                <a:gd name="T21" fmla="*/ 11 h 28"/>
                <a:gd name="T22" fmla="*/ 60 w 70"/>
                <a:gd name="T23" fmla="*/ 5 h 28"/>
                <a:gd name="T24" fmla="*/ 60 w 70"/>
                <a:gd name="T25" fmla="*/ 0 h 28"/>
                <a:gd name="T26" fmla="*/ 50 w 70"/>
                <a:gd name="T27" fmla="*/ 0 h 28"/>
                <a:gd name="T28" fmla="*/ 40 w 70"/>
                <a:gd name="T29" fmla="*/ 0 h 28"/>
                <a:gd name="T30" fmla="*/ 30 w 70"/>
                <a:gd name="T31" fmla="*/ 0 h 28"/>
                <a:gd name="T32" fmla="*/ 10 w 70"/>
                <a:gd name="T33" fmla="*/ 5 h 28"/>
                <a:gd name="T34" fmla="*/ 0 w 70"/>
                <a:gd name="T35" fmla="*/ 11 h 28"/>
                <a:gd name="T36" fmla="*/ 0 w 70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28"/>
                <a:gd name="T59" fmla="*/ 70 w 70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74"/>
            <p:cNvSpPr>
              <a:spLocks/>
            </p:cNvSpPr>
            <p:nvPr/>
          </p:nvSpPr>
          <p:spPr bwMode="auto">
            <a:xfrm>
              <a:off x="732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75"/>
            <p:cNvSpPr>
              <a:spLocks/>
            </p:cNvSpPr>
            <p:nvPr/>
          </p:nvSpPr>
          <p:spPr bwMode="auto">
            <a:xfrm>
              <a:off x="732" y="4061"/>
              <a:ext cx="386" cy="124"/>
            </a:xfrm>
            <a:custGeom>
              <a:avLst/>
              <a:gdLst>
                <a:gd name="T0" fmla="*/ 386 w 386"/>
                <a:gd name="T1" fmla="*/ 0 h 124"/>
                <a:gd name="T2" fmla="*/ 386 w 386"/>
                <a:gd name="T3" fmla="*/ 0 h 124"/>
                <a:gd name="T4" fmla="*/ 367 w 386"/>
                <a:gd name="T5" fmla="*/ 16 h 124"/>
                <a:gd name="T6" fmla="*/ 357 w 386"/>
                <a:gd name="T7" fmla="*/ 28 h 124"/>
                <a:gd name="T8" fmla="*/ 327 w 386"/>
                <a:gd name="T9" fmla="*/ 45 h 124"/>
                <a:gd name="T10" fmla="*/ 307 w 386"/>
                <a:gd name="T11" fmla="*/ 56 h 124"/>
                <a:gd name="T12" fmla="*/ 277 w 386"/>
                <a:gd name="T13" fmla="*/ 67 h 124"/>
                <a:gd name="T14" fmla="*/ 248 w 386"/>
                <a:gd name="T15" fmla="*/ 79 h 124"/>
                <a:gd name="T16" fmla="*/ 228 w 386"/>
                <a:gd name="T17" fmla="*/ 90 h 124"/>
                <a:gd name="T18" fmla="*/ 198 w 386"/>
                <a:gd name="T19" fmla="*/ 101 h 124"/>
                <a:gd name="T20" fmla="*/ 169 w 386"/>
                <a:gd name="T21" fmla="*/ 112 h 124"/>
                <a:gd name="T22" fmla="*/ 139 w 386"/>
                <a:gd name="T23" fmla="*/ 118 h 124"/>
                <a:gd name="T24" fmla="*/ 119 w 386"/>
                <a:gd name="T25" fmla="*/ 118 h 124"/>
                <a:gd name="T26" fmla="*/ 99 w 386"/>
                <a:gd name="T27" fmla="*/ 124 h 124"/>
                <a:gd name="T28" fmla="*/ 80 w 386"/>
                <a:gd name="T29" fmla="*/ 118 h 124"/>
                <a:gd name="T30" fmla="*/ 70 w 386"/>
                <a:gd name="T31" fmla="*/ 118 h 124"/>
                <a:gd name="T32" fmla="*/ 70 w 386"/>
                <a:gd name="T33" fmla="*/ 107 h 124"/>
                <a:gd name="T34" fmla="*/ 70 w 386"/>
                <a:gd name="T35" fmla="*/ 101 h 124"/>
                <a:gd name="T36" fmla="*/ 70 w 386"/>
                <a:gd name="T37" fmla="*/ 101 h 124"/>
                <a:gd name="T38" fmla="*/ 70 w 386"/>
                <a:gd name="T39" fmla="*/ 90 h 124"/>
                <a:gd name="T40" fmla="*/ 60 w 386"/>
                <a:gd name="T41" fmla="*/ 79 h 124"/>
                <a:gd name="T42" fmla="*/ 60 w 386"/>
                <a:gd name="T43" fmla="*/ 79 h 124"/>
                <a:gd name="T44" fmla="*/ 50 w 386"/>
                <a:gd name="T45" fmla="*/ 79 h 124"/>
                <a:gd name="T46" fmla="*/ 30 w 386"/>
                <a:gd name="T47" fmla="*/ 79 h 124"/>
                <a:gd name="T48" fmla="*/ 20 w 386"/>
                <a:gd name="T49" fmla="*/ 79 h 124"/>
                <a:gd name="T50" fmla="*/ 10 w 386"/>
                <a:gd name="T51" fmla="*/ 84 h 124"/>
                <a:gd name="T52" fmla="*/ 0 w 386"/>
                <a:gd name="T53" fmla="*/ 90 h 124"/>
                <a:gd name="T54" fmla="*/ 386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76"/>
            <p:cNvSpPr>
              <a:spLocks/>
            </p:cNvSpPr>
            <p:nvPr/>
          </p:nvSpPr>
          <p:spPr bwMode="auto">
            <a:xfrm>
              <a:off x="2177" y="237"/>
              <a:ext cx="1416" cy="11"/>
            </a:xfrm>
            <a:custGeom>
              <a:avLst/>
              <a:gdLst>
                <a:gd name="T0" fmla="*/ 1416 w 1416"/>
                <a:gd name="T1" fmla="*/ 6 h 11"/>
                <a:gd name="T2" fmla="*/ 1416 w 1416"/>
                <a:gd name="T3" fmla="*/ 0 h 11"/>
                <a:gd name="T4" fmla="*/ 0 w 1416"/>
                <a:gd name="T5" fmla="*/ 0 h 11"/>
                <a:gd name="T6" fmla="*/ 0 w 1416"/>
                <a:gd name="T7" fmla="*/ 11 h 11"/>
                <a:gd name="T8" fmla="*/ 1416 w 1416"/>
                <a:gd name="T9" fmla="*/ 11 h 11"/>
                <a:gd name="T10" fmla="*/ 1416 w 141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1"/>
                <a:gd name="T20" fmla="*/ 1416 w 14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77"/>
            <p:cNvSpPr>
              <a:spLocks/>
            </p:cNvSpPr>
            <p:nvPr/>
          </p:nvSpPr>
          <p:spPr bwMode="auto">
            <a:xfrm>
              <a:off x="2177" y="293"/>
              <a:ext cx="1416" cy="12"/>
            </a:xfrm>
            <a:custGeom>
              <a:avLst/>
              <a:gdLst>
                <a:gd name="T0" fmla="*/ 1416 w 1416"/>
                <a:gd name="T1" fmla="*/ 6 h 12"/>
                <a:gd name="T2" fmla="*/ 1416 w 1416"/>
                <a:gd name="T3" fmla="*/ 0 h 12"/>
                <a:gd name="T4" fmla="*/ 0 w 1416"/>
                <a:gd name="T5" fmla="*/ 0 h 12"/>
                <a:gd name="T6" fmla="*/ 0 w 1416"/>
                <a:gd name="T7" fmla="*/ 12 h 12"/>
                <a:gd name="T8" fmla="*/ 1416 w 1416"/>
                <a:gd name="T9" fmla="*/ 12 h 12"/>
                <a:gd name="T10" fmla="*/ 1416 w 1416"/>
                <a:gd name="T11" fmla="*/ 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2"/>
                <a:gd name="T20" fmla="*/ 1416 w 14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78"/>
            <p:cNvSpPr>
              <a:spLocks/>
            </p:cNvSpPr>
            <p:nvPr/>
          </p:nvSpPr>
          <p:spPr bwMode="auto">
            <a:xfrm>
              <a:off x="2336" y="316"/>
              <a:ext cx="1098" cy="11"/>
            </a:xfrm>
            <a:custGeom>
              <a:avLst/>
              <a:gdLst>
                <a:gd name="T0" fmla="*/ 1098 w 1098"/>
                <a:gd name="T1" fmla="*/ 5 h 11"/>
                <a:gd name="T2" fmla="*/ 1098 w 1098"/>
                <a:gd name="T3" fmla="*/ 0 h 11"/>
                <a:gd name="T4" fmla="*/ 0 w 1098"/>
                <a:gd name="T5" fmla="*/ 0 h 11"/>
                <a:gd name="T6" fmla="*/ 0 w 1098"/>
                <a:gd name="T7" fmla="*/ 11 h 11"/>
                <a:gd name="T8" fmla="*/ 1098 w 1098"/>
                <a:gd name="T9" fmla="*/ 11 h 11"/>
                <a:gd name="T10" fmla="*/ 1098 w 1098"/>
                <a:gd name="T11" fmla="*/ 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8"/>
                <a:gd name="T19" fmla="*/ 0 h 11"/>
                <a:gd name="T20" fmla="*/ 1098 w 109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Rectangle 79"/>
            <p:cNvSpPr>
              <a:spLocks noChangeArrowheads="1"/>
            </p:cNvSpPr>
            <p:nvPr/>
          </p:nvSpPr>
          <p:spPr bwMode="auto">
            <a:xfrm>
              <a:off x="1979" y="259"/>
              <a:ext cx="1802" cy="23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 altLang="vi-VN" sz="10300">
                <a:latin typeface="VNI-Times" pitchFamily="2" charset="0"/>
              </a:endParaRPr>
            </a:p>
          </p:txBody>
        </p:sp>
        <p:sp>
          <p:nvSpPr>
            <p:cNvPr id="2135" name="Freeform 80"/>
            <p:cNvSpPr>
              <a:spLocks/>
            </p:cNvSpPr>
            <p:nvPr/>
          </p:nvSpPr>
          <p:spPr bwMode="auto">
            <a:xfrm>
              <a:off x="1682" y="243"/>
              <a:ext cx="297" cy="50"/>
            </a:xfrm>
            <a:custGeom>
              <a:avLst/>
              <a:gdLst>
                <a:gd name="T0" fmla="*/ 297 w 297"/>
                <a:gd name="T1" fmla="*/ 16 h 50"/>
                <a:gd name="T2" fmla="*/ 287 w 297"/>
                <a:gd name="T3" fmla="*/ 16 h 50"/>
                <a:gd name="T4" fmla="*/ 268 w 297"/>
                <a:gd name="T5" fmla="*/ 16 h 50"/>
                <a:gd name="T6" fmla="*/ 258 w 297"/>
                <a:gd name="T7" fmla="*/ 16 h 50"/>
                <a:gd name="T8" fmla="*/ 248 w 297"/>
                <a:gd name="T9" fmla="*/ 11 h 50"/>
                <a:gd name="T10" fmla="*/ 228 w 297"/>
                <a:gd name="T11" fmla="*/ 11 h 50"/>
                <a:gd name="T12" fmla="*/ 218 w 297"/>
                <a:gd name="T13" fmla="*/ 5 h 50"/>
                <a:gd name="T14" fmla="*/ 208 w 297"/>
                <a:gd name="T15" fmla="*/ 5 h 50"/>
                <a:gd name="T16" fmla="*/ 198 w 297"/>
                <a:gd name="T17" fmla="*/ 0 h 50"/>
                <a:gd name="T18" fmla="*/ 189 w 297"/>
                <a:gd name="T19" fmla="*/ 5 h 50"/>
                <a:gd name="T20" fmla="*/ 169 w 297"/>
                <a:gd name="T21" fmla="*/ 5 h 50"/>
                <a:gd name="T22" fmla="*/ 139 w 297"/>
                <a:gd name="T23" fmla="*/ 11 h 50"/>
                <a:gd name="T24" fmla="*/ 119 w 297"/>
                <a:gd name="T25" fmla="*/ 16 h 50"/>
                <a:gd name="T26" fmla="*/ 90 w 297"/>
                <a:gd name="T27" fmla="*/ 16 h 50"/>
                <a:gd name="T28" fmla="*/ 60 w 297"/>
                <a:gd name="T29" fmla="*/ 22 h 50"/>
                <a:gd name="T30" fmla="*/ 30 w 297"/>
                <a:gd name="T31" fmla="*/ 22 h 50"/>
                <a:gd name="T32" fmla="*/ 0 w 297"/>
                <a:gd name="T33" fmla="*/ 28 h 50"/>
                <a:gd name="T34" fmla="*/ 30 w 297"/>
                <a:gd name="T35" fmla="*/ 28 h 50"/>
                <a:gd name="T36" fmla="*/ 60 w 297"/>
                <a:gd name="T37" fmla="*/ 33 h 50"/>
                <a:gd name="T38" fmla="*/ 90 w 297"/>
                <a:gd name="T39" fmla="*/ 33 h 50"/>
                <a:gd name="T40" fmla="*/ 119 w 297"/>
                <a:gd name="T41" fmla="*/ 39 h 50"/>
                <a:gd name="T42" fmla="*/ 139 w 297"/>
                <a:gd name="T43" fmla="*/ 39 h 50"/>
                <a:gd name="T44" fmla="*/ 159 w 297"/>
                <a:gd name="T45" fmla="*/ 45 h 50"/>
                <a:gd name="T46" fmla="*/ 179 w 297"/>
                <a:gd name="T47" fmla="*/ 50 h 50"/>
                <a:gd name="T48" fmla="*/ 198 w 297"/>
                <a:gd name="T49" fmla="*/ 50 h 50"/>
                <a:gd name="T50" fmla="*/ 208 w 297"/>
                <a:gd name="T51" fmla="*/ 50 h 50"/>
                <a:gd name="T52" fmla="*/ 218 w 297"/>
                <a:gd name="T53" fmla="*/ 45 h 50"/>
                <a:gd name="T54" fmla="*/ 228 w 297"/>
                <a:gd name="T55" fmla="*/ 45 h 50"/>
                <a:gd name="T56" fmla="*/ 248 w 297"/>
                <a:gd name="T57" fmla="*/ 39 h 50"/>
                <a:gd name="T58" fmla="*/ 258 w 297"/>
                <a:gd name="T59" fmla="*/ 39 h 50"/>
                <a:gd name="T60" fmla="*/ 268 w 297"/>
                <a:gd name="T61" fmla="*/ 39 h 50"/>
                <a:gd name="T62" fmla="*/ 287 w 297"/>
                <a:gd name="T63" fmla="*/ 39 h 50"/>
                <a:gd name="T64" fmla="*/ 297 w 297"/>
                <a:gd name="T65" fmla="*/ 39 h 50"/>
                <a:gd name="T66" fmla="*/ 297 w 297"/>
                <a:gd name="T67" fmla="*/ 33 h 50"/>
                <a:gd name="T68" fmla="*/ 297 w 297"/>
                <a:gd name="T69" fmla="*/ 33 h 50"/>
                <a:gd name="T70" fmla="*/ 297 w 297"/>
                <a:gd name="T71" fmla="*/ 33 h 50"/>
                <a:gd name="T72" fmla="*/ 297 w 297"/>
                <a:gd name="T73" fmla="*/ 28 h 50"/>
                <a:gd name="T74" fmla="*/ 297 w 297"/>
                <a:gd name="T75" fmla="*/ 22 h 50"/>
                <a:gd name="T76" fmla="*/ 297 w 297"/>
                <a:gd name="T77" fmla="*/ 22 h 50"/>
                <a:gd name="T78" fmla="*/ 297 w 297"/>
                <a:gd name="T79" fmla="*/ 22 h 50"/>
                <a:gd name="T80" fmla="*/ 297 w 297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7"/>
                <a:gd name="T124" fmla="*/ 0 h 50"/>
                <a:gd name="T125" fmla="*/ 297 w 297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81"/>
            <p:cNvSpPr>
              <a:spLocks/>
            </p:cNvSpPr>
            <p:nvPr/>
          </p:nvSpPr>
          <p:spPr bwMode="auto">
            <a:xfrm>
              <a:off x="3781" y="243"/>
              <a:ext cx="306" cy="50"/>
            </a:xfrm>
            <a:custGeom>
              <a:avLst/>
              <a:gdLst>
                <a:gd name="T0" fmla="*/ 0 w 306"/>
                <a:gd name="T1" fmla="*/ 16 h 50"/>
                <a:gd name="T2" fmla="*/ 19 w 306"/>
                <a:gd name="T3" fmla="*/ 16 h 50"/>
                <a:gd name="T4" fmla="*/ 29 w 306"/>
                <a:gd name="T5" fmla="*/ 16 h 50"/>
                <a:gd name="T6" fmla="*/ 49 w 306"/>
                <a:gd name="T7" fmla="*/ 16 h 50"/>
                <a:gd name="T8" fmla="*/ 59 w 306"/>
                <a:gd name="T9" fmla="*/ 11 h 50"/>
                <a:gd name="T10" fmla="*/ 69 w 306"/>
                <a:gd name="T11" fmla="*/ 11 h 50"/>
                <a:gd name="T12" fmla="*/ 79 w 306"/>
                <a:gd name="T13" fmla="*/ 5 h 50"/>
                <a:gd name="T14" fmla="*/ 89 w 306"/>
                <a:gd name="T15" fmla="*/ 5 h 50"/>
                <a:gd name="T16" fmla="*/ 99 w 306"/>
                <a:gd name="T17" fmla="*/ 0 h 50"/>
                <a:gd name="T18" fmla="*/ 118 w 306"/>
                <a:gd name="T19" fmla="*/ 5 h 50"/>
                <a:gd name="T20" fmla="*/ 138 w 306"/>
                <a:gd name="T21" fmla="*/ 5 h 50"/>
                <a:gd name="T22" fmla="*/ 158 w 306"/>
                <a:gd name="T23" fmla="*/ 11 h 50"/>
                <a:gd name="T24" fmla="*/ 188 w 306"/>
                <a:gd name="T25" fmla="*/ 16 h 50"/>
                <a:gd name="T26" fmla="*/ 217 w 306"/>
                <a:gd name="T27" fmla="*/ 16 h 50"/>
                <a:gd name="T28" fmla="*/ 237 w 306"/>
                <a:gd name="T29" fmla="*/ 22 h 50"/>
                <a:gd name="T30" fmla="*/ 267 w 306"/>
                <a:gd name="T31" fmla="*/ 22 h 50"/>
                <a:gd name="T32" fmla="*/ 306 w 306"/>
                <a:gd name="T33" fmla="*/ 28 h 50"/>
                <a:gd name="T34" fmla="*/ 267 w 306"/>
                <a:gd name="T35" fmla="*/ 28 h 50"/>
                <a:gd name="T36" fmla="*/ 237 w 306"/>
                <a:gd name="T37" fmla="*/ 33 h 50"/>
                <a:gd name="T38" fmla="*/ 217 w 306"/>
                <a:gd name="T39" fmla="*/ 33 h 50"/>
                <a:gd name="T40" fmla="*/ 188 w 306"/>
                <a:gd name="T41" fmla="*/ 39 h 50"/>
                <a:gd name="T42" fmla="*/ 158 w 306"/>
                <a:gd name="T43" fmla="*/ 39 h 50"/>
                <a:gd name="T44" fmla="*/ 138 w 306"/>
                <a:gd name="T45" fmla="*/ 45 h 50"/>
                <a:gd name="T46" fmla="*/ 118 w 306"/>
                <a:gd name="T47" fmla="*/ 50 h 50"/>
                <a:gd name="T48" fmla="*/ 108 w 306"/>
                <a:gd name="T49" fmla="*/ 50 h 50"/>
                <a:gd name="T50" fmla="*/ 99 w 306"/>
                <a:gd name="T51" fmla="*/ 50 h 50"/>
                <a:gd name="T52" fmla="*/ 79 w 306"/>
                <a:gd name="T53" fmla="*/ 45 h 50"/>
                <a:gd name="T54" fmla="*/ 69 w 306"/>
                <a:gd name="T55" fmla="*/ 45 h 50"/>
                <a:gd name="T56" fmla="*/ 59 w 306"/>
                <a:gd name="T57" fmla="*/ 39 h 50"/>
                <a:gd name="T58" fmla="*/ 49 w 306"/>
                <a:gd name="T59" fmla="*/ 39 h 50"/>
                <a:gd name="T60" fmla="*/ 29 w 306"/>
                <a:gd name="T61" fmla="*/ 39 h 50"/>
                <a:gd name="T62" fmla="*/ 19 w 306"/>
                <a:gd name="T63" fmla="*/ 39 h 50"/>
                <a:gd name="T64" fmla="*/ 0 w 306"/>
                <a:gd name="T65" fmla="*/ 39 h 50"/>
                <a:gd name="T66" fmla="*/ 0 w 306"/>
                <a:gd name="T67" fmla="*/ 33 h 50"/>
                <a:gd name="T68" fmla="*/ 0 w 306"/>
                <a:gd name="T69" fmla="*/ 33 h 50"/>
                <a:gd name="T70" fmla="*/ 0 w 306"/>
                <a:gd name="T71" fmla="*/ 33 h 50"/>
                <a:gd name="T72" fmla="*/ 0 w 306"/>
                <a:gd name="T73" fmla="*/ 28 h 50"/>
                <a:gd name="T74" fmla="*/ 0 w 306"/>
                <a:gd name="T75" fmla="*/ 22 h 50"/>
                <a:gd name="T76" fmla="*/ 0 w 306"/>
                <a:gd name="T77" fmla="*/ 22 h 50"/>
                <a:gd name="T78" fmla="*/ 0 w 306"/>
                <a:gd name="T79" fmla="*/ 22 h 50"/>
                <a:gd name="T80" fmla="*/ 0 w 306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50"/>
                <a:gd name="T125" fmla="*/ 306 w 306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2"/>
            <p:cNvSpPr>
              <a:spLocks/>
            </p:cNvSpPr>
            <p:nvPr/>
          </p:nvSpPr>
          <p:spPr bwMode="auto">
            <a:xfrm>
              <a:off x="2801" y="209"/>
              <a:ext cx="158" cy="124"/>
            </a:xfrm>
            <a:custGeom>
              <a:avLst/>
              <a:gdLst>
                <a:gd name="T0" fmla="*/ 0 w 158"/>
                <a:gd name="T1" fmla="*/ 62 h 124"/>
                <a:gd name="T2" fmla="*/ 79 w 158"/>
                <a:gd name="T3" fmla="*/ 0 h 124"/>
                <a:gd name="T4" fmla="*/ 158 w 158"/>
                <a:gd name="T5" fmla="*/ 62 h 124"/>
                <a:gd name="T6" fmla="*/ 79 w 158"/>
                <a:gd name="T7" fmla="*/ 124 h 124"/>
                <a:gd name="T8" fmla="*/ 0 w 158"/>
                <a:gd name="T9" fmla="*/ 62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24"/>
                <a:gd name="T17" fmla="*/ 158 w 1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83"/>
            <p:cNvSpPr>
              <a:spLocks/>
            </p:cNvSpPr>
            <p:nvPr/>
          </p:nvSpPr>
          <p:spPr bwMode="auto">
            <a:xfrm>
              <a:off x="2801" y="203"/>
              <a:ext cx="89" cy="68"/>
            </a:xfrm>
            <a:custGeom>
              <a:avLst/>
              <a:gdLst>
                <a:gd name="T0" fmla="*/ 89 w 89"/>
                <a:gd name="T1" fmla="*/ 0 h 68"/>
                <a:gd name="T2" fmla="*/ 79 w 89"/>
                <a:gd name="T3" fmla="*/ 0 h 68"/>
                <a:gd name="T4" fmla="*/ 0 w 89"/>
                <a:gd name="T5" fmla="*/ 68 h 68"/>
                <a:gd name="T6" fmla="*/ 10 w 89"/>
                <a:gd name="T7" fmla="*/ 68 h 68"/>
                <a:gd name="T8" fmla="*/ 89 w 89"/>
                <a:gd name="T9" fmla="*/ 6 h 68"/>
                <a:gd name="T10" fmla="*/ 79 w 89"/>
                <a:gd name="T11" fmla="*/ 6 h 68"/>
                <a:gd name="T12" fmla="*/ 89 w 89"/>
                <a:gd name="T13" fmla="*/ 0 h 68"/>
                <a:gd name="T14" fmla="*/ 79 w 89"/>
                <a:gd name="T15" fmla="*/ 0 h 68"/>
                <a:gd name="T16" fmla="*/ 79 w 89"/>
                <a:gd name="T17" fmla="*/ 0 h 68"/>
                <a:gd name="T18" fmla="*/ 89 w 89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8"/>
                <a:gd name="T32" fmla="*/ 89 w 89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8">
                  <a:moveTo>
                    <a:pt x="89" y="0"/>
                  </a:moveTo>
                  <a:lnTo>
                    <a:pt x="79" y="0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89" y="6"/>
                  </a:lnTo>
                  <a:lnTo>
                    <a:pt x="79" y="6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84"/>
            <p:cNvSpPr>
              <a:spLocks/>
            </p:cNvSpPr>
            <p:nvPr/>
          </p:nvSpPr>
          <p:spPr bwMode="auto">
            <a:xfrm>
              <a:off x="2880" y="203"/>
              <a:ext cx="89" cy="68"/>
            </a:xfrm>
            <a:custGeom>
              <a:avLst/>
              <a:gdLst>
                <a:gd name="T0" fmla="*/ 89 w 89"/>
                <a:gd name="T1" fmla="*/ 68 h 68"/>
                <a:gd name="T2" fmla="*/ 89 w 89"/>
                <a:gd name="T3" fmla="*/ 68 h 68"/>
                <a:gd name="T4" fmla="*/ 10 w 89"/>
                <a:gd name="T5" fmla="*/ 0 h 68"/>
                <a:gd name="T6" fmla="*/ 0 w 89"/>
                <a:gd name="T7" fmla="*/ 6 h 68"/>
                <a:gd name="T8" fmla="*/ 79 w 89"/>
                <a:gd name="T9" fmla="*/ 68 h 68"/>
                <a:gd name="T10" fmla="*/ 79 w 89"/>
                <a:gd name="T11" fmla="*/ 68 h 68"/>
                <a:gd name="T12" fmla="*/ 89 w 89"/>
                <a:gd name="T13" fmla="*/ 68 h 68"/>
                <a:gd name="T14" fmla="*/ 89 w 89"/>
                <a:gd name="T15" fmla="*/ 68 h 68"/>
                <a:gd name="T16" fmla="*/ 89 w 89"/>
                <a:gd name="T17" fmla="*/ 68 h 68"/>
                <a:gd name="T18" fmla="*/ 89 w 89"/>
                <a:gd name="T19" fmla="*/ 68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8"/>
                <a:gd name="T32" fmla="*/ 89 w 89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8">
                  <a:moveTo>
                    <a:pt x="89" y="68"/>
                  </a:moveTo>
                  <a:lnTo>
                    <a:pt x="89" y="68"/>
                  </a:lnTo>
                  <a:lnTo>
                    <a:pt x="10" y="0"/>
                  </a:lnTo>
                  <a:lnTo>
                    <a:pt x="0" y="6"/>
                  </a:lnTo>
                  <a:lnTo>
                    <a:pt x="79" y="68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85"/>
            <p:cNvSpPr>
              <a:spLocks/>
            </p:cNvSpPr>
            <p:nvPr/>
          </p:nvSpPr>
          <p:spPr bwMode="auto">
            <a:xfrm>
              <a:off x="2880" y="271"/>
              <a:ext cx="89" cy="67"/>
            </a:xfrm>
            <a:custGeom>
              <a:avLst/>
              <a:gdLst>
                <a:gd name="T0" fmla="*/ 0 w 89"/>
                <a:gd name="T1" fmla="*/ 67 h 67"/>
                <a:gd name="T2" fmla="*/ 10 w 89"/>
                <a:gd name="T3" fmla="*/ 67 h 67"/>
                <a:gd name="T4" fmla="*/ 89 w 89"/>
                <a:gd name="T5" fmla="*/ 0 h 67"/>
                <a:gd name="T6" fmla="*/ 79 w 89"/>
                <a:gd name="T7" fmla="*/ 0 h 67"/>
                <a:gd name="T8" fmla="*/ 0 w 89"/>
                <a:gd name="T9" fmla="*/ 62 h 67"/>
                <a:gd name="T10" fmla="*/ 10 w 89"/>
                <a:gd name="T11" fmla="*/ 62 h 67"/>
                <a:gd name="T12" fmla="*/ 0 w 89"/>
                <a:gd name="T13" fmla="*/ 67 h 67"/>
                <a:gd name="T14" fmla="*/ 0 w 89"/>
                <a:gd name="T15" fmla="*/ 67 h 67"/>
                <a:gd name="T16" fmla="*/ 10 w 89"/>
                <a:gd name="T17" fmla="*/ 67 h 67"/>
                <a:gd name="T18" fmla="*/ 0 w 89"/>
                <a:gd name="T19" fmla="*/ 67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7"/>
                <a:gd name="T32" fmla="*/ 89 w 89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86"/>
            <p:cNvSpPr>
              <a:spLocks/>
            </p:cNvSpPr>
            <p:nvPr/>
          </p:nvSpPr>
          <p:spPr bwMode="auto">
            <a:xfrm>
              <a:off x="2801" y="271"/>
              <a:ext cx="89" cy="67"/>
            </a:xfrm>
            <a:custGeom>
              <a:avLst/>
              <a:gdLst>
                <a:gd name="T0" fmla="*/ 0 w 89"/>
                <a:gd name="T1" fmla="*/ 0 h 67"/>
                <a:gd name="T2" fmla="*/ 0 w 89"/>
                <a:gd name="T3" fmla="*/ 0 h 67"/>
                <a:gd name="T4" fmla="*/ 79 w 89"/>
                <a:gd name="T5" fmla="*/ 67 h 67"/>
                <a:gd name="T6" fmla="*/ 89 w 89"/>
                <a:gd name="T7" fmla="*/ 62 h 67"/>
                <a:gd name="T8" fmla="*/ 10 w 89"/>
                <a:gd name="T9" fmla="*/ 0 h 67"/>
                <a:gd name="T10" fmla="*/ 10 w 89"/>
                <a:gd name="T11" fmla="*/ 0 h 67"/>
                <a:gd name="T12" fmla="*/ 0 w 89"/>
                <a:gd name="T13" fmla="*/ 0 h 67"/>
                <a:gd name="T14" fmla="*/ 0 w 89"/>
                <a:gd name="T15" fmla="*/ 0 h 67"/>
                <a:gd name="T16" fmla="*/ 0 w 89"/>
                <a:gd name="T17" fmla="*/ 0 h 67"/>
                <a:gd name="T18" fmla="*/ 0 w 89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7"/>
                <a:gd name="T32" fmla="*/ 89 w 89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7">
                  <a:moveTo>
                    <a:pt x="0" y="0"/>
                  </a:moveTo>
                  <a:lnTo>
                    <a:pt x="0" y="0"/>
                  </a:lnTo>
                  <a:lnTo>
                    <a:pt x="79" y="67"/>
                  </a:lnTo>
                  <a:lnTo>
                    <a:pt x="89" y="62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87"/>
            <p:cNvSpPr>
              <a:spLocks/>
            </p:cNvSpPr>
            <p:nvPr/>
          </p:nvSpPr>
          <p:spPr bwMode="auto">
            <a:xfrm>
              <a:off x="2840" y="237"/>
              <a:ext cx="80" cy="68"/>
            </a:xfrm>
            <a:custGeom>
              <a:avLst/>
              <a:gdLst>
                <a:gd name="T0" fmla="*/ 0 w 80"/>
                <a:gd name="T1" fmla="*/ 34 h 68"/>
                <a:gd name="T2" fmla="*/ 40 w 80"/>
                <a:gd name="T3" fmla="*/ 0 h 68"/>
                <a:gd name="T4" fmla="*/ 80 w 80"/>
                <a:gd name="T5" fmla="*/ 34 h 68"/>
                <a:gd name="T6" fmla="*/ 40 w 80"/>
                <a:gd name="T7" fmla="*/ 68 h 68"/>
                <a:gd name="T8" fmla="*/ 0 w 80"/>
                <a:gd name="T9" fmla="*/ 34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68"/>
                <a:gd name="T17" fmla="*/ 80 w 8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68">
                  <a:moveTo>
                    <a:pt x="0" y="34"/>
                  </a:moveTo>
                  <a:lnTo>
                    <a:pt x="40" y="0"/>
                  </a:lnTo>
                  <a:lnTo>
                    <a:pt x="80" y="34"/>
                  </a:lnTo>
                  <a:lnTo>
                    <a:pt x="40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88"/>
            <p:cNvSpPr>
              <a:spLocks/>
            </p:cNvSpPr>
            <p:nvPr/>
          </p:nvSpPr>
          <p:spPr bwMode="auto">
            <a:xfrm>
              <a:off x="2840" y="226"/>
              <a:ext cx="50" cy="50"/>
            </a:xfrm>
            <a:custGeom>
              <a:avLst/>
              <a:gdLst>
                <a:gd name="T0" fmla="*/ 50 w 50"/>
                <a:gd name="T1" fmla="*/ 5 h 50"/>
                <a:gd name="T2" fmla="*/ 40 w 50"/>
                <a:gd name="T3" fmla="*/ 5 h 50"/>
                <a:gd name="T4" fmla="*/ 0 w 50"/>
                <a:gd name="T5" fmla="*/ 39 h 50"/>
                <a:gd name="T6" fmla="*/ 10 w 50"/>
                <a:gd name="T7" fmla="*/ 50 h 50"/>
                <a:gd name="T8" fmla="*/ 50 w 50"/>
                <a:gd name="T9" fmla="*/ 17 h 50"/>
                <a:gd name="T10" fmla="*/ 40 w 50"/>
                <a:gd name="T11" fmla="*/ 17 h 50"/>
                <a:gd name="T12" fmla="*/ 50 w 50"/>
                <a:gd name="T13" fmla="*/ 5 h 50"/>
                <a:gd name="T14" fmla="*/ 40 w 50"/>
                <a:gd name="T15" fmla="*/ 0 h 50"/>
                <a:gd name="T16" fmla="*/ 40 w 50"/>
                <a:gd name="T17" fmla="*/ 5 h 50"/>
                <a:gd name="T18" fmla="*/ 50 w 50"/>
                <a:gd name="T19" fmla="*/ 5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50"/>
                <a:gd name="T32" fmla="*/ 50 w 50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50">
                  <a:moveTo>
                    <a:pt x="50" y="5"/>
                  </a:moveTo>
                  <a:lnTo>
                    <a:pt x="40" y="5"/>
                  </a:lnTo>
                  <a:lnTo>
                    <a:pt x="0" y="39"/>
                  </a:lnTo>
                  <a:lnTo>
                    <a:pt x="10" y="50"/>
                  </a:lnTo>
                  <a:lnTo>
                    <a:pt x="50" y="17"/>
                  </a:lnTo>
                  <a:lnTo>
                    <a:pt x="40" y="17"/>
                  </a:lnTo>
                  <a:lnTo>
                    <a:pt x="50" y="5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89"/>
            <p:cNvSpPr>
              <a:spLocks/>
            </p:cNvSpPr>
            <p:nvPr/>
          </p:nvSpPr>
          <p:spPr bwMode="auto">
            <a:xfrm>
              <a:off x="2880" y="231"/>
              <a:ext cx="59" cy="45"/>
            </a:xfrm>
            <a:custGeom>
              <a:avLst/>
              <a:gdLst>
                <a:gd name="T0" fmla="*/ 49 w 59"/>
                <a:gd name="T1" fmla="*/ 45 h 45"/>
                <a:gd name="T2" fmla="*/ 49 w 59"/>
                <a:gd name="T3" fmla="*/ 34 h 45"/>
                <a:gd name="T4" fmla="*/ 10 w 59"/>
                <a:gd name="T5" fmla="*/ 0 h 45"/>
                <a:gd name="T6" fmla="*/ 0 w 59"/>
                <a:gd name="T7" fmla="*/ 12 h 45"/>
                <a:gd name="T8" fmla="*/ 40 w 59"/>
                <a:gd name="T9" fmla="*/ 45 h 45"/>
                <a:gd name="T10" fmla="*/ 40 w 59"/>
                <a:gd name="T11" fmla="*/ 34 h 45"/>
                <a:gd name="T12" fmla="*/ 49 w 59"/>
                <a:gd name="T13" fmla="*/ 45 h 45"/>
                <a:gd name="T14" fmla="*/ 59 w 59"/>
                <a:gd name="T15" fmla="*/ 40 h 45"/>
                <a:gd name="T16" fmla="*/ 49 w 59"/>
                <a:gd name="T17" fmla="*/ 34 h 45"/>
                <a:gd name="T18" fmla="*/ 49 w 59"/>
                <a:gd name="T19" fmla="*/ 45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45"/>
                <a:gd name="T32" fmla="*/ 59 w 5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0"/>
            <p:cNvSpPr>
              <a:spLocks/>
            </p:cNvSpPr>
            <p:nvPr/>
          </p:nvSpPr>
          <p:spPr bwMode="auto">
            <a:xfrm>
              <a:off x="2880" y="265"/>
              <a:ext cx="49" cy="51"/>
            </a:xfrm>
            <a:custGeom>
              <a:avLst/>
              <a:gdLst>
                <a:gd name="T0" fmla="*/ 0 w 49"/>
                <a:gd name="T1" fmla="*/ 45 h 51"/>
                <a:gd name="T2" fmla="*/ 10 w 49"/>
                <a:gd name="T3" fmla="*/ 45 h 51"/>
                <a:gd name="T4" fmla="*/ 49 w 49"/>
                <a:gd name="T5" fmla="*/ 11 h 51"/>
                <a:gd name="T6" fmla="*/ 40 w 49"/>
                <a:gd name="T7" fmla="*/ 0 h 51"/>
                <a:gd name="T8" fmla="*/ 0 w 49"/>
                <a:gd name="T9" fmla="*/ 34 h 51"/>
                <a:gd name="T10" fmla="*/ 10 w 49"/>
                <a:gd name="T11" fmla="*/ 34 h 51"/>
                <a:gd name="T12" fmla="*/ 0 w 49"/>
                <a:gd name="T13" fmla="*/ 45 h 51"/>
                <a:gd name="T14" fmla="*/ 0 w 49"/>
                <a:gd name="T15" fmla="*/ 51 h 51"/>
                <a:gd name="T16" fmla="*/ 10 w 49"/>
                <a:gd name="T17" fmla="*/ 45 h 51"/>
                <a:gd name="T18" fmla="*/ 0 w 49"/>
                <a:gd name="T19" fmla="*/ 45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51"/>
                <a:gd name="T32" fmla="*/ 49 w 49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51">
                  <a:moveTo>
                    <a:pt x="0" y="45"/>
                  </a:moveTo>
                  <a:lnTo>
                    <a:pt x="10" y="45"/>
                  </a:lnTo>
                  <a:lnTo>
                    <a:pt x="49" y="11"/>
                  </a:lnTo>
                  <a:lnTo>
                    <a:pt x="40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1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91"/>
            <p:cNvSpPr>
              <a:spLocks/>
            </p:cNvSpPr>
            <p:nvPr/>
          </p:nvSpPr>
          <p:spPr bwMode="auto">
            <a:xfrm>
              <a:off x="2831" y="265"/>
              <a:ext cx="59" cy="45"/>
            </a:xfrm>
            <a:custGeom>
              <a:avLst/>
              <a:gdLst>
                <a:gd name="T0" fmla="*/ 9 w 59"/>
                <a:gd name="T1" fmla="*/ 0 h 45"/>
                <a:gd name="T2" fmla="*/ 9 w 59"/>
                <a:gd name="T3" fmla="*/ 11 h 45"/>
                <a:gd name="T4" fmla="*/ 49 w 59"/>
                <a:gd name="T5" fmla="*/ 45 h 45"/>
                <a:gd name="T6" fmla="*/ 59 w 59"/>
                <a:gd name="T7" fmla="*/ 34 h 45"/>
                <a:gd name="T8" fmla="*/ 19 w 59"/>
                <a:gd name="T9" fmla="*/ 0 h 45"/>
                <a:gd name="T10" fmla="*/ 19 w 59"/>
                <a:gd name="T11" fmla="*/ 11 h 45"/>
                <a:gd name="T12" fmla="*/ 9 w 59"/>
                <a:gd name="T13" fmla="*/ 0 h 45"/>
                <a:gd name="T14" fmla="*/ 0 w 59"/>
                <a:gd name="T15" fmla="*/ 6 h 45"/>
                <a:gd name="T16" fmla="*/ 9 w 59"/>
                <a:gd name="T17" fmla="*/ 11 h 45"/>
                <a:gd name="T18" fmla="*/ 9 w 59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45"/>
                <a:gd name="T32" fmla="*/ 59 w 5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45">
                  <a:moveTo>
                    <a:pt x="9" y="0"/>
                  </a:moveTo>
                  <a:lnTo>
                    <a:pt x="9" y="11"/>
                  </a:lnTo>
                  <a:lnTo>
                    <a:pt x="49" y="45"/>
                  </a:lnTo>
                  <a:lnTo>
                    <a:pt x="59" y="34"/>
                  </a:lnTo>
                  <a:lnTo>
                    <a:pt x="19" y="0"/>
                  </a:lnTo>
                  <a:lnTo>
                    <a:pt x="19" y="11"/>
                  </a:lnTo>
                  <a:lnTo>
                    <a:pt x="9" y="0"/>
                  </a:lnTo>
                  <a:lnTo>
                    <a:pt x="0" y="6"/>
                  </a:lnTo>
                  <a:lnTo>
                    <a:pt x="9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92"/>
            <p:cNvSpPr>
              <a:spLocks/>
            </p:cNvSpPr>
            <p:nvPr/>
          </p:nvSpPr>
          <p:spPr bwMode="auto">
            <a:xfrm>
              <a:off x="2544" y="4218"/>
              <a:ext cx="752" cy="6"/>
            </a:xfrm>
            <a:custGeom>
              <a:avLst/>
              <a:gdLst>
                <a:gd name="T0" fmla="*/ 752 w 752"/>
                <a:gd name="T1" fmla="*/ 6 h 6"/>
                <a:gd name="T2" fmla="*/ 752 w 752"/>
                <a:gd name="T3" fmla="*/ 0 h 6"/>
                <a:gd name="T4" fmla="*/ 0 w 752"/>
                <a:gd name="T5" fmla="*/ 0 h 6"/>
                <a:gd name="T6" fmla="*/ 0 w 752"/>
                <a:gd name="T7" fmla="*/ 6 h 6"/>
                <a:gd name="T8" fmla="*/ 752 w 752"/>
                <a:gd name="T9" fmla="*/ 6 h 6"/>
                <a:gd name="T10" fmla="*/ 752 w 752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6"/>
                <a:gd name="T20" fmla="*/ 752 w 75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93"/>
            <p:cNvSpPr>
              <a:spLocks/>
            </p:cNvSpPr>
            <p:nvPr/>
          </p:nvSpPr>
          <p:spPr bwMode="auto">
            <a:xfrm>
              <a:off x="2544" y="4252"/>
              <a:ext cx="752" cy="1"/>
            </a:xfrm>
            <a:custGeom>
              <a:avLst/>
              <a:gdLst>
                <a:gd name="T0" fmla="*/ 752 w 752"/>
                <a:gd name="T1" fmla="*/ 0 h 1"/>
                <a:gd name="T2" fmla="*/ 752 w 752"/>
                <a:gd name="T3" fmla="*/ 0 h 1"/>
                <a:gd name="T4" fmla="*/ 0 w 752"/>
                <a:gd name="T5" fmla="*/ 0 h 1"/>
                <a:gd name="T6" fmla="*/ 0 w 752"/>
                <a:gd name="T7" fmla="*/ 0 h 1"/>
                <a:gd name="T8" fmla="*/ 752 w 752"/>
                <a:gd name="T9" fmla="*/ 0 h 1"/>
                <a:gd name="T10" fmla="*/ 752 w 75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1"/>
                <a:gd name="T20" fmla="*/ 752 w 75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94"/>
            <p:cNvSpPr>
              <a:spLocks/>
            </p:cNvSpPr>
            <p:nvPr/>
          </p:nvSpPr>
          <p:spPr bwMode="auto">
            <a:xfrm>
              <a:off x="2623" y="4264"/>
              <a:ext cx="593" cy="1"/>
            </a:xfrm>
            <a:custGeom>
              <a:avLst/>
              <a:gdLst>
                <a:gd name="T0" fmla="*/ 593 w 593"/>
                <a:gd name="T1" fmla="*/ 0 h 1"/>
                <a:gd name="T2" fmla="*/ 593 w 593"/>
                <a:gd name="T3" fmla="*/ 0 h 1"/>
                <a:gd name="T4" fmla="*/ 0 w 593"/>
                <a:gd name="T5" fmla="*/ 0 h 1"/>
                <a:gd name="T6" fmla="*/ 0 w 593"/>
                <a:gd name="T7" fmla="*/ 0 h 1"/>
                <a:gd name="T8" fmla="*/ 593 w 593"/>
                <a:gd name="T9" fmla="*/ 0 h 1"/>
                <a:gd name="T10" fmla="*/ 593 w 59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3"/>
                <a:gd name="T19" fmla="*/ 0 h 1"/>
                <a:gd name="T20" fmla="*/ 593 w 59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Rectangle 95"/>
            <p:cNvSpPr>
              <a:spLocks noChangeArrowheads="1"/>
            </p:cNvSpPr>
            <p:nvPr/>
          </p:nvSpPr>
          <p:spPr bwMode="auto"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 altLang="vi-VN" sz="10300">
                <a:latin typeface="VNI-Times" pitchFamily="2" charset="0"/>
              </a:endParaRPr>
            </a:p>
          </p:txBody>
        </p:sp>
        <p:sp>
          <p:nvSpPr>
            <p:cNvPr id="2151" name="Freeform 96"/>
            <p:cNvSpPr>
              <a:spLocks/>
            </p:cNvSpPr>
            <p:nvPr/>
          </p:nvSpPr>
          <p:spPr bwMode="auto">
            <a:xfrm>
              <a:off x="2880" y="4202"/>
              <a:ext cx="79" cy="67"/>
            </a:xfrm>
            <a:custGeom>
              <a:avLst/>
              <a:gdLst>
                <a:gd name="T0" fmla="*/ 0 w 79"/>
                <a:gd name="T1" fmla="*/ 33 h 67"/>
                <a:gd name="T2" fmla="*/ 40 w 79"/>
                <a:gd name="T3" fmla="*/ 0 h 67"/>
                <a:gd name="T4" fmla="*/ 79 w 79"/>
                <a:gd name="T5" fmla="*/ 33 h 67"/>
                <a:gd name="T6" fmla="*/ 40 w 79"/>
                <a:gd name="T7" fmla="*/ 67 h 67"/>
                <a:gd name="T8" fmla="*/ 0 w 79"/>
                <a:gd name="T9" fmla="*/ 33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67"/>
                <a:gd name="T17" fmla="*/ 79 w 79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97"/>
            <p:cNvSpPr>
              <a:spLocks/>
            </p:cNvSpPr>
            <p:nvPr/>
          </p:nvSpPr>
          <p:spPr bwMode="auto">
            <a:xfrm>
              <a:off x="2880" y="4202"/>
              <a:ext cx="40" cy="39"/>
            </a:xfrm>
            <a:custGeom>
              <a:avLst/>
              <a:gdLst>
                <a:gd name="T0" fmla="*/ 40 w 40"/>
                <a:gd name="T1" fmla="*/ 0 h 39"/>
                <a:gd name="T2" fmla="*/ 40 w 40"/>
                <a:gd name="T3" fmla="*/ 0 h 39"/>
                <a:gd name="T4" fmla="*/ 0 w 40"/>
                <a:gd name="T5" fmla="*/ 33 h 39"/>
                <a:gd name="T6" fmla="*/ 0 w 40"/>
                <a:gd name="T7" fmla="*/ 39 h 39"/>
                <a:gd name="T8" fmla="*/ 40 w 40"/>
                <a:gd name="T9" fmla="*/ 5 h 39"/>
                <a:gd name="T10" fmla="*/ 40 w 40"/>
                <a:gd name="T11" fmla="*/ 5 h 39"/>
                <a:gd name="T12" fmla="*/ 40 w 40"/>
                <a:gd name="T13" fmla="*/ 0 h 39"/>
                <a:gd name="T14" fmla="*/ 40 w 40"/>
                <a:gd name="T15" fmla="*/ 0 h 39"/>
                <a:gd name="T16" fmla="*/ 40 w 40"/>
                <a:gd name="T17" fmla="*/ 0 h 39"/>
                <a:gd name="T18" fmla="*/ 40 w 40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9"/>
                <a:gd name="T32" fmla="*/ 40 w 40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98"/>
            <p:cNvSpPr>
              <a:spLocks/>
            </p:cNvSpPr>
            <p:nvPr/>
          </p:nvSpPr>
          <p:spPr bwMode="auto">
            <a:xfrm>
              <a:off x="2920" y="4202"/>
              <a:ext cx="49" cy="39"/>
            </a:xfrm>
            <a:custGeom>
              <a:avLst/>
              <a:gdLst>
                <a:gd name="T0" fmla="*/ 49 w 49"/>
                <a:gd name="T1" fmla="*/ 39 h 39"/>
                <a:gd name="T2" fmla="*/ 49 w 49"/>
                <a:gd name="T3" fmla="*/ 33 h 39"/>
                <a:gd name="T4" fmla="*/ 0 w 49"/>
                <a:gd name="T5" fmla="*/ 0 h 39"/>
                <a:gd name="T6" fmla="*/ 0 w 49"/>
                <a:gd name="T7" fmla="*/ 5 h 39"/>
                <a:gd name="T8" fmla="*/ 39 w 49"/>
                <a:gd name="T9" fmla="*/ 39 h 39"/>
                <a:gd name="T10" fmla="*/ 39 w 49"/>
                <a:gd name="T11" fmla="*/ 33 h 39"/>
                <a:gd name="T12" fmla="*/ 49 w 49"/>
                <a:gd name="T13" fmla="*/ 39 h 39"/>
                <a:gd name="T14" fmla="*/ 49 w 49"/>
                <a:gd name="T15" fmla="*/ 33 h 39"/>
                <a:gd name="T16" fmla="*/ 49 w 49"/>
                <a:gd name="T17" fmla="*/ 33 h 39"/>
                <a:gd name="T18" fmla="*/ 49 w 49"/>
                <a:gd name="T19" fmla="*/ 39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9"/>
                <a:gd name="T32" fmla="*/ 49 w 49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99"/>
            <p:cNvSpPr>
              <a:spLocks/>
            </p:cNvSpPr>
            <p:nvPr/>
          </p:nvSpPr>
          <p:spPr bwMode="auto">
            <a:xfrm>
              <a:off x="2920" y="4235"/>
              <a:ext cx="49" cy="40"/>
            </a:xfrm>
            <a:custGeom>
              <a:avLst/>
              <a:gdLst>
                <a:gd name="T0" fmla="*/ 0 w 49"/>
                <a:gd name="T1" fmla="*/ 34 h 40"/>
                <a:gd name="T2" fmla="*/ 0 w 49"/>
                <a:gd name="T3" fmla="*/ 34 h 40"/>
                <a:gd name="T4" fmla="*/ 49 w 49"/>
                <a:gd name="T5" fmla="*/ 6 h 40"/>
                <a:gd name="T6" fmla="*/ 39 w 49"/>
                <a:gd name="T7" fmla="*/ 0 h 40"/>
                <a:gd name="T8" fmla="*/ 0 w 49"/>
                <a:gd name="T9" fmla="*/ 34 h 40"/>
                <a:gd name="T10" fmla="*/ 0 w 49"/>
                <a:gd name="T11" fmla="*/ 34 h 40"/>
                <a:gd name="T12" fmla="*/ 0 w 49"/>
                <a:gd name="T13" fmla="*/ 34 h 40"/>
                <a:gd name="T14" fmla="*/ 0 w 49"/>
                <a:gd name="T15" fmla="*/ 40 h 40"/>
                <a:gd name="T16" fmla="*/ 0 w 49"/>
                <a:gd name="T17" fmla="*/ 34 h 40"/>
                <a:gd name="T18" fmla="*/ 0 w 49"/>
                <a:gd name="T19" fmla="*/ 34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40"/>
                <a:gd name="T32" fmla="*/ 49 w 4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100"/>
            <p:cNvSpPr>
              <a:spLocks/>
            </p:cNvSpPr>
            <p:nvPr/>
          </p:nvSpPr>
          <p:spPr bwMode="auto">
            <a:xfrm>
              <a:off x="2870" y="4235"/>
              <a:ext cx="50" cy="34"/>
            </a:xfrm>
            <a:custGeom>
              <a:avLst/>
              <a:gdLst>
                <a:gd name="T0" fmla="*/ 10 w 50"/>
                <a:gd name="T1" fmla="*/ 0 h 34"/>
                <a:gd name="T2" fmla="*/ 10 w 50"/>
                <a:gd name="T3" fmla="*/ 6 h 34"/>
                <a:gd name="T4" fmla="*/ 50 w 50"/>
                <a:gd name="T5" fmla="*/ 34 h 34"/>
                <a:gd name="T6" fmla="*/ 50 w 50"/>
                <a:gd name="T7" fmla="*/ 34 h 34"/>
                <a:gd name="T8" fmla="*/ 10 w 50"/>
                <a:gd name="T9" fmla="*/ 0 h 34"/>
                <a:gd name="T10" fmla="*/ 10 w 50"/>
                <a:gd name="T11" fmla="*/ 6 h 34"/>
                <a:gd name="T12" fmla="*/ 10 w 50"/>
                <a:gd name="T13" fmla="*/ 0 h 34"/>
                <a:gd name="T14" fmla="*/ 0 w 50"/>
                <a:gd name="T15" fmla="*/ 0 h 34"/>
                <a:gd name="T16" fmla="*/ 10 w 50"/>
                <a:gd name="T17" fmla="*/ 6 h 34"/>
                <a:gd name="T18" fmla="*/ 10 w 50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4"/>
                <a:gd name="T32" fmla="*/ 50 w 5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101"/>
            <p:cNvSpPr>
              <a:spLocks/>
            </p:cNvSpPr>
            <p:nvPr/>
          </p:nvSpPr>
          <p:spPr bwMode="auto">
            <a:xfrm>
              <a:off x="2900" y="4218"/>
              <a:ext cx="39" cy="34"/>
            </a:xfrm>
            <a:custGeom>
              <a:avLst/>
              <a:gdLst>
                <a:gd name="T0" fmla="*/ 0 w 39"/>
                <a:gd name="T1" fmla="*/ 17 h 34"/>
                <a:gd name="T2" fmla="*/ 20 w 39"/>
                <a:gd name="T3" fmla="*/ 0 h 34"/>
                <a:gd name="T4" fmla="*/ 39 w 39"/>
                <a:gd name="T5" fmla="*/ 17 h 34"/>
                <a:gd name="T6" fmla="*/ 20 w 39"/>
                <a:gd name="T7" fmla="*/ 34 h 34"/>
                <a:gd name="T8" fmla="*/ 0 w 39"/>
                <a:gd name="T9" fmla="*/ 1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4"/>
                <a:gd name="T17" fmla="*/ 39 w 3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102"/>
            <p:cNvSpPr>
              <a:spLocks/>
            </p:cNvSpPr>
            <p:nvPr/>
          </p:nvSpPr>
          <p:spPr bwMode="auto">
            <a:xfrm>
              <a:off x="2890" y="4213"/>
              <a:ext cx="30" cy="28"/>
            </a:xfrm>
            <a:custGeom>
              <a:avLst/>
              <a:gdLst>
                <a:gd name="T0" fmla="*/ 30 w 30"/>
                <a:gd name="T1" fmla="*/ 5 h 28"/>
                <a:gd name="T2" fmla="*/ 30 w 30"/>
                <a:gd name="T3" fmla="*/ 5 h 28"/>
                <a:gd name="T4" fmla="*/ 0 w 30"/>
                <a:gd name="T5" fmla="*/ 22 h 28"/>
                <a:gd name="T6" fmla="*/ 10 w 30"/>
                <a:gd name="T7" fmla="*/ 28 h 28"/>
                <a:gd name="T8" fmla="*/ 30 w 30"/>
                <a:gd name="T9" fmla="*/ 11 h 28"/>
                <a:gd name="T10" fmla="*/ 30 w 30"/>
                <a:gd name="T11" fmla="*/ 11 h 28"/>
                <a:gd name="T12" fmla="*/ 30 w 30"/>
                <a:gd name="T13" fmla="*/ 5 h 28"/>
                <a:gd name="T14" fmla="*/ 30 w 30"/>
                <a:gd name="T15" fmla="*/ 0 h 28"/>
                <a:gd name="T16" fmla="*/ 30 w 30"/>
                <a:gd name="T17" fmla="*/ 5 h 28"/>
                <a:gd name="T18" fmla="*/ 30 w 30"/>
                <a:gd name="T19" fmla="*/ 5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8"/>
                <a:gd name="T32" fmla="*/ 30 w 3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103"/>
            <p:cNvSpPr>
              <a:spLocks/>
            </p:cNvSpPr>
            <p:nvPr/>
          </p:nvSpPr>
          <p:spPr bwMode="auto">
            <a:xfrm>
              <a:off x="2920" y="4218"/>
              <a:ext cx="29" cy="23"/>
            </a:xfrm>
            <a:custGeom>
              <a:avLst/>
              <a:gdLst>
                <a:gd name="T0" fmla="*/ 29 w 29"/>
                <a:gd name="T1" fmla="*/ 23 h 23"/>
                <a:gd name="T2" fmla="*/ 29 w 29"/>
                <a:gd name="T3" fmla="*/ 17 h 23"/>
                <a:gd name="T4" fmla="*/ 0 w 29"/>
                <a:gd name="T5" fmla="*/ 0 h 23"/>
                <a:gd name="T6" fmla="*/ 0 w 29"/>
                <a:gd name="T7" fmla="*/ 6 h 23"/>
                <a:gd name="T8" fmla="*/ 19 w 29"/>
                <a:gd name="T9" fmla="*/ 23 h 23"/>
                <a:gd name="T10" fmla="*/ 19 w 29"/>
                <a:gd name="T11" fmla="*/ 17 h 23"/>
                <a:gd name="T12" fmla="*/ 29 w 29"/>
                <a:gd name="T13" fmla="*/ 23 h 23"/>
                <a:gd name="T14" fmla="*/ 29 w 29"/>
                <a:gd name="T15" fmla="*/ 17 h 23"/>
                <a:gd name="T16" fmla="*/ 29 w 29"/>
                <a:gd name="T17" fmla="*/ 17 h 23"/>
                <a:gd name="T18" fmla="*/ 29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104"/>
            <p:cNvSpPr>
              <a:spLocks/>
            </p:cNvSpPr>
            <p:nvPr/>
          </p:nvSpPr>
          <p:spPr bwMode="auto">
            <a:xfrm>
              <a:off x="2920" y="4235"/>
              <a:ext cx="29" cy="23"/>
            </a:xfrm>
            <a:custGeom>
              <a:avLst/>
              <a:gdLst>
                <a:gd name="T0" fmla="*/ 0 w 29"/>
                <a:gd name="T1" fmla="*/ 23 h 23"/>
                <a:gd name="T2" fmla="*/ 0 w 29"/>
                <a:gd name="T3" fmla="*/ 23 h 23"/>
                <a:gd name="T4" fmla="*/ 29 w 29"/>
                <a:gd name="T5" fmla="*/ 6 h 23"/>
                <a:gd name="T6" fmla="*/ 19 w 29"/>
                <a:gd name="T7" fmla="*/ 0 h 23"/>
                <a:gd name="T8" fmla="*/ 0 w 29"/>
                <a:gd name="T9" fmla="*/ 17 h 23"/>
                <a:gd name="T10" fmla="*/ 0 w 29"/>
                <a:gd name="T11" fmla="*/ 17 h 23"/>
                <a:gd name="T12" fmla="*/ 0 w 29"/>
                <a:gd name="T13" fmla="*/ 23 h 23"/>
                <a:gd name="T14" fmla="*/ 0 w 29"/>
                <a:gd name="T15" fmla="*/ 23 h 23"/>
                <a:gd name="T16" fmla="*/ 0 w 29"/>
                <a:gd name="T17" fmla="*/ 23 h 23"/>
                <a:gd name="T18" fmla="*/ 0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105"/>
            <p:cNvSpPr>
              <a:spLocks/>
            </p:cNvSpPr>
            <p:nvPr/>
          </p:nvSpPr>
          <p:spPr bwMode="auto">
            <a:xfrm>
              <a:off x="2890" y="4235"/>
              <a:ext cx="30" cy="23"/>
            </a:xfrm>
            <a:custGeom>
              <a:avLst/>
              <a:gdLst>
                <a:gd name="T0" fmla="*/ 0 w 30"/>
                <a:gd name="T1" fmla="*/ 0 h 23"/>
                <a:gd name="T2" fmla="*/ 0 w 30"/>
                <a:gd name="T3" fmla="*/ 6 h 23"/>
                <a:gd name="T4" fmla="*/ 30 w 30"/>
                <a:gd name="T5" fmla="*/ 23 h 23"/>
                <a:gd name="T6" fmla="*/ 30 w 30"/>
                <a:gd name="T7" fmla="*/ 17 h 23"/>
                <a:gd name="T8" fmla="*/ 10 w 30"/>
                <a:gd name="T9" fmla="*/ 0 h 23"/>
                <a:gd name="T10" fmla="*/ 10 w 30"/>
                <a:gd name="T11" fmla="*/ 6 h 23"/>
                <a:gd name="T12" fmla="*/ 0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3"/>
                <a:gd name="T32" fmla="*/ 30 w 3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106"/>
            <p:cNvSpPr>
              <a:spLocks/>
            </p:cNvSpPr>
            <p:nvPr/>
          </p:nvSpPr>
          <p:spPr bwMode="auto">
            <a:xfrm>
              <a:off x="4810" y="4196"/>
              <a:ext cx="425" cy="34"/>
            </a:xfrm>
            <a:custGeom>
              <a:avLst/>
              <a:gdLst>
                <a:gd name="T0" fmla="*/ 0 w 425"/>
                <a:gd name="T1" fmla="*/ 34 h 34"/>
                <a:gd name="T2" fmla="*/ 59 w 425"/>
                <a:gd name="T3" fmla="*/ 34 h 34"/>
                <a:gd name="T4" fmla="*/ 119 w 425"/>
                <a:gd name="T5" fmla="*/ 34 h 34"/>
                <a:gd name="T6" fmla="*/ 178 w 425"/>
                <a:gd name="T7" fmla="*/ 34 h 34"/>
                <a:gd name="T8" fmla="*/ 237 w 425"/>
                <a:gd name="T9" fmla="*/ 34 h 34"/>
                <a:gd name="T10" fmla="*/ 287 w 425"/>
                <a:gd name="T11" fmla="*/ 28 h 34"/>
                <a:gd name="T12" fmla="*/ 336 w 425"/>
                <a:gd name="T13" fmla="*/ 22 h 34"/>
                <a:gd name="T14" fmla="*/ 376 w 425"/>
                <a:gd name="T15" fmla="*/ 17 h 34"/>
                <a:gd name="T16" fmla="*/ 425 w 425"/>
                <a:gd name="T17" fmla="*/ 11 h 34"/>
                <a:gd name="T18" fmla="*/ 396 w 425"/>
                <a:gd name="T19" fmla="*/ 0 h 34"/>
                <a:gd name="T20" fmla="*/ 346 w 425"/>
                <a:gd name="T21" fmla="*/ 6 h 34"/>
                <a:gd name="T22" fmla="*/ 287 w 425"/>
                <a:gd name="T23" fmla="*/ 6 h 34"/>
                <a:gd name="T24" fmla="*/ 237 w 425"/>
                <a:gd name="T25" fmla="*/ 11 h 34"/>
                <a:gd name="T26" fmla="*/ 188 w 425"/>
                <a:gd name="T27" fmla="*/ 11 h 34"/>
                <a:gd name="T28" fmla="*/ 138 w 425"/>
                <a:gd name="T29" fmla="*/ 11 h 34"/>
                <a:gd name="T30" fmla="*/ 89 w 425"/>
                <a:gd name="T31" fmla="*/ 11 h 34"/>
                <a:gd name="T32" fmla="*/ 39 w 425"/>
                <a:gd name="T33" fmla="*/ 11 h 34"/>
                <a:gd name="T34" fmla="*/ 0 w 425"/>
                <a:gd name="T35" fmla="*/ 11 h 34"/>
                <a:gd name="T36" fmla="*/ 0 w 425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34"/>
                <a:gd name="T59" fmla="*/ 425 w 425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107"/>
            <p:cNvSpPr>
              <a:spLocks/>
            </p:cNvSpPr>
            <p:nvPr/>
          </p:nvSpPr>
          <p:spPr bwMode="auto">
            <a:xfrm>
              <a:off x="5117" y="3818"/>
              <a:ext cx="475" cy="367"/>
            </a:xfrm>
            <a:custGeom>
              <a:avLst/>
              <a:gdLst>
                <a:gd name="T0" fmla="*/ 217 w 475"/>
                <a:gd name="T1" fmla="*/ 355 h 367"/>
                <a:gd name="T2" fmla="*/ 326 w 475"/>
                <a:gd name="T3" fmla="*/ 310 h 367"/>
                <a:gd name="T4" fmla="*/ 405 w 475"/>
                <a:gd name="T5" fmla="*/ 243 h 367"/>
                <a:gd name="T6" fmla="*/ 465 w 475"/>
                <a:gd name="T7" fmla="*/ 169 h 367"/>
                <a:gd name="T8" fmla="*/ 465 w 475"/>
                <a:gd name="T9" fmla="*/ 96 h 367"/>
                <a:gd name="T10" fmla="*/ 415 w 475"/>
                <a:gd name="T11" fmla="*/ 45 h 367"/>
                <a:gd name="T12" fmla="*/ 346 w 475"/>
                <a:gd name="T13" fmla="*/ 11 h 367"/>
                <a:gd name="T14" fmla="*/ 277 w 475"/>
                <a:gd name="T15" fmla="*/ 0 h 367"/>
                <a:gd name="T16" fmla="*/ 178 w 475"/>
                <a:gd name="T17" fmla="*/ 6 h 367"/>
                <a:gd name="T18" fmla="*/ 89 w 475"/>
                <a:gd name="T19" fmla="*/ 28 h 367"/>
                <a:gd name="T20" fmla="*/ 29 w 475"/>
                <a:gd name="T21" fmla="*/ 68 h 367"/>
                <a:gd name="T22" fmla="*/ 0 w 475"/>
                <a:gd name="T23" fmla="*/ 107 h 367"/>
                <a:gd name="T24" fmla="*/ 10 w 475"/>
                <a:gd name="T25" fmla="*/ 141 h 367"/>
                <a:gd name="T26" fmla="*/ 49 w 475"/>
                <a:gd name="T27" fmla="*/ 175 h 367"/>
                <a:gd name="T28" fmla="*/ 128 w 475"/>
                <a:gd name="T29" fmla="*/ 203 h 367"/>
                <a:gd name="T30" fmla="*/ 247 w 475"/>
                <a:gd name="T31" fmla="*/ 231 h 367"/>
                <a:gd name="T32" fmla="*/ 336 w 475"/>
                <a:gd name="T33" fmla="*/ 237 h 367"/>
                <a:gd name="T34" fmla="*/ 267 w 475"/>
                <a:gd name="T35" fmla="*/ 214 h 367"/>
                <a:gd name="T36" fmla="*/ 178 w 475"/>
                <a:gd name="T37" fmla="*/ 192 h 367"/>
                <a:gd name="T38" fmla="*/ 109 w 475"/>
                <a:gd name="T39" fmla="*/ 164 h 367"/>
                <a:gd name="T40" fmla="*/ 69 w 475"/>
                <a:gd name="T41" fmla="*/ 135 h 367"/>
                <a:gd name="T42" fmla="*/ 59 w 475"/>
                <a:gd name="T43" fmla="*/ 96 h 367"/>
                <a:gd name="T44" fmla="*/ 89 w 475"/>
                <a:gd name="T45" fmla="*/ 56 h 367"/>
                <a:gd name="T46" fmla="*/ 138 w 475"/>
                <a:gd name="T47" fmla="*/ 28 h 367"/>
                <a:gd name="T48" fmla="*/ 217 w 475"/>
                <a:gd name="T49" fmla="*/ 17 h 367"/>
                <a:gd name="T50" fmla="*/ 297 w 475"/>
                <a:gd name="T51" fmla="*/ 28 h 367"/>
                <a:gd name="T52" fmla="*/ 356 w 475"/>
                <a:gd name="T53" fmla="*/ 62 h 367"/>
                <a:gd name="T54" fmla="*/ 386 w 475"/>
                <a:gd name="T55" fmla="*/ 102 h 367"/>
                <a:gd name="T56" fmla="*/ 405 w 475"/>
                <a:gd name="T57" fmla="*/ 141 h 367"/>
                <a:gd name="T58" fmla="*/ 376 w 475"/>
                <a:gd name="T59" fmla="*/ 214 h 367"/>
                <a:gd name="T60" fmla="*/ 316 w 475"/>
                <a:gd name="T61" fmla="*/ 271 h 367"/>
                <a:gd name="T62" fmla="*/ 237 w 475"/>
                <a:gd name="T63" fmla="*/ 322 h 367"/>
                <a:gd name="T64" fmla="*/ 138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108"/>
            <p:cNvSpPr>
              <a:spLocks/>
            </p:cNvSpPr>
            <p:nvPr/>
          </p:nvSpPr>
          <p:spPr bwMode="auto">
            <a:xfrm>
              <a:off x="4939" y="3564"/>
              <a:ext cx="801" cy="660"/>
            </a:xfrm>
            <a:custGeom>
              <a:avLst/>
              <a:gdLst>
                <a:gd name="T0" fmla="*/ 583 w 801"/>
                <a:gd name="T1" fmla="*/ 519 h 660"/>
                <a:gd name="T2" fmla="*/ 593 w 801"/>
                <a:gd name="T3" fmla="*/ 513 h 660"/>
                <a:gd name="T4" fmla="*/ 702 w 801"/>
                <a:gd name="T5" fmla="*/ 542 h 660"/>
                <a:gd name="T6" fmla="*/ 791 w 801"/>
                <a:gd name="T7" fmla="*/ 587 h 660"/>
                <a:gd name="T8" fmla="*/ 722 w 801"/>
                <a:gd name="T9" fmla="*/ 643 h 660"/>
                <a:gd name="T10" fmla="*/ 554 w 801"/>
                <a:gd name="T11" fmla="*/ 660 h 660"/>
                <a:gd name="T12" fmla="*/ 237 w 801"/>
                <a:gd name="T13" fmla="*/ 621 h 660"/>
                <a:gd name="T14" fmla="*/ 19 w 801"/>
                <a:gd name="T15" fmla="*/ 446 h 660"/>
                <a:gd name="T16" fmla="*/ 69 w 801"/>
                <a:gd name="T17" fmla="*/ 265 h 660"/>
                <a:gd name="T18" fmla="*/ 316 w 801"/>
                <a:gd name="T19" fmla="*/ 169 h 660"/>
                <a:gd name="T20" fmla="*/ 504 w 801"/>
                <a:gd name="T21" fmla="*/ 175 h 660"/>
                <a:gd name="T22" fmla="*/ 613 w 801"/>
                <a:gd name="T23" fmla="*/ 192 h 660"/>
                <a:gd name="T24" fmla="*/ 663 w 801"/>
                <a:gd name="T25" fmla="*/ 203 h 660"/>
                <a:gd name="T26" fmla="*/ 673 w 801"/>
                <a:gd name="T27" fmla="*/ 192 h 660"/>
                <a:gd name="T28" fmla="*/ 613 w 801"/>
                <a:gd name="T29" fmla="*/ 158 h 660"/>
                <a:gd name="T30" fmla="*/ 564 w 801"/>
                <a:gd name="T31" fmla="*/ 113 h 660"/>
                <a:gd name="T32" fmla="*/ 564 w 801"/>
                <a:gd name="T33" fmla="*/ 79 h 660"/>
                <a:gd name="T34" fmla="*/ 593 w 801"/>
                <a:gd name="T35" fmla="*/ 62 h 660"/>
                <a:gd name="T36" fmla="*/ 633 w 801"/>
                <a:gd name="T37" fmla="*/ 62 h 660"/>
                <a:gd name="T38" fmla="*/ 663 w 801"/>
                <a:gd name="T39" fmla="*/ 68 h 660"/>
                <a:gd name="T40" fmla="*/ 682 w 801"/>
                <a:gd name="T41" fmla="*/ 68 h 660"/>
                <a:gd name="T42" fmla="*/ 682 w 801"/>
                <a:gd name="T43" fmla="*/ 62 h 660"/>
                <a:gd name="T44" fmla="*/ 682 w 801"/>
                <a:gd name="T45" fmla="*/ 34 h 660"/>
                <a:gd name="T46" fmla="*/ 682 w 801"/>
                <a:gd name="T47" fmla="*/ 6 h 660"/>
                <a:gd name="T48" fmla="*/ 702 w 801"/>
                <a:gd name="T49" fmla="*/ 0 h 660"/>
                <a:gd name="T50" fmla="*/ 722 w 801"/>
                <a:gd name="T51" fmla="*/ 0 h 660"/>
                <a:gd name="T52" fmla="*/ 722 w 801"/>
                <a:gd name="T53" fmla="*/ 28 h 660"/>
                <a:gd name="T54" fmla="*/ 722 w 801"/>
                <a:gd name="T55" fmla="*/ 62 h 660"/>
                <a:gd name="T56" fmla="*/ 712 w 801"/>
                <a:gd name="T57" fmla="*/ 85 h 660"/>
                <a:gd name="T58" fmla="*/ 702 w 801"/>
                <a:gd name="T59" fmla="*/ 91 h 660"/>
                <a:gd name="T60" fmla="*/ 673 w 801"/>
                <a:gd name="T61" fmla="*/ 85 h 660"/>
                <a:gd name="T62" fmla="*/ 653 w 801"/>
                <a:gd name="T63" fmla="*/ 79 h 660"/>
                <a:gd name="T64" fmla="*/ 613 w 801"/>
                <a:gd name="T65" fmla="*/ 79 h 660"/>
                <a:gd name="T66" fmla="*/ 613 w 801"/>
                <a:gd name="T67" fmla="*/ 96 h 660"/>
                <a:gd name="T68" fmla="*/ 673 w 801"/>
                <a:gd name="T69" fmla="*/ 136 h 660"/>
                <a:gd name="T70" fmla="*/ 732 w 801"/>
                <a:gd name="T71" fmla="*/ 181 h 660"/>
                <a:gd name="T72" fmla="*/ 712 w 801"/>
                <a:gd name="T73" fmla="*/ 215 h 660"/>
                <a:gd name="T74" fmla="*/ 663 w 801"/>
                <a:gd name="T75" fmla="*/ 220 h 660"/>
                <a:gd name="T76" fmla="*/ 534 w 801"/>
                <a:gd name="T77" fmla="*/ 192 h 660"/>
                <a:gd name="T78" fmla="*/ 386 w 801"/>
                <a:gd name="T79" fmla="*/ 186 h 660"/>
                <a:gd name="T80" fmla="*/ 197 w 801"/>
                <a:gd name="T81" fmla="*/ 237 h 660"/>
                <a:gd name="T82" fmla="*/ 99 w 801"/>
                <a:gd name="T83" fmla="*/ 350 h 660"/>
                <a:gd name="T84" fmla="*/ 148 w 801"/>
                <a:gd name="T85" fmla="*/ 519 h 660"/>
                <a:gd name="T86" fmla="*/ 415 w 801"/>
                <a:gd name="T87" fmla="*/ 638 h 660"/>
                <a:gd name="T88" fmla="*/ 633 w 801"/>
                <a:gd name="T89" fmla="*/ 632 h 660"/>
                <a:gd name="T90" fmla="*/ 702 w 801"/>
                <a:gd name="T91" fmla="*/ 598 h 660"/>
                <a:gd name="T92" fmla="*/ 682 w 801"/>
                <a:gd name="T93" fmla="*/ 564 h 660"/>
                <a:gd name="T94" fmla="*/ 603 w 80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0"/>
                <a:gd name="T146" fmla="*/ 801 w 80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109"/>
            <p:cNvSpPr>
              <a:spLocks/>
            </p:cNvSpPr>
            <p:nvPr/>
          </p:nvSpPr>
          <p:spPr bwMode="auto">
            <a:xfrm>
              <a:off x="4810" y="73"/>
              <a:ext cx="425" cy="40"/>
            </a:xfrm>
            <a:custGeom>
              <a:avLst/>
              <a:gdLst>
                <a:gd name="T0" fmla="*/ 0 w 425"/>
                <a:gd name="T1" fmla="*/ 0 h 40"/>
                <a:gd name="T2" fmla="*/ 59 w 425"/>
                <a:gd name="T3" fmla="*/ 0 h 40"/>
                <a:gd name="T4" fmla="*/ 119 w 425"/>
                <a:gd name="T5" fmla="*/ 0 h 40"/>
                <a:gd name="T6" fmla="*/ 178 w 425"/>
                <a:gd name="T7" fmla="*/ 0 h 40"/>
                <a:gd name="T8" fmla="*/ 237 w 425"/>
                <a:gd name="T9" fmla="*/ 6 h 40"/>
                <a:gd name="T10" fmla="*/ 287 w 425"/>
                <a:gd name="T11" fmla="*/ 6 h 40"/>
                <a:gd name="T12" fmla="*/ 336 w 425"/>
                <a:gd name="T13" fmla="*/ 12 h 40"/>
                <a:gd name="T14" fmla="*/ 376 w 425"/>
                <a:gd name="T15" fmla="*/ 17 h 40"/>
                <a:gd name="T16" fmla="*/ 425 w 425"/>
                <a:gd name="T17" fmla="*/ 29 h 40"/>
                <a:gd name="T18" fmla="*/ 396 w 425"/>
                <a:gd name="T19" fmla="*/ 40 h 40"/>
                <a:gd name="T20" fmla="*/ 346 w 425"/>
                <a:gd name="T21" fmla="*/ 34 h 40"/>
                <a:gd name="T22" fmla="*/ 287 w 425"/>
                <a:gd name="T23" fmla="*/ 34 h 40"/>
                <a:gd name="T24" fmla="*/ 237 w 425"/>
                <a:gd name="T25" fmla="*/ 29 h 40"/>
                <a:gd name="T26" fmla="*/ 188 w 425"/>
                <a:gd name="T27" fmla="*/ 29 h 40"/>
                <a:gd name="T28" fmla="*/ 138 w 425"/>
                <a:gd name="T29" fmla="*/ 29 h 40"/>
                <a:gd name="T30" fmla="*/ 89 w 425"/>
                <a:gd name="T31" fmla="*/ 29 h 40"/>
                <a:gd name="T32" fmla="*/ 39 w 425"/>
                <a:gd name="T33" fmla="*/ 29 h 40"/>
                <a:gd name="T34" fmla="*/ 0 w 425"/>
                <a:gd name="T35" fmla="*/ 29 h 40"/>
                <a:gd name="T36" fmla="*/ 0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110"/>
            <p:cNvSpPr>
              <a:spLocks/>
            </p:cNvSpPr>
            <p:nvPr/>
          </p:nvSpPr>
          <p:spPr bwMode="auto">
            <a:xfrm>
              <a:off x="5117" y="118"/>
              <a:ext cx="475" cy="373"/>
            </a:xfrm>
            <a:custGeom>
              <a:avLst/>
              <a:gdLst>
                <a:gd name="T0" fmla="*/ 217 w 475"/>
                <a:gd name="T1" fmla="*/ 17 h 373"/>
                <a:gd name="T2" fmla="*/ 326 w 475"/>
                <a:gd name="T3" fmla="*/ 62 h 373"/>
                <a:gd name="T4" fmla="*/ 405 w 475"/>
                <a:gd name="T5" fmla="*/ 125 h 373"/>
                <a:gd name="T6" fmla="*/ 465 w 475"/>
                <a:gd name="T7" fmla="*/ 203 h 373"/>
                <a:gd name="T8" fmla="*/ 465 w 475"/>
                <a:gd name="T9" fmla="*/ 277 h 373"/>
                <a:gd name="T10" fmla="*/ 425 w 475"/>
                <a:gd name="T11" fmla="*/ 328 h 373"/>
                <a:gd name="T12" fmla="*/ 356 w 475"/>
                <a:gd name="T13" fmla="*/ 356 h 373"/>
                <a:gd name="T14" fmla="*/ 277 w 475"/>
                <a:gd name="T15" fmla="*/ 373 h 373"/>
                <a:gd name="T16" fmla="*/ 178 w 475"/>
                <a:gd name="T17" fmla="*/ 367 h 373"/>
                <a:gd name="T18" fmla="*/ 89 w 475"/>
                <a:gd name="T19" fmla="*/ 339 h 373"/>
                <a:gd name="T20" fmla="*/ 29 w 475"/>
                <a:gd name="T21" fmla="*/ 299 h 373"/>
                <a:gd name="T22" fmla="*/ 10 w 475"/>
                <a:gd name="T23" fmla="*/ 265 h 373"/>
                <a:gd name="T24" fmla="*/ 10 w 475"/>
                <a:gd name="T25" fmla="*/ 232 h 373"/>
                <a:gd name="T26" fmla="*/ 49 w 475"/>
                <a:gd name="T27" fmla="*/ 198 h 373"/>
                <a:gd name="T28" fmla="*/ 128 w 475"/>
                <a:gd name="T29" fmla="*/ 170 h 373"/>
                <a:gd name="T30" fmla="*/ 247 w 475"/>
                <a:gd name="T31" fmla="*/ 136 h 373"/>
                <a:gd name="T32" fmla="*/ 336 w 475"/>
                <a:gd name="T33" fmla="*/ 136 h 373"/>
                <a:gd name="T34" fmla="*/ 267 w 475"/>
                <a:gd name="T35" fmla="*/ 158 h 373"/>
                <a:gd name="T36" fmla="*/ 178 w 475"/>
                <a:gd name="T37" fmla="*/ 181 h 373"/>
                <a:gd name="T38" fmla="*/ 109 w 475"/>
                <a:gd name="T39" fmla="*/ 209 h 373"/>
                <a:gd name="T40" fmla="*/ 69 w 475"/>
                <a:gd name="T41" fmla="*/ 237 h 373"/>
                <a:gd name="T42" fmla="*/ 59 w 475"/>
                <a:gd name="T43" fmla="*/ 277 h 373"/>
                <a:gd name="T44" fmla="*/ 89 w 475"/>
                <a:gd name="T45" fmla="*/ 311 h 373"/>
                <a:gd name="T46" fmla="*/ 138 w 475"/>
                <a:gd name="T47" fmla="*/ 339 h 373"/>
                <a:gd name="T48" fmla="*/ 217 w 475"/>
                <a:gd name="T49" fmla="*/ 350 h 373"/>
                <a:gd name="T50" fmla="*/ 297 w 475"/>
                <a:gd name="T51" fmla="*/ 339 h 373"/>
                <a:gd name="T52" fmla="*/ 356 w 475"/>
                <a:gd name="T53" fmla="*/ 311 h 373"/>
                <a:gd name="T54" fmla="*/ 396 w 475"/>
                <a:gd name="T55" fmla="*/ 271 h 373"/>
                <a:gd name="T56" fmla="*/ 405 w 475"/>
                <a:gd name="T57" fmla="*/ 226 h 373"/>
                <a:gd name="T58" fmla="*/ 376 w 475"/>
                <a:gd name="T59" fmla="*/ 158 h 373"/>
                <a:gd name="T60" fmla="*/ 316 w 475"/>
                <a:gd name="T61" fmla="*/ 96 h 373"/>
                <a:gd name="T62" fmla="*/ 237 w 475"/>
                <a:gd name="T63" fmla="*/ 51 h 373"/>
                <a:gd name="T64" fmla="*/ 138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111"/>
            <p:cNvSpPr>
              <a:spLocks/>
            </p:cNvSpPr>
            <p:nvPr/>
          </p:nvSpPr>
          <p:spPr bwMode="auto">
            <a:xfrm>
              <a:off x="4939" y="79"/>
              <a:ext cx="801" cy="665"/>
            </a:xfrm>
            <a:custGeom>
              <a:avLst/>
              <a:gdLst>
                <a:gd name="T0" fmla="*/ 583 w 801"/>
                <a:gd name="T1" fmla="*/ 141 h 665"/>
                <a:gd name="T2" fmla="*/ 593 w 801"/>
                <a:gd name="T3" fmla="*/ 152 h 665"/>
                <a:gd name="T4" fmla="*/ 702 w 801"/>
                <a:gd name="T5" fmla="*/ 124 h 665"/>
                <a:gd name="T6" fmla="*/ 791 w 801"/>
                <a:gd name="T7" fmla="*/ 79 h 665"/>
                <a:gd name="T8" fmla="*/ 722 w 801"/>
                <a:gd name="T9" fmla="*/ 17 h 665"/>
                <a:gd name="T10" fmla="*/ 554 w 801"/>
                <a:gd name="T11" fmla="*/ 0 h 665"/>
                <a:gd name="T12" fmla="*/ 237 w 801"/>
                <a:gd name="T13" fmla="*/ 45 h 665"/>
                <a:gd name="T14" fmla="*/ 19 w 801"/>
                <a:gd name="T15" fmla="*/ 214 h 665"/>
                <a:gd name="T16" fmla="*/ 69 w 801"/>
                <a:gd name="T17" fmla="*/ 395 h 665"/>
                <a:gd name="T18" fmla="*/ 316 w 801"/>
                <a:gd name="T19" fmla="*/ 491 h 665"/>
                <a:gd name="T20" fmla="*/ 504 w 801"/>
                <a:gd name="T21" fmla="*/ 491 h 665"/>
                <a:gd name="T22" fmla="*/ 613 w 801"/>
                <a:gd name="T23" fmla="*/ 468 h 665"/>
                <a:gd name="T24" fmla="*/ 663 w 801"/>
                <a:gd name="T25" fmla="*/ 462 h 665"/>
                <a:gd name="T26" fmla="*/ 673 w 801"/>
                <a:gd name="T27" fmla="*/ 474 h 665"/>
                <a:gd name="T28" fmla="*/ 623 w 801"/>
                <a:gd name="T29" fmla="*/ 502 h 665"/>
                <a:gd name="T30" fmla="*/ 564 w 801"/>
                <a:gd name="T31" fmla="*/ 553 h 665"/>
                <a:gd name="T32" fmla="*/ 564 w 801"/>
                <a:gd name="T33" fmla="*/ 581 h 665"/>
                <a:gd name="T34" fmla="*/ 603 w 801"/>
                <a:gd name="T35" fmla="*/ 603 h 665"/>
                <a:gd name="T36" fmla="*/ 633 w 801"/>
                <a:gd name="T37" fmla="*/ 598 h 665"/>
                <a:gd name="T38" fmla="*/ 663 w 801"/>
                <a:gd name="T39" fmla="*/ 598 h 665"/>
                <a:gd name="T40" fmla="*/ 682 w 801"/>
                <a:gd name="T41" fmla="*/ 592 h 665"/>
                <a:gd name="T42" fmla="*/ 682 w 801"/>
                <a:gd name="T43" fmla="*/ 603 h 665"/>
                <a:gd name="T44" fmla="*/ 682 w 801"/>
                <a:gd name="T45" fmla="*/ 626 h 665"/>
                <a:gd name="T46" fmla="*/ 682 w 801"/>
                <a:gd name="T47" fmla="*/ 660 h 665"/>
                <a:gd name="T48" fmla="*/ 702 w 801"/>
                <a:gd name="T49" fmla="*/ 665 h 665"/>
                <a:gd name="T50" fmla="*/ 722 w 801"/>
                <a:gd name="T51" fmla="*/ 665 h 665"/>
                <a:gd name="T52" fmla="*/ 722 w 801"/>
                <a:gd name="T53" fmla="*/ 637 h 665"/>
                <a:gd name="T54" fmla="*/ 722 w 801"/>
                <a:gd name="T55" fmla="*/ 598 h 665"/>
                <a:gd name="T56" fmla="*/ 722 w 801"/>
                <a:gd name="T57" fmla="*/ 575 h 665"/>
                <a:gd name="T58" fmla="*/ 702 w 801"/>
                <a:gd name="T59" fmla="*/ 575 h 665"/>
                <a:gd name="T60" fmla="*/ 673 w 801"/>
                <a:gd name="T61" fmla="*/ 581 h 665"/>
                <a:gd name="T62" fmla="*/ 653 w 801"/>
                <a:gd name="T63" fmla="*/ 586 h 665"/>
                <a:gd name="T64" fmla="*/ 613 w 801"/>
                <a:gd name="T65" fmla="*/ 581 h 665"/>
                <a:gd name="T66" fmla="*/ 613 w 801"/>
                <a:gd name="T67" fmla="*/ 564 h 665"/>
                <a:gd name="T68" fmla="*/ 682 w 801"/>
                <a:gd name="T69" fmla="*/ 530 h 665"/>
                <a:gd name="T70" fmla="*/ 742 w 801"/>
                <a:gd name="T71" fmla="*/ 479 h 665"/>
                <a:gd name="T72" fmla="*/ 712 w 801"/>
                <a:gd name="T73" fmla="*/ 445 h 665"/>
                <a:gd name="T74" fmla="*/ 663 w 801"/>
                <a:gd name="T75" fmla="*/ 445 h 665"/>
                <a:gd name="T76" fmla="*/ 534 w 801"/>
                <a:gd name="T77" fmla="*/ 468 h 665"/>
                <a:gd name="T78" fmla="*/ 386 w 801"/>
                <a:gd name="T79" fmla="*/ 474 h 665"/>
                <a:gd name="T80" fmla="*/ 197 w 801"/>
                <a:gd name="T81" fmla="*/ 423 h 665"/>
                <a:gd name="T82" fmla="*/ 99 w 801"/>
                <a:gd name="T83" fmla="*/ 310 h 665"/>
                <a:gd name="T84" fmla="*/ 148 w 801"/>
                <a:gd name="T85" fmla="*/ 147 h 665"/>
                <a:gd name="T86" fmla="*/ 415 w 801"/>
                <a:gd name="T87" fmla="*/ 23 h 665"/>
                <a:gd name="T88" fmla="*/ 633 w 801"/>
                <a:gd name="T89" fmla="*/ 28 h 665"/>
                <a:gd name="T90" fmla="*/ 702 w 801"/>
                <a:gd name="T91" fmla="*/ 62 h 665"/>
                <a:gd name="T92" fmla="*/ 682 w 801"/>
                <a:gd name="T93" fmla="*/ 101 h 665"/>
                <a:gd name="T94" fmla="*/ 603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112"/>
            <p:cNvSpPr>
              <a:spLocks/>
            </p:cNvSpPr>
            <p:nvPr/>
          </p:nvSpPr>
          <p:spPr bwMode="auto">
            <a:xfrm>
              <a:off x="525" y="73"/>
              <a:ext cx="425" cy="40"/>
            </a:xfrm>
            <a:custGeom>
              <a:avLst/>
              <a:gdLst>
                <a:gd name="T0" fmla="*/ 425 w 425"/>
                <a:gd name="T1" fmla="*/ 0 h 40"/>
                <a:gd name="T2" fmla="*/ 366 w 425"/>
                <a:gd name="T3" fmla="*/ 0 h 40"/>
                <a:gd name="T4" fmla="*/ 306 w 425"/>
                <a:gd name="T5" fmla="*/ 0 h 40"/>
                <a:gd name="T6" fmla="*/ 247 w 425"/>
                <a:gd name="T7" fmla="*/ 0 h 40"/>
                <a:gd name="T8" fmla="*/ 188 w 425"/>
                <a:gd name="T9" fmla="*/ 6 h 40"/>
                <a:gd name="T10" fmla="*/ 138 w 425"/>
                <a:gd name="T11" fmla="*/ 6 h 40"/>
                <a:gd name="T12" fmla="*/ 89 w 425"/>
                <a:gd name="T13" fmla="*/ 12 h 40"/>
                <a:gd name="T14" fmla="*/ 49 w 425"/>
                <a:gd name="T15" fmla="*/ 17 h 40"/>
                <a:gd name="T16" fmla="*/ 0 w 425"/>
                <a:gd name="T17" fmla="*/ 29 h 40"/>
                <a:gd name="T18" fmla="*/ 29 w 425"/>
                <a:gd name="T19" fmla="*/ 40 h 40"/>
                <a:gd name="T20" fmla="*/ 79 w 425"/>
                <a:gd name="T21" fmla="*/ 34 h 40"/>
                <a:gd name="T22" fmla="*/ 138 w 425"/>
                <a:gd name="T23" fmla="*/ 34 h 40"/>
                <a:gd name="T24" fmla="*/ 188 w 425"/>
                <a:gd name="T25" fmla="*/ 29 h 40"/>
                <a:gd name="T26" fmla="*/ 237 w 425"/>
                <a:gd name="T27" fmla="*/ 29 h 40"/>
                <a:gd name="T28" fmla="*/ 287 w 425"/>
                <a:gd name="T29" fmla="*/ 29 h 40"/>
                <a:gd name="T30" fmla="*/ 336 w 425"/>
                <a:gd name="T31" fmla="*/ 29 h 40"/>
                <a:gd name="T32" fmla="*/ 376 w 425"/>
                <a:gd name="T33" fmla="*/ 29 h 40"/>
                <a:gd name="T34" fmla="*/ 425 w 425"/>
                <a:gd name="T35" fmla="*/ 29 h 40"/>
                <a:gd name="T36" fmla="*/ 425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113"/>
            <p:cNvSpPr>
              <a:spLocks/>
            </p:cNvSpPr>
            <p:nvPr/>
          </p:nvSpPr>
          <p:spPr bwMode="auto">
            <a:xfrm>
              <a:off x="168" y="118"/>
              <a:ext cx="475" cy="373"/>
            </a:xfrm>
            <a:custGeom>
              <a:avLst/>
              <a:gdLst>
                <a:gd name="T0" fmla="*/ 258 w 475"/>
                <a:gd name="T1" fmla="*/ 17 h 373"/>
                <a:gd name="T2" fmla="*/ 149 w 475"/>
                <a:gd name="T3" fmla="*/ 62 h 373"/>
                <a:gd name="T4" fmla="*/ 70 w 475"/>
                <a:gd name="T5" fmla="*/ 125 h 373"/>
                <a:gd name="T6" fmla="*/ 10 w 475"/>
                <a:gd name="T7" fmla="*/ 203 h 373"/>
                <a:gd name="T8" fmla="*/ 10 w 475"/>
                <a:gd name="T9" fmla="*/ 277 h 373"/>
                <a:gd name="T10" fmla="*/ 50 w 475"/>
                <a:gd name="T11" fmla="*/ 328 h 373"/>
                <a:gd name="T12" fmla="*/ 119 w 475"/>
                <a:gd name="T13" fmla="*/ 356 h 373"/>
                <a:gd name="T14" fmla="*/ 198 w 475"/>
                <a:gd name="T15" fmla="*/ 373 h 373"/>
                <a:gd name="T16" fmla="*/ 297 w 475"/>
                <a:gd name="T17" fmla="*/ 367 h 373"/>
                <a:gd name="T18" fmla="*/ 386 w 475"/>
                <a:gd name="T19" fmla="*/ 339 h 373"/>
                <a:gd name="T20" fmla="*/ 446 w 475"/>
                <a:gd name="T21" fmla="*/ 299 h 373"/>
                <a:gd name="T22" fmla="*/ 465 w 475"/>
                <a:gd name="T23" fmla="*/ 265 h 373"/>
                <a:gd name="T24" fmla="*/ 465 w 475"/>
                <a:gd name="T25" fmla="*/ 232 h 373"/>
                <a:gd name="T26" fmla="*/ 426 w 475"/>
                <a:gd name="T27" fmla="*/ 198 h 373"/>
                <a:gd name="T28" fmla="*/ 347 w 475"/>
                <a:gd name="T29" fmla="*/ 170 h 373"/>
                <a:gd name="T30" fmla="*/ 228 w 475"/>
                <a:gd name="T31" fmla="*/ 136 h 373"/>
                <a:gd name="T32" fmla="*/ 139 w 475"/>
                <a:gd name="T33" fmla="*/ 136 h 373"/>
                <a:gd name="T34" fmla="*/ 208 w 475"/>
                <a:gd name="T35" fmla="*/ 158 h 373"/>
                <a:gd name="T36" fmla="*/ 287 w 475"/>
                <a:gd name="T37" fmla="*/ 181 h 373"/>
                <a:gd name="T38" fmla="*/ 366 w 475"/>
                <a:gd name="T39" fmla="*/ 209 h 373"/>
                <a:gd name="T40" fmla="*/ 406 w 475"/>
                <a:gd name="T41" fmla="*/ 237 h 373"/>
                <a:gd name="T42" fmla="*/ 416 w 475"/>
                <a:gd name="T43" fmla="*/ 277 h 373"/>
                <a:gd name="T44" fmla="*/ 386 w 475"/>
                <a:gd name="T45" fmla="*/ 311 h 373"/>
                <a:gd name="T46" fmla="*/ 337 w 475"/>
                <a:gd name="T47" fmla="*/ 339 h 373"/>
                <a:gd name="T48" fmla="*/ 258 w 475"/>
                <a:gd name="T49" fmla="*/ 350 h 373"/>
                <a:gd name="T50" fmla="*/ 178 w 475"/>
                <a:gd name="T51" fmla="*/ 339 h 373"/>
                <a:gd name="T52" fmla="*/ 119 w 475"/>
                <a:gd name="T53" fmla="*/ 311 h 373"/>
                <a:gd name="T54" fmla="*/ 79 w 475"/>
                <a:gd name="T55" fmla="*/ 271 h 373"/>
                <a:gd name="T56" fmla="*/ 70 w 475"/>
                <a:gd name="T57" fmla="*/ 226 h 373"/>
                <a:gd name="T58" fmla="*/ 99 w 475"/>
                <a:gd name="T59" fmla="*/ 158 h 373"/>
                <a:gd name="T60" fmla="*/ 159 w 475"/>
                <a:gd name="T61" fmla="*/ 96 h 373"/>
                <a:gd name="T62" fmla="*/ 238 w 475"/>
                <a:gd name="T63" fmla="*/ 51 h 373"/>
                <a:gd name="T64" fmla="*/ 337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114"/>
            <p:cNvSpPr>
              <a:spLocks/>
            </p:cNvSpPr>
            <p:nvPr/>
          </p:nvSpPr>
          <p:spPr bwMode="auto">
            <a:xfrm>
              <a:off x="20" y="79"/>
              <a:ext cx="801" cy="665"/>
            </a:xfrm>
            <a:custGeom>
              <a:avLst/>
              <a:gdLst>
                <a:gd name="T0" fmla="*/ 218 w 801"/>
                <a:gd name="T1" fmla="*/ 141 h 665"/>
                <a:gd name="T2" fmla="*/ 208 w 801"/>
                <a:gd name="T3" fmla="*/ 152 h 665"/>
                <a:gd name="T4" fmla="*/ 99 w 801"/>
                <a:gd name="T5" fmla="*/ 124 h 665"/>
                <a:gd name="T6" fmla="*/ 10 w 801"/>
                <a:gd name="T7" fmla="*/ 79 h 665"/>
                <a:gd name="T8" fmla="*/ 79 w 801"/>
                <a:gd name="T9" fmla="*/ 17 h 665"/>
                <a:gd name="T10" fmla="*/ 247 w 801"/>
                <a:gd name="T11" fmla="*/ 0 h 665"/>
                <a:gd name="T12" fmla="*/ 564 w 801"/>
                <a:gd name="T13" fmla="*/ 45 h 665"/>
                <a:gd name="T14" fmla="*/ 782 w 801"/>
                <a:gd name="T15" fmla="*/ 214 h 665"/>
                <a:gd name="T16" fmla="*/ 732 w 801"/>
                <a:gd name="T17" fmla="*/ 395 h 665"/>
                <a:gd name="T18" fmla="*/ 485 w 801"/>
                <a:gd name="T19" fmla="*/ 491 h 665"/>
                <a:gd name="T20" fmla="*/ 297 w 801"/>
                <a:gd name="T21" fmla="*/ 491 h 665"/>
                <a:gd name="T22" fmla="*/ 188 w 801"/>
                <a:gd name="T23" fmla="*/ 468 h 665"/>
                <a:gd name="T24" fmla="*/ 138 w 801"/>
                <a:gd name="T25" fmla="*/ 462 h 665"/>
                <a:gd name="T26" fmla="*/ 128 w 801"/>
                <a:gd name="T27" fmla="*/ 474 h 665"/>
                <a:gd name="T28" fmla="*/ 178 w 801"/>
                <a:gd name="T29" fmla="*/ 502 h 665"/>
                <a:gd name="T30" fmla="*/ 237 w 801"/>
                <a:gd name="T31" fmla="*/ 553 h 665"/>
                <a:gd name="T32" fmla="*/ 237 w 801"/>
                <a:gd name="T33" fmla="*/ 581 h 665"/>
                <a:gd name="T34" fmla="*/ 198 w 801"/>
                <a:gd name="T35" fmla="*/ 603 h 665"/>
                <a:gd name="T36" fmla="*/ 168 w 801"/>
                <a:gd name="T37" fmla="*/ 598 h 665"/>
                <a:gd name="T38" fmla="*/ 138 w 801"/>
                <a:gd name="T39" fmla="*/ 598 h 665"/>
                <a:gd name="T40" fmla="*/ 119 w 801"/>
                <a:gd name="T41" fmla="*/ 592 h 665"/>
                <a:gd name="T42" fmla="*/ 119 w 801"/>
                <a:gd name="T43" fmla="*/ 603 h 665"/>
                <a:gd name="T44" fmla="*/ 119 w 801"/>
                <a:gd name="T45" fmla="*/ 626 h 665"/>
                <a:gd name="T46" fmla="*/ 119 w 801"/>
                <a:gd name="T47" fmla="*/ 660 h 665"/>
                <a:gd name="T48" fmla="*/ 99 w 801"/>
                <a:gd name="T49" fmla="*/ 665 h 665"/>
                <a:gd name="T50" fmla="*/ 79 w 801"/>
                <a:gd name="T51" fmla="*/ 665 h 665"/>
                <a:gd name="T52" fmla="*/ 79 w 801"/>
                <a:gd name="T53" fmla="*/ 637 h 665"/>
                <a:gd name="T54" fmla="*/ 79 w 801"/>
                <a:gd name="T55" fmla="*/ 598 h 665"/>
                <a:gd name="T56" fmla="*/ 79 w 801"/>
                <a:gd name="T57" fmla="*/ 575 h 665"/>
                <a:gd name="T58" fmla="*/ 99 w 801"/>
                <a:gd name="T59" fmla="*/ 575 h 665"/>
                <a:gd name="T60" fmla="*/ 128 w 801"/>
                <a:gd name="T61" fmla="*/ 581 h 665"/>
                <a:gd name="T62" fmla="*/ 148 w 801"/>
                <a:gd name="T63" fmla="*/ 586 h 665"/>
                <a:gd name="T64" fmla="*/ 188 w 801"/>
                <a:gd name="T65" fmla="*/ 581 h 665"/>
                <a:gd name="T66" fmla="*/ 188 w 801"/>
                <a:gd name="T67" fmla="*/ 564 h 665"/>
                <a:gd name="T68" fmla="*/ 119 w 801"/>
                <a:gd name="T69" fmla="*/ 530 h 665"/>
                <a:gd name="T70" fmla="*/ 59 w 801"/>
                <a:gd name="T71" fmla="*/ 479 h 665"/>
                <a:gd name="T72" fmla="*/ 79 w 801"/>
                <a:gd name="T73" fmla="*/ 445 h 665"/>
                <a:gd name="T74" fmla="*/ 138 w 801"/>
                <a:gd name="T75" fmla="*/ 445 h 665"/>
                <a:gd name="T76" fmla="*/ 257 w 801"/>
                <a:gd name="T77" fmla="*/ 468 h 665"/>
                <a:gd name="T78" fmla="*/ 415 w 801"/>
                <a:gd name="T79" fmla="*/ 474 h 665"/>
                <a:gd name="T80" fmla="*/ 604 w 801"/>
                <a:gd name="T81" fmla="*/ 423 h 665"/>
                <a:gd name="T82" fmla="*/ 702 w 801"/>
                <a:gd name="T83" fmla="*/ 310 h 665"/>
                <a:gd name="T84" fmla="*/ 653 w 801"/>
                <a:gd name="T85" fmla="*/ 147 h 665"/>
                <a:gd name="T86" fmla="*/ 386 w 801"/>
                <a:gd name="T87" fmla="*/ 23 h 665"/>
                <a:gd name="T88" fmla="*/ 168 w 801"/>
                <a:gd name="T89" fmla="*/ 28 h 665"/>
                <a:gd name="T90" fmla="*/ 99 w 801"/>
                <a:gd name="T91" fmla="*/ 62 h 665"/>
                <a:gd name="T92" fmla="*/ 119 w 801"/>
                <a:gd name="T93" fmla="*/ 101 h 665"/>
                <a:gd name="T94" fmla="*/ 198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115"/>
            <p:cNvSpPr>
              <a:spLocks/>
            </p:cNvSpPr>
            <p:nvPr/>
          </p:nvSpPr>
          <p:spPr bwMode="auto">
            <a:xfrm>
              <a:off x="544" y="4196"/>
              <a:ext cx="426" cy="34"/>
            </a:xfrm>
            <a:custGeom>
              <a:avLst/>
              <a:gdLst>
                <a:gd name="T0" fmla="*/ 426 w 426"/>
                <a:gd name="T1" fmla="*/ 34 h 34"/>
                <a:gd name="T2" fmla="*/ 357 w 426"/>
                <a:gd name="T3" fmla="*/ 34 h 34"/>
                <a:gd name="T4" fmla="*/ 297 w 426"/>
                <a:gd name="T5" fmla="*/ 34 h 34"/>
                <a:gd name="T6" fmla="*/ 238 w 426"/>
                <a:gd name="T7" fmla="*/ 34 h 34"/>
                <a:gd name="T8" fmla="*/ 188 w 426"/>
                <a:gd name="T9" fmla="*/ 34 h 34"/>
                <a:gd name="T10" fmla="*/ 139 w 426"/>
                <a:gd name="T11" fmla="*/ 28 h 34"/>
                <a:gd name="T12" fmla="*/ 89 w 426"/>
                <a:gd name="T13" fmla="*/ 22 h 34"/>
                <a:gd name="T14" fmla="*/ 40 w 426"/>
                <a:gd name="T15" fmla="*/ 17 h 34"/>
                <a:gd name="T16" fmla="*/ 0 w 426"/>
                <a:gd name="T17" fmla="*/ 11 h 34"/>
                <a:gd name="T18" fmla="*/ 30 w 426"/>
                <a:gd name="T19" fmla="*/ 0 h 34"/>
                <a:gd name="T20" fmla="*/ 80 w 426"/>
                <a:gd name="T21" fmla="*/ 6 h 34"/>
                <a:gd name="T22" fmla="*/ 129 w 426"/>
                <a:gd name="T23" fmla="*/ 6 h 34"/>
                <a:gd name="T24" fmla="*/ 178 w 426"/>
                <a:gd name="T25" fmla="*/ 11 h 34"/>
                <a:gd name="T26" fmla="*/ 228 w 426"/>
                <a:gd name="T27" fmla="*/ 11 h 34"/>
                <a:gd name="T28" fmla="*/ 277 w 426"/>
                <a:gd name="T29" fmla="*/ 11 h 34"/>
                <a:gd name="T30" fmla="*/ 327 w 426"/>
                <a:gd name="T31" fmla="*/ 11 h 34"/>
                <a:gd name="T32" fmla="*/ 376 w 426"/>
                <a:gd name="T33" fmla="*/ 11 h 34"/>
                <a:gd name="T34" fmla="*/ 426 w 426"/>
                <a:gd name="T35" fmla="*/ 11 h 34"/>
                <a:gd name="T36" fmla="*/ 426 w 426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6"/>
                <a:gd name="T58" fmla="*/ 0 h 34"/>
                <a:gd name="T59" fmla="*/ 426 w 426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116"/>
            <p:cNvSpPr>
              <a:spLocks/>
            </p:cNvSpPr>
            <p:nvPr/>
          </p:nvSpPr>
          <p:spPr bwMode="auto">
            <a:xfrm>
              <a:off x="188" y="3818"/>
              <a:ext cx="475" cy="367"/>
            </a:xfrm>
            <a:custGeom>
              <a:avLst/>
              <a:gdLst>
                <a:gd name="T0" fmla="*/ 257 w 475"/>
                <a:gd name="T1" fmla="*/ 355 h 367"/>
                <a:gd name="T2" fmla="*/ 148 w 475"/>
                <a:gd name="T3" fmla="*/ 310 h 367"/>
                <a:gd name="T4" fmla="*/ 59 w 475"/>
                <a:gd name="T5" fmla="*/ 243 h 367"/>
                <a:gd name="T6" fmla="*/ 10 w 475"/>
                <a:gd name="T7" fmla="*/ 169 h 367"/>
                <a:gd name="T8" fmla="*/ 10 w 475"/>
                <a:gd name="T9" fmla="*/ 96 h 367"/>
                <a:gd name="T10" fmla="*/ 50 w 475"/>
                <a:gd name="T11" fmla="*/ 45 h 367"/>
                <a:gd name="T12" fmla="*/ 119 w 475"/>
                <a:gd name="T13" fmla="*/ 11 h 367"/>
                <a:gd name="T14" fmla="*/ 198 w 475"/>
                <a:gd name="T15" fmla="*/ 0 h 367"/>
                <a:gd name="T16" fmla="*/ 297 w 475"/>
                <a:gd name="T17" fmla="*/ 6 h 367"/>
                <a:gd name="T18" fmla="*/ 386 w 475"/>
                <a:gd name="T19" fmla="*/ 28 h 367"/>
                <a:gd name="T20" fmla="*/ 445 w 475"/>
                <a:gd name="T21" fmla="*/ 68 h 367"/>
                <a:gd name="T22" fmla="*/ 465 w 475"/>
                <a:gd name="T23" fmla="*/ 107 h 367"/>
                <a:gd name="T24" fmla="*/ 465 w 475"/>
                <a:gd name="T25" fmla="*/ 141 h 367"/>
                <a:gd name="T26" fmla="*/ 426 w 475"/>
                <a:gd name="T27" fmla="*/ 175 h 367"/>
                <a:gd name="T28" fmla="*/ 346 w 475"/>
                <a:gd name="T29" fmla="*/ 203 h 367"/>
                <a:gd name="T30" fmla="*/ 228 w 475"/>
                <a:gd name="T31" fmla="*/ 231 h 367"/>
                <a:gd name="T32" fmla="*/ 129 w 475"/>
                <a:gd name="T33" fmla="*/ 237 h 367"/>
                <a:gd name="T34" fmla="*/ 208 w 475"/>
                <a:gd name="T35" fmla="*/ 214 h 367"/>
                <a:gd name="T36" fmla="*/ 287 w 475"/>
                <a:gd name="T37" fmla="*/ 192 h 367"/>
                <a:gd name="T38" fmla="*/ 356 w 475"/>
                <a:gd name="T39" fmla="*/ 164 h 367"/>
                <a:gd name="T40" fmla="*/ 406 w 475"/>
                <a:gd name="T41" fmla="*/ 135 h 367"/>
                <a:gd name="T42" fmla="*/ 416 w 475"/>
                <a:gd name="T43" fmla="*/ 96 h 367"/>
                <a:gd name="T44" fmla="*/ 386 w 475"/>
                <a:gd name="T45" fmla="*/ 56 h 367"/>
                <a:gd name="T46" fmla="*/ 337 w 475"/>
                <a:gd name="T47" fmla="*/ 28 h 367"/>
                <a:gd name="T48" fmla="*/ 257 w 475"/>
                <a:gd name="T49" fmla="*/ 17 h 367"/>
                <a:gd name="T50" fmla="*/ 168 w 475"/>
                <a:gd name="T51" fmla="*/ 28 h 367"/>
                <a:gd name="T52" fmla="*/ 119 w 475"/>
                <a:gd name="T53" fmla="*/ 62 h 367"/>
                <a:gd name="T54" fmla="*/ 79 w 475"/>
                <a:gd name="T55" fmla="*/ 102 h 367"/>
                <a:gd name="T56" fmla="*/ 69 w 475"/>
                <a:gd name="T57" fmla="*/ 141 h 367"/>
                <a:gd name="T58" fmla="*/ 99 w 475"/>
                <a:gd name="T59" fmla="*/ 214 h 367"/>
                <a:gd name="T60" fmla="*/ 148 w 475"/>
                <a:gd name="T61" fmla="*/ 271 h 367"/>
                <a:gd name="T62" fmla="*/ 228 w 475"/>
                <a:gd name="T63" fmla="*/ 322 h 367"/>
                <a:gd name="T64" fmla="*/ 337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117"/>
            <p:cNvSpPr>
              <a:spLocks/>
            </p:cNvSpPr>
            <p:nvPr/>
          </p:nvSpPr>
          <p:spPr bwMode="auto">
            <a:xfrm>
              <a:off x="40" y="3564"/>
              <a:ext cx="791" cy="660"/>
            </a:xfrm>
            <a:custGeom>
              <a:avLst/>
              <a:gdLst>
                <a:gd name="T0" fmla="*/ 217 w 791"/>
                <a:gd name="T1" fmla="*/ 519 h 660"/>
                <a:gd name="T2" fmla="*/ 207 w 791"/>
                <a:gd name="T3" fmla="*/ 513 h 660"/>
                <a:gd name="T4" fmla="*/ 99 w 791"/>
                <a:gd name="T5" fmla="*/ 542 h 660"/>
                <a:gd name="T6" fmla="*/ 0 w 791"/>
                <a:gd name="T7" fmla="*/ 587 h 660"/>
                <a:gd name="T8" fmla="*/ 69 w 791"/>
                <a:gd name="T9" fmla="*/ 643 h 660"/>
                <a:gd name="T10" fmla="*/ 237 w 791"/>
                <a:gd name="T11" fmla="*/ 660 h 660"/>
                <a:gd name="T12" fmla="*/ 554 w 791"/>
                <a:gd name="T13" fmla="*/ 621 h 660"/>
                <a:gd name="T14" fmla="*/ 781 w 791"/>
                <a:gd name="T15" fmla="*/ 446 h 660"/>
                <a:gd name="T16" fmla="*/ 732 w 791"/>
                <a:gd name="T17" fmla="*/ 265 h 660"/>
                <a:gd name="T18" fmla="*/ 485 w 791"/>
                <a:gd name="T19" fmla="*/ 169 h 660"/>
                <a:gd name="T20" fmla="*/ 287 w 791"/>
                <a:gd name="T21" fmla="*/ 175 h 660"/>
                <a:gd name="T22" fmla="*/ 188 w 791"/>
                <a:gd name="T23" fmla="*/ 192 h 660"/>
                <a:gd name="T24" fmla="*/ 128 w 791"/>
                <a:gd name="T25" fmla="*/ 203 h 660"/>
                <a:gd name="T26" fmla="*/ 128 w 791"/>
                <a:gd name="T27" fmla="*/ 192 h 660"/>
                <a:gd name="T28" fmla="*/ 178 w 791"/>
                <a:gd name="T29" fmla="*/ 158 h 660"/>
                <a:gd name="T30" fmla="*/ 237 w 791"/>
                <a:gd name="T31" fmla="*/ 113 h 660"/>
                <a:gd name="T32" fmla="*/ 237 w 791"/>
                <a:gd name="T33" fmla="*/ 79 h 660"/>
                <a:gd name="T34" fmla="*/ 198 w 791"/>
                <a:gd name="T35" fmla="*/ 62 h 660"/>
                <a:gd name="T36" fmla="*/ 168 w 791"/>
                <a:gd name="T37" fmla="*/ 62 h 660"/>
                <a:gd name="T38" fmla="*/ 128 w 791"/>
                <a:gd name="T39" fmla="*/ 68 h 660"/>
                <a:gd name="T40" fmla="*/ 118 w 791"/>
                <a:gd name="T41" fmla="*/ 68 h 660"/>
                <a:gd name="T42" fmla="*/ 118 w 791"/>
                <a:gd name="T43" fmla="*/ 62 h 660"/>
                <a:gd name="T44" fmla="*/ 118 w 791"/>
                <a:gd name="T45" fmla="*/ 34 h 660"/>
                <a:gd name="T46" fmla="*/ 118 w 791"/>
                <a:gd name="T47" fmla="*/ 6 h 660"/>
                <a:gd name="T48" fmla="*/ 99 w 791"/>
                <a:gd name="T49" fmla="*/ 0 h 660"/>
                <a:gd name="T50" fmla="*/ 79 w 791"/>
                <a:gd name="T51" fmla="*/ 0 h 660"/>
                <a:gd name="T52" fmla="*/ 79 w 791"/>
                <a:gd name="T53" fmla="*/ 28 h 660"/>
                <a:gd name="T54" fmla="*/ 79 w 791"/>
                <a:gd name="T55" fmla="*/ 62 h 660"/>
                <a:gd name="T56" fmla="*/ 79 w 791"/>
                <a:gd name="T57" fmla="*/ 85 h 660"/>
                <a:gd name="T58" fmla="*/ 99 w 791"/>
                <a:gd name="T59" fmla="*/ 91 h 660"/>
                <a:gd name="T60" fmla="*/ 128 w 791"/>
                <a:gd name="T61" fmla="*/ 85 h 660"/>
                <a:gd name="T62" fmla="*/ 148 w 791"/>
                <a:gd name="T63" fmla="*/ 79 h 660"/>
                <a:gd name="T64" fmla="*/ 188 w 791"/>
                <a:gd name="T65" fmla="*/ 79 h 660"/>
                <a:gd name="T66" fmla="*/ 188 w 791"/>
                <a:gd name="T67" fmla="*/ 96 h 660"/>
                <a:gd name="T68" fmla="*/ 118 w 791"/>
                <a:gd name="T69" fmla="*/ 136 h 660"/>
                <a:gd name="T70" fmla="*/ 59 w 791"/>
                <a:gd name="T71" fmla="*/ 181 h 660"/>
                <a:gd name="T72" fmla="*/ 79 w 791"/>
                <a:gd name="T73" fmla="*/ 215 h 660"/>
                <a:gd name="T74" fmla="*/ 138 w 791"/>
                <a:gd name="T75" fmla="*/ 220 h 660"/>
                <a:gd name="T76" fmla="*/ 257 w 791"/>
                <a:gd name="T77" fmla="*/ 192 h 660"/>
                <a:gd name="T78" fmla="*/ 415 w 791"/>
                <a:gd name="T79" fmla="*/ 186 h 660"/>
                <a:gd name="T80" fmla="*/ 603 w 791"/>
                <a:gd name="T81" fmla="*/ 237 h 660"/>
                <a:gd name="T82" fmla="*/ 702 w 791"/>
                <a:gd name="T83" fmla="*/ 350 h 660"/>
                <a:gd name="T84" fmla="*/ 653 w 791"/>
                <a:gd name="T85" fmla="*/ 519 h 660"/>
                <a:gd name="T86" fmla="*/ 386 w 791"/>
                <a:gd name="T87" fmla="*/ 638 h 660"/>
                <a:gd name="T88" fmla="*/ 168 w 791"/>
                <a:gd name="T89" fmla="*/ 632 h 660"/>
                <a:gd name="T90" fmla="*/ 99 w 791"/>
                <a:gd name="T91" fmla="*/ 598 h 660"/>
                <a:gd name="T92" fmla="*/ 118 w 791"/>
                <a:gd name="T93" fmla="*/ 564 h 660"/>
                <a:gd name="T94" fmla="*/ 198 w 79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1"/>
                <a:gd name="T145" fmla="*/ 0 h 660"/>
                <a:gd name="T146" fmla="*/ 791 w 79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118"/>
            <p:cNvSpPr>
              <a:spLocks/>
            </p:cNvSpPr>
            <p:nvPr/>
          </p:nvSpPr>
          <p:spPr bwMode="auto">
            <a:xfrm>
              <a:off x="99" y="744"/>
              <a:ext cx="59" cy="2820"/>
            </a:xfrm>
            <a:custGeom>
              <a:avLst/>
              <a:gdLst>
                <a:gd name="T0" fmla="*/ 0 w 59"/>
                <a:gd name="T1" fmla="*/ 0 h 2820"/>
                <a:gd name="T2" fmla="*/ 20 w 59"/>
                <a:gd name="T3" fmla="*/ 2820 h 2820"/>
                <a:gd name="T4" fmla="*/ 59 w 59"/>
                <a:gd name="T5" fmla="*/ 2820 h 2820"/>
                <a:gd name="T6" fmla="*/ 40 w 59"/>
                <a:gd name="T7" fmla="*/ 0 h 2820"/>
                <a:gd name="T8" fmla="*/ 40 w 59"/>
                <a:gd name="T9" fmla="*/ 0 h 2820"/>
                <a:gd name="T10" fmla="*/ 40 w 59"/>
                <a:gd name="T11" fmla="*/ 0 h 2820"/>
                <a:gd name="T12" fmla="*/ 30 w 59"/>
                <a:gd name="T13" fmla="*/ 0 h 2820"/>
                <a:gd name="T14" fmla="*/ 30 w 59"/>
                <a:gd name="T15" fmla="*/ 0 h 2820"/>
                <a:gd name="T16" fmla="*/ 30 w 59"/>
                <a:gd name="T17" fmla="*/ 0 h 2820"/>
                <a:gd name="T18" fmla="*/ 20 w 59"/>
                <a:gd name="T19" fmla="*/ 0 h 2820"/>
                <a:gd name="T20" fmla="*/ 10 w 59"/>
                <a:gd name="T21" fmla="*/ 0 h 2820"/>
                <a:gd name="T22" fmla="*/ 0 w 59"/>
                <a:gd name="T23" fmla="*/ 0 h 2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2820"/>
                <a:gd name="T38" fmla="*/ 59 w 59"/>
                <a:gd name="T39" fmla="*/ 2820 h 28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119"/>
            <p:cNvSpPr>
              <a:spLocks/>
            </p:cNvSpPr>
            <p:nvPr/>
          </p:nvSpPr>
          <p:spPr bwMode="auto">
            <a:xfrm>
              <a:off x="5621" y="744"/>
              <a:ext cx="40" cy="2820"/>
            </a:xfrm>
            <a:custGeom>
              <a:avLst/>
              <a:gdLst>
                <a:gd name="T0" fmla="*/ 40 w 40"/>
                <a:gd name="T1" fmla="*/ 0 h 2820"/>
                <a:gd name="T2" fmla="*/ 40 w 40"/>
                <a:gd name="T3" fmla="*/ 2820 h 2820"/>
                <a:gd name="T4" fmla="*/ 0 w 40"/>
                <a:gd name="T5" fmla="*/ 2820 h 2820"/>
                <a:gd name="T6" fmla="*/ 0 w 40"/>
                <a:gd name="T7" fmla="*/ 0 h 2820"/>
                <a:gd name="T8" fmla="*/ 0 w 40"/>
                <a:gd name="T9" fmla="*/ 0 h 2820"/>
                <a:gd name="T10" fmla="*/ 10 w 40"/>
                <a:gd name="T11" fmla="*/ 0 h 2820"/>
                <a:gd name="T12" fmla="*/ 10 w 40"/>
                <a:gd name="T13" fmla="*/ 0 h 2820"/>
                <a:gd name="T14" fmla="*/ 10 w 40"/>
                <a:gd name="T15" fmla="*/ 0 h 2820"/>
                <a:gd name="T16" fmla="*/ 20 w 40"/>
                <a:gd name="T17" fmla="*/ 0 h 2820"/>
                <a:gd name="T18" fmla="*/ 30 w 40"/>
                <a:gd name="T19" fmla="*/ 0 h 2820"/>
                <a:gd name="T20" fmla="*/ 40 w 40"/>
                <a:gd name="T21" fmla="*/ 0 h 28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820"/>
                <a:gd name="T35" fmla="*/ 40 w 40"/>
                <a:gd name="T36" fmla="*/ 2820 h 28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120"/>
            <p:cNvSpPr>
              <a:spLocks/>
            </p:cNvSpPr>
            <p:nvPr/>
          </p:nvSpPr>
          <p:spPr bwMode="auto">
            <a:xfrm>
              <a:off x="4642" y="3463"/>
              <a:ext cx="237" cy="744"/>
            </a:xfrm>
            <a:custGeom>
              <a:avLst/>
              <a:gdLst>
                <a:gd name="T0" fmla="*/ 39 w 237"/>
                <a:gd name="T1" fmla="*/ 586 h 744"/>
                <a:gd name="T2" fmla="*/ 59 w 237"/>
                <a:gd name="T3" fmla="*/ 609 h 744"/>
                <a:gd name="T4" fmla="*/ 148 w 237"/>
                <a:gd name="T5" fmla="*/ 682 h 744"/>
                <a:gd name="T6" fmla="*/ 168 w 237"/>
                <a:gd name="T7" fmla="*/ 682 h 744"/>
                <a:gd name="T8" fmla="*/ 79 w 237"/>
                <a:gd name="T9" fmla="*/ 581 h 744"/>
                <a:gd name="T10" fmla="*/ 59 w 237"/>
                <a:gd name="T11" fmla="*/ 569 h 744"/>
                <a:gd name="T12" fmla="*/ 39 w 237"/>
                <a:gd name="T13" fmla="*/ 485 h 744"/>
                <a:gd name="T14" fmla="*/ 10 w 237"/>
                <a:gd name="T15" fmla="*/ 490 h 744"/>
                <a:gd name="T16" fmla="*/ 19 w 237"/>
                <a:gd name="T17" fmla="*/ 462 h 744"/>
                <a:gd name="T18" fmla="*/ 29 w 237"/>
                <a:gd name="T19" fmla="*/ 417 h 744"/>
                <a:gd name="T20" fmla="*/ 10 w 237"/>
                <a:gd name="T21" fmla="*/ 383 h 744"/>
                <a:gd name="T22" fmla="*/ 49 w 237"/>
                <a:gd name="T23" fmla="*/ 344 h 744"/>
                <a:gd name="T24" fmla="*/ 29 w 237"/>
                <a:gd name="T25" fmla="*/ 333 h 744"/>
                <a:gd name="T26" fmla="*/ 59 w 237"/>
                <a:gd name="T27" fmla="*/ 316 h 744"/>
                <a:gd name="T28" fmla="*/ 79 w 237"/>
                <a:gd name="T29" fmla="*/ 276 h 744"/>
                <a:gd name="T30" fmla="*/ 89 w 237"/>
                <a:gd name="T31" fmla="*/ 254 h 744"/>
                <a:gd name="T32" fmla="*/ 118 w 237"/>
                <a:gd name="T33" fmla="*/ 225 h 744"/>
                <a:gd name="T34" fmla="*/ 138 w 237"/>
                <a:gd name="T35" fmla="*/ 208 h 744"/>
                <a:gd name="T36" fmla="*/ 178 w 237"/>
                <a:gd name="T37" fmla="*/ 186 h 744"/>
                <a:gd name="T38" fmla="*/ 178 w 237"/>
                <a:gd name="T39" fmla="*/ 180 h 744"/>
                <a:gd name="T40" fmla="*/ 207 w 237"/>
                <a:gd name="T41" fmla="*/ 163 h 744"/>
                <a:gd name="T42" fmla="*/ 217 w 237"/>
                <a:gd name="T43" fmla="*/ 146 h 744"/>
                <a:gd name="T44" fmla="*/ 168 w 237"/>
                <a:gd name="T45" fmla="*/ 180 h 744"/>
                <a:gd name="T46" fmla="*/ 148 w 237"/>
                <a:gd name="T47" fmla="*/ 180 h 744"/>
                <a:gd name="T48" fmla="*/ 118 w 237"/>
                <a:gd name="T49" fmla="*/ 208 h 744"/>
                <a:gd name="T50" fmla="*/ 99 w 237"/>
                <a:gd name="T51" fmla="*/ 220 h 744"/>
                <a:gd name="T52" fmla="*/ 69 w 237"/>
                <a:gd name="T53" fmla="*/ 237 h 744"/>
                <a:gd name="T54" fmla="*/ 49 w 237"/>
                <a:gd name="T55" fmla="*/ 265 h 744"/>
                <a:gd name="T56" fmla="*/ 29 w 237"/>
                <a:gd name="T57" fmla="*/ 282 h 744"/>
                <a:gd name="T58" fmla="*/ 10 w 237"/>
                <a:gd name="T59" fmla="*/ 316 h 744"/>
                <a:gd name="T60" fmla="*/ 10 w 237"/>
                <a:gd name="T61" fmla="*/ 304 h 744"/>
                <a:gd name="T62" fmla="*/ 19 w 237"/>
                <a:gd name="T63" fmla="*/ 270 h 744"/>
                <a:gd name="T64" fmla="*/ 10 w 237"/>
                <a:gd name="T65" fmla="*/ 265 h 744"/>
                <a:gd name="T66" fmla="*/ 0 w 237"/>
                <a:gd name="T67" fmla="*/ 259 h 744"/>
                <a:gd name="T68" fmla="*/ 39 w 237"/>
                <a:gd name="T69" fmla="*/ 197 h 744"/>
                <a:gd name="T70" fmla="*/ 29 w 237"/>
                <a:gd name="T71" fmla="*/ 197 h 744"/>
                <a:gd name="T72" fmla="*/ 39 w 237"/>
                <a:gd name="T73" fmla="*/ 180 h 744"/>
                <a:gd name="T74" fmla="*/ 69 w 237"/>
                <a:gd name="T75" fmla="*/ 141 h 744"/>
                <a:gd name="T76" fmla="*/ 59 w 237"/>
                <a:gd name="T77" fmla="*/ 146 h 744"/>
                <a:gd name="T78" fmla="*/ 99 w 237"/>
                <a:gd name="T79" fmla="*/ 101 h 744"/>
                <a:gd name="T80" fmla="*/ 99 w 237"/>
                <a:gd name="T81" fmla="*/ 96 h 744"/>
                <a:gd name="T82" fmla="*/ 128 w 237"/>
                <a:gd name="T83" fmla="*/ 79 h 744"/>
                <a:gd name="T84" fmla="*/ 148 w 237"/>
                <a:gd name="T85" fmla="*/ 51 h 744"/>
                <a:gd name="T86" fmla="*/ 178 w 237"/>
                <a:gd name="T87" fmla="*/ 34 h 744"/>
                <a:gd name="T88" fmla="*/ 207 w 237"/>
                <a:gd name="T89" fmla="*/ 0 h 744"/>
                <a:gd name="T90" fmla="*/ 188 w 237"/>
                <a:gd name="T91" fmla="*/ 5 h 744"/>
                <a:gd name="T92" fmla="*/ 168 w 237"/>
                <a:gd name="T93" fmla="*/ 28 h 744"/>
                <a:gd name="T94" fmla="*/ 148 w 237"/>
                <a:gd name="T95" fmla="*/ 45 h 744"/>
                <a:gd name="T96" fmla="*/ 128 w 237"/>
                <a:gd name="T97" fmla="*/ 51 h 744"/>
                <a:gd name="T98" fmla="*/ 118 w 237"/>
                <a:gd name="T99" fmla="*/ 79 h 744"/>
                <a:gd name="T100" fmla="*/ 99 w 237"/>
                <a:gd name="T101" fmla="*/ 73 h 744"/>
                <a:gd name="T102" fmla="*/ 69 w 237"/>
                <a:gd name="T103" fmla="*/ 107 h 744"/>
                <a:gd name="T104" fmla="*/ 59 w 237"/>
                <a:gd name="T105" fmla="*/ 135 h 744"/>
                <a:gd name="T106" fmla="*/ 59 w 237"/>
                <a:gd name="T107" fmla="*/ 118 h 744"/>
                <a:gd name="T108" fmla="*/ 49 w 237"/>
                <a:gd name="T109" fmla="*/ 124 h 744"/>
                <a:gd name="T110" fmla="*/ 39 w 237"/>
                <a:gd name="T111" fmla="*/ 152 h 744"/>
                <a:gd name="T112" fmla="*/ 29 w 237"/>
                <a:gd name="T113" fmla="*/ 175 h 744"/>
                <a:gd name="T114" fmla="*/ 19 w 237"/>
                <a:gd name="T115" fmla="*/ 163 h 744"/>
                <a:gd name="T116" fmla="*/ 0 w 237"/>
                <a:gd name="T117" fmla="*/ 203 h 744"/>
                <a:gd name="T118" fmla="*/ 10 w 237"/>
                <a:gd name="T119" fmla="*/ 220 h 744"/>
                <a:gd name="T120" fmla="*/ 0 w 237"/>
                <a:gd name="T121" fmla="*/ 225 h 744"/>
                <a:gd name="T122" fmla="*/ 10 w 237"/>
                <a:gd name="T123" fmla="*/ 389 h 744"/>
                <a:gd name="T124" fmla="*/ 0 w 237"/>
                <a:gd name="T125" fmla="*/ 507 h 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7"/>
                <a:gd name="T190" fmla="*/ 0 h 744"/>
                <a:gd name="T191" fmla="*/ 237 w 237"/>
                <a:gd name="T192" fmla="*/ 744 h 7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121"/>
            <p:cNvSpPr>
              <a:spLocks/>
            </p:cNvSpPr>
            <p:nvPr/>
          </p:nvSpPr>
          <p:spPr bwMode="auto">
            <a:xfrm>
              <a:off x="4572" y="3666"/>
              <a:ext cx="70" cy="299"/>
            </a:xfrm>
            <a:custGeom>
              <a:avLst/>
              <a:gdLst>
                <a:gd name="T0" fmla="*/ 70 w 70"/>
                <a:gd name="T1" fmla="*/ 11 h 299"/>
                <a:gd name="T2" fmla="*/ 60 w 70"/>
                <a:gd name="T3" fmla="*/ 0 h 299"/>
                <a:gd name="T4" fmla="*/ 50 w 70"/>
                <a:gd name="T5" fmla="*/ 5 h 299"/>
                <a:gd name="T6" fmla="*/ 50 w 70"/>
                <a:gd name="T7" fmla="*/ 22 h 299"/>
                <a:gd name="T8" fmla="*/ 40 w 70"/>
                <a:gd name="T9" fmla="*/ 34 h 299"/>
                <a:gd name="T10" fmla="*/ 40 w 70"/>
                <a:gd name="T11" fmla="*/ 45 h 299"/>
                <a:gd name="T12" fmla="*/ 50 w 70"/>
                <a:gd name="T13" fmla="*/ 51 h 299"/>
                <a:gd name="T14" fmla="*/ 50 w 70"/>
                <a:gd name="T15" fmla="*/ 62 h 299"/>
                <a:gd name="T16" fmla="*/ 50 w 70"/>
                <a:gd name="T17" fmla="*/ 73 h 299"/>
                <a:gd name="T18" fmla="*/ 50 w 70"/>
                <a:gd name="T19" fmla="*/ 79 h 299"/>
                <a:gd name="T20" fmla="*/ 40 w 70"/>
                <a:gd name="T21" fmla="*/ 67 h 299"/>
                <a:gd name="T22" fmla="*/ 30 w 70"/>
                <a:gd name="T23" fmla="*/ 51 h 299"/>
                <a:gd name="T24" fmla="*/ 20 w 70"/>
                <a:gd name="T25" fmla="*/ 45 h 299"/>
                <a:gd name="T26" fmla="*/ 20 w 70"/>
                <a:gd name="T27" fmla="*/ 56 h 299"/>
                <a:gd name="T28" fmla="*/ 20 w 70"/>
                <a:gd name="T29" fmla="*/ 67 h 299"/>
                <a:gd name="T30" fmla="*/ 20 w 70"/>
                <a:gd name="T31" fmla="*/ 84 h 299"/>
                <a:gd name="T32" fmla="*/ 20 w 70"/>
                <a:gd name="T33" fmla="*/ 101 h 299"/>
                <a:gd name="T34" fmla="*/ 20 w 70"/>
                <a:gd name="T35" fmla="*/ 118 h 299"/>
                <a:gd name="T36" fmla="*/ 30 w 70"/>
                <a:gd name="T37" fmla="*/ 130 h 299"/>
                <a:gd name="T38" fmla="*/ 40 w 70"/>
                <a:gd name="T39" fmla="*/ 130 h 299"/>
                <a:gd name="T40" fmla="*/ 50 w 70"/>
                <a:gd name="T41" fmla="*/ 141 h 299"/>
                <a:gd name="T42" fmla="*/ 50 w 70"/>
                <a:gd name="T43" fmla="*/ 163 h 299"/>
                <a:gd name="T44" fmla="*/ 40 w 70"/>
                <a:gd name="T45" fmla="*/ 163 h 299"/>
                <a:gd name="T46" fmla="*/ 40 w 70"/>
                <a:gd name="T47" fmla="*/ 152 h 299"/>
                <a:gd name="T48" fmla="*/ 30 w 70"/>
                <a:gd name="T49" fmla="*/ 135 h 299"/>
                <a:gd name="T50" fmla="*/ 10 w 70"/>
                <a:gd name="T51" fmla="*/ 118 h 299"/>
                <a:gd name="T52" fmla="*/ 10 w 70"/>
                <a:gd name="T53" fmla="*/ 124 h 299"/>
                <a:gd name="T54" fmla="*/ 0 w 70"/>
                <a:gd name="T55" fmla="*/ 135 h 299"/>
                <a:gd name="T56" fmla="*/ 0 w 70"/>
                <a:gd name="T57" fmla="*/ 152 h 299"/>
                <a:gd name="T58" fmla="*/ 10 w 70"/>
                <a:gd name="T59" fmla="*/ 169 h 299"/>
                <a:gd name="T60" fmla="*/ 10 w 70"/>
                <a:gd name="T61" fmla="*/ 180 h 299"/>
                <a:gd name="T62" fmla="*/ 30 w 70"/>
                <a:gd name="T63" fmla="*/ 197 h 299"/>
                <a:gd name="T64" fmla="*/ 40 w 70"/>
                <a:gd name="T65" fmla="*/ 208 h 299"/>
                <a:gd name="T66" fmla="*/ 50 w 70"/>
                <a:gd name="T67" fmla="*/ 214 h 299"/>
                <a:gd name="T68" fmla="*/ 50 w 70"/>
                <a:gd name="T69" fmla="*/ 225 h 299"/>
                <a:gd name="T70" fmla="*/ 50 w 70"/>
                <a:gd name="T71" fmla="*/ 231 h 299"/>
                <a:gd name="T72" fmla="*/ 40 w 70"/>
                <a:gd name="T73" fmla="*/ 231 h 299"/>
                <a:gd name="T74" fmla="*/ 30 w 70"/>
                <a:gd name="T75" fmla="*/ 214 h 299"/>
                <a:gd name="T76" fmla="*/ 20 w 70"/>
                <a:gd name="T77" fmla="*/ 203 h 299"/>
                <a:gd name="T78" fmla="*/ 0 w 70"/>
                <a:gd name="T79" fmla="*/ 192 h 299"/>
                <a:gd name="T80" fmla="*/ 0 w 70"/>
                <a:gd name="T81" fmla="*/ 197 h 299"/>
                <a:gd name="T82" fmla="*/ 0 w 70"/>
                <a:gd name="T83" fmla="*/ 220 h 299"/>
                <a:gd name="T84" fmla="*/ 10 w 70"/>
                <a:gd name="T85" fmla="*/ 242 h 299"/>
                <a:gd name="T86" fmla="*/ 30 w 70"/>
                <a:gd name="T87" fmla="*/ 271 h 299"/>
                <a:gd name="T88" fmla="*/ 50 w 70"/>
                <a:gd name="T89" fmla="*/ 282 h 299"/>
                <a:gd name="T90" fmla="*/ 60 w 70"/>
                <a:gd name="T91" fmla="*/ 287 h 299"/>
                <a:gd name="T92" fmla="*/ 70 w 70"/>
                <a:gd name="T93" fmla="*/ 293 h 299"/>
                <a:gd name="T94" fmla="*/ 70 w 70"/>
                <a:gd name="T95" fmla="*/ 197 h 299"/>
                <a:gd name="T96" fmla="*/ 60 w 70"/>
                <a:gd name="T97" fmla="*/ 203 h 299"/>
                <a:gd name="T98" fmla="*/ 60 w 70"/>
                <a:gd name="T99" fmla="*/ 192 h 299"/>
                <a:gd name="T100" fmla="*/ 60 w 70"/>
                <a:gd name="T101" fmla="*/ 180 h 2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299"/>
                <a:gd name="T155" fmla="*/ 70 w 70"/>
                <a:gd name="T156" fmla="*/ 299 h 2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122"/>
            <p:cNvSpPr>
              <a:spLocks/>
            </p:cNvSpPr>
            <p:nvPr/>
          </p:nvSpPr>
          <p:spPr bwMode="auto">
            <a:xfrm>
              <a:off x="4592" y="3931"/>
              <a:ext cx="50" cy="90"/>
            </a:xfrm>
            <a:custGeom>
              <a:avLst/>
              <a:gdLst>
                <a:gd name="T0" fmla="*/ 50 w 50"/>
                <a:gd name="T1" fmla="*/ 90 h 90"/>
                <a:gd name="T2" fmla="*/ 50 w 50"/>
                <a:gd name="T3" fmla="*/ 45 h 90"/>
                <a:gd name="T4" fmla="*/ 50 w 50"/>
                <a:gd name="T5" fmla="*/ 45 h 90"/>
                <a:gd name="T6" fmla="*/ 50 w 50"/>
                <a:gd name="T7" fmla="*/ 45 h 90"/>
                <a:gd name="T8" fmla="*/ 40 w 50"/>
                <a:gd name="T9" fmla="*/ 45 h 90"/>
                <a:gd name="T10" fmla="*/ 40 w 50"/>
                <a:gd name="T11" fmla="*/ 45 h 90"/>
                <a:gd name="T12" fmla="*/ 30 w 50"/>
                <a:gd name="T13" fmla="*/ 39 h 90"/>
                <a:gd name="T14" fmla="*/ 30 w 50"/>
                <a:gd name="T15" fmla="*/ 39 h 90"/>
                <a:gd name="T16" fmla="*/ 30 w 50"/>
                <a:gd name="T17" fmla="*/ 34 h 90"/>
                <a:gd name="T18" fmla="*/ 20 w 50"/>
                <a:gd name="T19" fmla="*/ 28 h 90"/>
                <a:gd name="T20" fmla="*/ 20 w 50"/>
                <a:gd name="T21" fmla="*/ 28 h 90"/>
                <a:gd name="T22" fmla="*/ 20 w 50"/>
                <a:gd name="T23" fmla="*/ 22 h 90"/>
                <a:gd name="T24" fmla="*/ 10 w 50"/>
                <a:gd name="T25" fmla="*/ 22 h 90"/>
                <a:gd name="T26" fmla="*/ 10 w 50"/>
                <a:gd name="T27" fmla="*/ 22 h 90"/>
                <a:gd name="T28" fmla="*/ 10 w 50"/>
                <a:gd name="T29" fmla="*/ 17 h 90"/>
                <a:gd name="T30" fmla="*/ 10 w 50"/>
                <a:gd name="T31" fmla="*/ 17 h 90"/>
                <a:gd name="T32" fmla="*/ 0 w 50"/>
                <a:gd name="T33" fmla="*/ 11 h 90"/>
                <a:gd name="T34" fmla="*/ 0 w 50"/>
                <a:gd name="T35" fmla="*/ 6 h 90"/>
                <a:gd name="T36" fmla="*/ 0 w 50"/>
                <a:gd name="T37" fmla="*/ 6 h 90"/>
                <a:gd name="T38" fmla="*/ 0 w 50"/>
                <a:gd name="T39" fmla="*/ 0 h 90"/>
                <a:gd name="T40" fmla="*/ 0 w 50"/>
                <a:gd name="T41" fmla="*/ 11 h 90"/>
                <a:gd name="T42" fmla="*/ 0 w 50"/>
                <a:gd name="T43" fmla="*/ 17 h 90"/>
                <a:gd name="T44" fmla="*/ 0 w 50"/>
                <a:gd name="T45" fmla="*/ 22 h 90"/>
                <a:gd name="T46" fmla="*/ 10 w 50"/>
                <a:gd name="T47" fmla="*/ 34 h 90"/>
                <a:gd name="T48" fmla="*/ 10 w 50"/>
                <a:gd name="T49" fmla="*/ 39 h 90"/>
                <a:gd name="T50" fmla="*/ 10 w 50"/>
                <a:gd name="T51" fmla="*/ 51 h 90"/>
                <a:gd name="T52" fmla="*/ 20 w 50"/>
                <a:gd name="T53" fmla="*/ 56 h 90"/>
                <a:gd name="T54" fmla="*/ 20 w 50"/>
                <a:gd name="T55" fmla="*/ 62 h 90"/>
                <a:gd name="T56" fmla="*/ 30 w 50"/>
                <a:gd name="T57" fmla="*/ 68 h 90"/>
                <a:gd name="T58" fmla="*/ 30 w 50"/>
                <a:gd name="T59" fmla="*/ 73 h 90"/>
                <a:gd name="T60" fmla="*/ 30 w 50"/>
                <a:gd name="T61" fmla="*/ 73 h 90"/>
                <a:gd name="T62" fmla="*/ 30 w 50"/>
                <a:gd name="T63" fmla="*/ 79 h 90"/>
                <a:gd name="T64" fmla="*/ 40 w 50"/>
                <a:gd name="T65" fmla="*/ 84 h 90"/>
                <a:gd name="T66" fmla="*/ 40 w 50"/>
                <a:gd name="T67" fmla="*/ 84 h 90"/>
                <a:gd name="T68" fmla="*/ 40 w 50"/>
                <a:gd name="T69" fmla="*/ 90 h 90"/>
                <a:gd name="T70" fmla="*/ 50 w 50"/>
                <a:gd name="T71" fmla="*/ 90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90"/>
                <a:gd name="T110" fmla="*/ 50 w 50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123"/>
            <p:cNvSpPr>
              <a:spLocks/>
            </p:cNvSpPr>
            <p:nvPr/>
          </p:nvSpPr>
          <p:spPr bwMode="auto">
            <a:xfrm>
              <a:off x="4612" y="4004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124"/>
            <p:cNvSpPr>
              <a:spLocks/>
            </p:cNvSpPr>
            <p:nvPr/>
          </p:nvSpPr>
          <p:spPr bwMode="auto">
            <a:xfrm>
              <a:off x="4562" y="3937"/>
              <a:ext cx="50" cy="73"/>
            </a:xfrm>
            <a:custGeom>
              <a:avLst/>
              <a:gdLst>
                <a:gd name="T0" fmla="*/ 0 w 50"/>
                <a:gd name="T1" fmla="*/ 5 h 73"/>
                <a:gd name="T2" fmla="*/ 0 w 50"/>
                <a:gd name="T3" fmla="*/ 5 h 73"/>
                <a:gd name="T4" fmla="*/ 0 w 50"/>
                <a:gd name="T5" fmla="*/ 5 h 73"/>
                <a:gd name="T6" fmla="*/ 0 w 50"/>
                <a:gd name="T7" fmla="*/ 11 h 73"/>
                <a:gd name="T8" fmla="*/ 0 w 50"/>
                <a:gd name="T9" fmla="*/ 11 h 73"/>
                <a:gd name="T10" fmla="*/ 10 w 50"/>
                <a:gd name="T11" fmla="*/ 16 h 73"/>
                <a:gd name="T12" fmla="*/ 10 w 50"/>
                <a:gd name="T13" fmla="*/ 16 h 73"/>
                <a:gd name="T14" fmla="*/ 10 w 50"/>
                <a:gd name="T15" fmla="*/ 22 h 73"/>
                <a:gd name="T16" fmla="*/ 10 w 50"/>
                <a:gd name="T17" fmla="*/ 28 h 73"/>
                <a:gd name="T18" fmla="*/ 10 w 50"/>
                <a:gd name="T19" fmla="*/ 33 h 73"/>
                <a:gd name="T20" fmla="*/ 10 w 50"/>
                <a:gd name="T21" fmla="*/ 33 h 73"/>
                <a:gd name="T22" fmla="*/ 20 w 50"/>
                <a:gd name="T23" fmla="*/ 39 h 73"/>
                <a:gd name="T24" fmla="*/ 20 w 50"/>
                <a:gd name="T25" fmla="*/ 45 h 73"/>
                <a:gd name="T26" fmla="*/ 20 w 50"/>
                <a:gd name="T27" fmla="*/ 50 h 73"/>
                <a:gd name="T28" fmla="*/ 30 w 50"/>
                <a:gd name="T29" fmla="*/ 56 h 73"/>
                <a:gd name="T30" fmla="*/ 30 w 50"/>
                <a:gd name="T31" fmla="*/ 62 h 73"/>
                <a:gd name="T32" fmla="*/ 40 w 50"/>
                <a:gd name="T33" fmla="*/ 67 h 73"/>
                <a:gd name="T34" fmla="*/ 50 w 50"/>
                <a:gd name="T35" fmla="*/ 73 h 73"/>
                <a:gd name="T36" fmla="*/ 50 w 50"/>
                <a:gd name="T37" fmla="*/ 67 h 73"/>
                <a:gd name="T38" fmla="*/ 50 w 50"/>
                <a:gd name="T39" fmla="*/ 62 h 73"/>
                <a:gd name="T40" fmla="*/ 40 w 50"/>
                <a:gd name="T41" fmla="*/ 56 h 73"/>
                <a:gd name="T42" fmla="*/ 30 w 50"/>
                <a:gd name="T43" fmla="*/ 50 h 73"/>
                <a:gd name="T44" fmla="*/ 30 w 50"/>
                <a:gd name="T45" fmla="*/ 45 h 73"/>
                <a:gd name="T46" fmla="*/ 30 w 50"/>
                <a:gd name="T47" fmla="*/ 39 h 73"/>
                <a:gd name="T48" fmla="*/ 20 w 50"/>
                <a:gd name="T49" fmla="*/ 39 h 73"/>
                <a:gd name="T50" fmla="*/ 20 w 50"/>
                <a:gd name="T51" fmla="*/ 33 h 73"/>
                <a:gd name="T52" fmla="*/ 20 w 50"/>
                <a:gd name="T53" fmla="*/ 28 h 73"/>
                <a:gd name="T54" fmla="*/ 20 w 50"/>
                <a:gd name="T55" fmla="*/ 22 h 73"/>
                <a:gd name="T56" fmla="*/ 10 w 50"/>
                <a:gd name="T57" fmla="*/ 22 h 73"/>
                <a:gd name="T58" fmla="*/ 10 w 50"/>
                <a:gd name="T59" fmla="*/ 16 h 73"/>
                <a:gd name="T60" fmla="*/ 10 w 50"/>
                <a:gd name="T61" fmla="*/ 16 h 73"/>
                <a:gd name="T62" fmla="*/ 10 w 50"/>
                <a:gd name="T63" fmla="*/ 11 h 73"/>
                <a:gd name="T64" fmla="*/ 10 w 50"/>
                <a:gd name="T65" fmla="*/ 5 h 73"/>
                <a:gd name="T66" fmla="*/ 10 w 50"/>
                <a:gd name="T67" fmla="*/ 5 h 73"/>
                <a:gd name="T68" fmla="*/ 10 w 50"/>
                <a:gd name="T69" fmla="*/ 0 h 73"/>
                <a:gd name="T70" fmla="*/ 10 w 50"/>
                <a:gd name="T71" fmla="*/ 0 h 73"/>
                <a:gd name="T72" fmla="*/ 10 w 50"/>
                <a:gd name="T73" fmla="*/ 0 h 73"/>
                <a:gd name="T74" fmla="*/ 10 w 50"/>
                <a:gd name="T75" fmla="*/ 0 h 73"/>
                <a:gd name="T76" fmla="*/ 0 w 50"/>
                <a:gd name="T77" fmla="*/ 0 h 73"/>
                <a:gd name="T78" fmla="*/ 0 w 50"/>
                <a:gd name="T79" fmla="*/ 0 h 73"/>
                <a:gd name="T80" fmla="*/ 0 w 50"/>
                <a:gd name="T81" fmla="*/ 5 h 73"/>
                <a:gd name="T82" fmla="*/ 0 w 50"/>
                <a:gd name="T83" fmla="*/ 5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3"/>
                <a:gd name="T128" fmla="*/ 50 w 50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125"/>
            <p:cNvSpPr>
              <a:spLocks/>
            </p:cNvSpPr>
            <p:nvPr/>
          </p:nvSpPr>
          <p:spPr bwMode="auto">
            <a:xfrm>
              <a:off x="4533" y="3874"/>
              <a:ext cx="39" cy="68"/>
            </a:xfrm>
            <a:custGeom>
              <a:avLst/>
              <a:gdLst>
                <a:gd name="T0" fmla="*/ 0 w 39"/>
                <a:gd name="T1" fmla="*/ 6 h 68"/>
                <a:gd name="T2" fmla="*/ 10 w 39"/>
                <a:gd name="T3" fmla="*/ 12 h 68"/>
                <a:gd name="T4" fmla="*/ 10 w 39"/>
                <a:gd name="T5" fmla="*/ 17 h 68"/>
                <a:gd name="T6" fmla="*/ 10 w 39"/>
                <a:gd name="T7" fmla="*/ 23 h 68"/>
                <a:gd name="T8" fmla="*/ 20 w 39"/>
                <a:gd name="T9" fmla="*/ 29 h 68"/>
                <a:gd name="T10" fmla="*/ 20 w 39"/>
                <a:gd name="T11" fmla="*/ 40 h 68"/>
                <a:gd name="T12" fmla="*/ 20 w 39"/>
                <a:gd name="T13" fmla="*/ 46 h 68"/>
                <a:gd name="T14" fmla="*/ 29 w 39"/>
                <a:gd name="T15" fmla="*/ 57 h 68"/>
                <a:gd name="T16" fmla="*/ 29 w 39"/>
                <a:gd name="T17" fmla="*/ 68 h 68"/>
                <a:gd name="T18" fmla="*/ 39 w 39"/>
                <a:gd name="T19" fmla="*/ 63 h 68"/>
                <a:gd name="T20" fmla="*/ 29 w 39"/>
                <a:gd name="T21" fmla="*/ 51 h 68"/>
                <a:gd name="T22" fmla="*/ 29 w 39"/>
                <a:gd name="T23" fmla="*/ 46 h 68"/>
                <a:gd name="T24" fmla="*/ 29 w 39"/>
                <a:gd name="T25" fmla="*/ 34 h 68"/>
                <a:gd name="T26" fmla="*/ 20 w 39"/>
                <a:gd name="T27" fmla="*/ 29 h 68"/>
                <a:gd name="T28" fmla="*/ 20 w 39"/>
                <a:gd name="T29" fmla="*/ 23 h 68"/>
                <a:gd name="T30" fmla="*/ 20 w 39"/>
                <a:gd name="T31" fmla="*/ 17 h 68"/>
                <a:gd name="T32" fmla="*/ 10 w 39"/>
                <a:gd name="T33" fmla="*/ 6 h 68"/>
                <a:gd name="T34" fmla="*/ 10 w 39"/>
                <a:gd name="T35" fmla="*/ 0 h 68"/>
                <a:gd name="T36" fmla="*/ 0 w 39"/>
                <a:gd name="T37" fmla="*/ 6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68"/>
                <a:gd name="T59" fmla="*/ 39 w 3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126"/>
            <p:cNvSpPr>
              <a:spLocks/>
            </p:cNvSpPr>
            <p:nvPr/>
          </p:nvSpPr>
          <p:spPr bwMode="auto">
            <a:xfrm>
              <a:off x="4533" y="3874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127"/>
            <p:cNvSpPr>
              <a:spLocks/>
            </p:cNvSpPr>
            <p:nvPr/>
          </p:nvSpPr>
          <p:spPr bwMode="auto">
            <a:xfrm>
              <a:off x="4572" y="3903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128"/>
            <p:cNvSpPr>
              <a:spLocks/>
            </p:cNvSpPr>
            <p:nvPr/>
          </p:nvSpPr>
          <p:spPr bwMode="auto">
            <a:xfrm>
              <a:off x="4543" y="3829"/>
              <a:ext cx="29" cy="79"/>
            </a:xfrm>
            <a:custGeom>
              <a:avLst/>
              <a:gdLst>
                <a:gd name="T0" fmla="*/ 0 w 29"/>
                <a:gd name="T1" fmla="*/ 6 h 79"/>
                <a:gd name="T2" fmla="*/ 0 w 29"/>
                <a:gd name="T3" fmla="*/ 6 h 79"/>
                <a:gd name="T4" fmla="*/ 0 w 29"/>
                <a:gd name="T5" fmla="*/ 12 h 79"/>
                <a:gd name="T6" fmla="*/ 0 w 29"/>
                <a:gd name="T7" fmla="*/ 17 h 79"/>
                <a:gd name="T8" fmla="*/ 0 w 29"/>
                <a:gd name="T9" fmla="*/ 17 h 79"/>
                <a:gd name="T10" fmla="*/ 0 w 29"/>
                <a:gd name="T11" fmla="*/ 23 h 79"/>
                <a:gd name="T12" fmla="*/ 10 w 29"/>
                <a:gd name="T13" fmla="*/ 29 h 79"/>
                <a:gd name="T14" fmla="*/ 10 w 29"/>
                <a:gd name="T15" fmla="*/ 34 h 79"/>
                <a:gd name="T16" fmla="*/ 10 w 29"/>
                <a:gd name="T17" fmla="*/ 40 h 79"/>
                <a:gd name="T18" fmla="*/ 10 w 29"/>
                <a:gd name="T19" fmla="*/ 45 h 79"/>
                <a:gd name="T20" fmla="*/ 10 w 29"/>
                <a:gd name="T21" fmla="*/ 45 h 79"/>
                <a:gd name="T22" fmla="*/ 10 w 29"/>
                <a:gd name="T23" fmla="*/ 51 h 79"/>
                <a:gd name="T24" fmla="*/ 19 w 29"/>
                <a:gd name="T25" fmla="*/ 57 h 79"/>
                <a:gd name="T26" fmla="*/ 19 w 29"/>
                <a:gd name="T27" fmla="*/ 62 h 79"/>
                <a:gd name="T28" fmla="*/ 19 w 29"/>
                <a:gd name="T29" fmla="*/ 68 h 79"/>
                <a:gd name="T30" fmla="*/ 19 w 29"/>
                <a:gd name="T31" fmla="*/ 68 h 79"/>
                <a:gd name="T32" fmla="*/ 19 w 29"/>
                <a:gd name="T33" fmla="*/ 74 h 79"/>
                <a:gd name="T34" fmla="*/ 29 w 29"/>
                <a:gd name="T35" fmla="*/ 79 h 79"/>
                <a:gd name="T36" fmla="*/ 29 w 29"/>
                <a:gd name="T37" fmla="*/ 74 h 79"/>
                <a:gd name="T38" fmla="*/ 29 w 29"/>
                <a:gd name="T39" fmla="*/ 68 h 79"/>
                <a:gd name="T40" fmla="*/ 29 w 29"/>
                <a:gd name="T41" fmla="*/ 68 h 79"/>
                <a:gd name="T42" fmla="*/ 29 w 29"/>
                <a:gd name="T43" fmla="*/ 62 h 79"/>
                <a:gd name="T44" fmla="*/ 19 w 29"/>
                <a:gd name="T45" fmla="*/ 57 h 79"/>
                <a:gd name="T46" fmla="*/ 19 w 29"/>
                <a:gd name="T47" fmla="*/ 57 h 79"/>
                <a:gd name="T48" fmla="*/ 19 w 29"/>
                <a:gd name="T49" fmla="*/ 51 h 79"/>
                <a:gd name="T50" fmla="*/ 19 w 29"/>
                <a:gd name="T51" fmla="*/ 45 h 79"/>
                <a:gd name="T52" fmla="*/ 19 w 29"/>
                <a:gd name="T53" fmla="*/ 40 h 79"/>
                <a:gd name="T54" fmla="*/ 19 w 29"/>
                <a:gd name="T55" fmla="*/ 40 h 79"/>
                <a:gd name="T56" fmla="*/ 10 w 29"/>
                <a:gd name="T57" fmla="*/ 34 h 79"/>
                <a:gd name="T58" fmla="*/ 10 w 29"/>
                <a:gd name="T59" fmla="*/ 29 h 79"/>
                <a:gd name="T60" fmla="*/ 10 w 29"/>
                <a:gd name="T61" fmla="*/ 23 h 79"/>
                <a:gd name="T62" fmla="*/ 10 w 29"/>
                <a:gd name="T63" fmla="*/ 17 h 79"/>
                <a:gd name="T64" fmla="*/ 10 w 29"/>
                <a:gd name="T65" fmla="*/ 12 h 79"/>
                <a:gd name="T66" fmla="*/ 10 w 29"/>
                <a:gd name="T67" fmla="*/ 6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0 w 29"/>
                <a:gd name="T75" fmla="*/ 0 h 79"/>
                <a:gd name="T76" fmla="*/ 0 w 29"/>
                <a:gd name="T77" fmla="*/ 0 h 79"/>
                <a:gd name="T78" fmla="*/ 0 w 29"/>
                <a:gd name="T79" fmla="*/ 0 h 79"/>
                <a:gd name="T80" fmla="*/ 0 w 29"/>
                <a:gd name="T81" fmla="*/ 6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79"/>
                <a:gd name="T125" fmla="*/ 29 w 29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129"/>
            <p:cNvSpPr>
              <a:spLocks/>
            </p:cNvSpPr>
            <p:nvPr/>
          </p:nvSpPr>
          <p:spPr bwMode="auto">
            <a:xfrm>
              <a:off x="4533" y="3773"/>
              <a:ext cx="20" cy="62"/>
            </a:xfrm>
            <a:custGeom>
              <a:avLst/>
              <a:gdLst>
                <a:gd name="T0" fmla="*/ 0 w 20"/>
                <a:gd name="T1" fmla="*/ 0 h 62"/>
                <a:gd name="T2" fmla="*/ 0 w 20"/>
                <a:gd name="T3" fmla="*/ 6 h 62"/>
                <a:gd name="T4" fmla="*/ 0 w 20"/>
                <a:gd name="T5" fmla="*/ 11 h 62"/>
                <a:gd name="T6" fmla="*/ 0 w 20"/>
                <a:gd name="T7" fmla="*/ 17 h 62"/>
                <a:gd name="T8" fmla="*/ 0 w 20"/>
                <a:gd name="T9" fmla="*/ 28 h 62"/>
                <a:gd name="T10" fmla="*/ 0 w 20"/>
                <a:gd name="T11" fmla="*/ 34 h 62"/>
                <a:gd name="T12" fmla="*/ 0 w 20"/>
                <a:gd name="T13" fmla="*/ 39 h 62"/>
                <a:gd name="T14" fmla="*/ 10 w 20"/>
                <a:gd name="T15" fmla="*/ 51 h 62"/>
                <a:gd name="T16" fmla="*/ 10 w 20"/>
                <a:gd name="T17" fmla="*/ 62 h 62"/>
                <a:gd name="T18" fmla="*/ 20 w 20"/>
                <a:gd name="T19" fmla="*/ 56 h 62"/>
                <a:gd name="T20" fmla="*/ 10 w 20"/>
                <a:gd name="T21" fmla="*/ 51 h 62"/>
                <a:gd name="T22" fmla="*/ 10 w 20"/>
                <a:gd name="T23" fmla="*/ 39 h 62"/>
                <a:gd name="T24" fmla="*/ 10 w 20"/>
                <a:gd name="T25" fmla="*/ 34 h 62"/>
                <a:gd name="T26" fmla="*/ 10 w 20"/>
                <a:gd name="T27" fmla="*/ 23 h 62"/>
                <a:gd name="T28" fmla="*/ 10 w 20"/>
                <a:gd name="T29" fmla="*/ 17 h 62"/>
                <a:gd name="T30" fmla="*/ 0 w 20"/>
                <a:gd name="T31" fmla="*/ 11 h 62"/>
                <a:gd name="T32" fmla="*/ 0 w 20"/>
                <a:gd name="T33" fmla="*/ 6 h 62"/>
                <a:gd name="T34" fmla="*/ 0 w 20"/>
                <a:gd name="T35" fmla="*/ 0 h 62"/>
                <a:gd name="T36" fmla="*/ 0 w 2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62"/>
                <a:gd name="T59" fmla="*/ 20 w 2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130"/>
            <p:cNvSpPr>
              <a:spLocks/>
            </p:cNvSpPr>
            <p:nvPr/>
          </p:nvSpPr>
          <p:spPr bwMode="auto">
            <a:xfrm>
              <a:off x="4533" y="37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131"/>
            <p:cNvSpPr>
              <a:spLocks/>
            </p:cNvSpPr>
            <p:nvPr/>
          </p:nvSpPr>
          <p:spPr bwMode="auto">
            <a:xfrm>
              <a:off x="4562" y="382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132"/>
            <p:cNvSpPr>
              <a:spLocks/>
            </p:cNvSpPr>
            <p:nvPr/>
          </p:nvSpPr>
          <p:spPr bwMode="auto">
            <a:xfrm>
              <a:off x="4543" y="3745"/>
              <a:ext cx="29" cy="79"/>
            </a:xfrm>
            <a:custGeom>
              <a:avLst/>
              <a:gdLst>
                <a:gd name="T0" fmla="*/ 0 w 29"/>
                <a:gd name="T1" fmla="*/ 0 h 79"/>
                <a:gd name="T2" fmla="*/ 0 w 29"/>
                <a:gd name="T3" fmla="*/ 0 h 79"/>
                <a:gd name="T4" fmla="*/ 0 w 29"/>
                <a:gd name="T5" fmla="*/ 5 h 79"/>
                <a:gd name="T6" fmla="*/ 0 w 29"/>
                <a:gd name="T7" fmla="*/ 11 h 79"/>
                <a:gd name="T8" fmla="*/ 0 w 29"/>
                <a:gd name="T9" fmla="*/ 11 h 79"/>
                <a:gd name="T10" fmla="*/ 0 w 29"/>
                <a:gd name="T11" fmla="*/ 17 h 79"/>
                <a:gd name="T12" fmla="*/ 0 w 29"/>
                <a:gd name="T13" fmla="*/ 22 h 79"/>
                <a:gd name="T14" fmla="*/ 10 w 29"/>
                <a:gd name="T15" fmla="*/ 22 h 79"/>
                <a:gd name="T16" fmla="*/ 10 w 29"/>
                <a:gd name="T17" fmla="*/ 28 h 79"/>
                <a:gd name="T18" fmla="*/ 10 w 29"/>
                <a:gd name="T19" fmla="*/ 34 h 79"/>
                <a:gd name="T20" fmla="*/ 10 w 29"/>
                <a:gd name="T21" fmla="*/ 39 h 79"/>
                <a:gd name="T22" fmla="*/ 10 w 29"/>
                <a:gd name="T23" fmla="*/ 45 h 79"/>
                <a:gd name="T24" fmla="*/ 10 w 29"/>
                <a:gd name="T25" fmla="*/ 51 h 79"/>
                <a:gd name="T26" fmla="*/ 10 w 29"/>
                <a:gd name="T27" fmla="*/ 56 h 79"/>
                <a:gd name="T28" fmla="*/ 10 w 29"/>
                <a:gd name="T29" fmla="*/ 56 h 79"/>
                <a:gd name="T30" fmla="*/ 19 w 29"/>
                <a:gd name="T31" fmla="*/ 67 h 79"/>
                <a:gd name="T32" fmla="*/ 19 w 29"/>
                <a:gd name="T33" fmla="*/ 73 h 79"/>
                <a:gd name="T34" fmla="*/ 19 w 29"/>
                <a:gd name="T35" fmla="*/ 79 h 79"/>
                <a:gd name="T36" fmla="*/ 29 w 29"/>
                <a:gd name="T37" fmla="*/ 79 h 79"/>
                <a:gd name="T38" fmla="*/ 19 w 29"/>
                <a:gd name="T39" fmla="*/ 67 h 79"/>
                <a:gd name="T40" fmla="*/ 19 w 29"/>
                <a:gd name="T41" fmla="*/ 62 h 79"/>
                <a:gd name="T42" fmla="*/ 19 w 29"/>
                <a:gd name="T43" fmla="*/ 56 h 79"/>
                <a:gd name="T44" fmla="*/ 19 w 29"/>
                <a:gd name="T45" fmla="*/ 51 h 79"/>
                <a:gd name="T46" fmla="*/ 19 w 29"/>
                <a:gd name="T47" fmla="*/ 45 h 79"/>
                <a:gd name="T48" fmla="*/ 19 w 29"/>
                <a:gd name="T49" fmla="*/ 39 h 79"/>
                <a:gd name="T50" fmla="*/ 19 w 29"/>
                <a:gd name="T51" fmla="*/ 34 h 79"/>
                <a:gd name="T52" fmla="*/ 10 w 29"/>
                <a:gd name="T53" fmla="*/ 34 h 79"/>
                <a:gd name="T54" fmla="*/ 10 w 29"/>
                <a:gd name="T55" fmla="*/ 28 h 79"/>
                <a:gd name="T56" fmla="*/ 10 w 29"/>
                <a:gd name="T57" fmla="*/ 22 h 79"/>
                <a:gd name="T58" fmla="*/ 10 w 29"/>
                <a:gd name="T59" fmla="*/ 22 h 79"/>
                <a:gd name="T60" fmla="*/ 10 w 29"/>
                <a:gd name="T61" fmla="*/ 17 h 79"/>
                <a:gd name="T62" fmla="*/ 10 w 29"/>
                <a:gd name="T63" fmla="*/ 11 h 79"/>
                <a:gd name="T64" fmla="*/ 10 w 29"/>
                <a:gd name="T65" fmla="*/ 11 h 79"/>
                <a:gd name="T66" fmla="*/ 10 w 29"/>
                <a:gd name="T67" fmla="*/ 5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10 w 29"/>
                <a:gd name="T75" fmla="*/ 0 h 79"/>
                <a:gd name="T76" fmla="*/ 10 w 29"/>
                <a:gd name="T77" fmla="*/ 0 h 79"/>
                <a:gd name="T78" fmla="*/ 10 w 29"/>
                <a:gd name="T79" fmla="*/ 0 h 79"/>
                <a:gd name="T80" fmla="*/ 0 w 29"/>
                <a:gd name="T81" fmla="*/ 0 h 79"/>
                <a:gd name="T82" fmla="*/ 0 w 29"/>
                <a:gd name="T83" fmla="*/ 0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79"/>
                <a:gd name="T128" fmla="*/ 29 w 29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133"/>
            <p:cNvSpPr>
              <a:spLocks/>
            </p:cNvSpPr>
            <p:nvPr/>
          </p:nvSpPr>
          <p:spPr bwMode="auto">
            <a:xfrm>
              <a:off x="4543" y="3688"/>
              <a:ext cx="19" cy="57"/>
            </a:xfrm>
            <a:custGeom>
              <a:avLst/>
              <a:gdLst>
                <a:gd name="T0" fmla="*/ 19 w 19"/>
                <a:gd name="T1" fmla="*/ 0 h 57"/>
                <a:gd name="T2" fmla="*/ 19 w 19"/>
                <a:gd name="T3" fmla="*/ 12 h 57"/>
                <a:gd name="T4" fmla="*/ 19 w 19"/>
                <a:gd name="T5" fmla="*/ 17 h 57"/>
                <a:gd name="T6" fmla="*/ 10 w 19"/>
                <a:gd name="T7" fmla="*/ 23 h 57"/>
                <a:gd name="T8" fmla="*/ 10 w 19"/>
                <a:gd name="T9" fmla="*/ 29 h 57"/>
                <a:gd name="T10" fmla="*/ 10 w 19"/>
                <a:gd name="T11" fmla="*/ 34 h 57"/>
                <a:gd name="T12" fmla="*/ 10 w 19"/>
                <a:gd name="T13" fmla="*/ 45 h 57"/>
                <a:gd name="T14" fmla="*/ 10 w 19"/>
                <a:gd name="T15" fmla="*/ 51 h 57"/>
                <a:gd name="T16" fmla="*/ 0 w 19"/>
                <a:gd name="T17" fmla="*/ 57 h 57"/>
                <a:gd name="T18" fmla="*/ 10 w 19"/>
                <a:gd name="T19" fmla="*/ 57 h 57"/>
                <a:gd name="T20" fmla="*/ 10 w 19"/>
                <a:gd name="T21" fmla="*/ 51 h 57"/>
                <a:gd name="T22" fmla="*/ 10 w 19"/>
                <a:gd name="T23" fmla="*/ 45 h 57"/>
                <a:gd name="T24" fmla="*/ 19 w 19"/>
                <a:gd name="T25" fmla="*/ 40 h 57"/>
                <a:gd name="T26" fmla="*/ 19 w 19"/>
                <a:gd name="T27" fmla="*/ 34 h 57"/>
                <a:gd name="T28" fmla="*/ 19 w 19"/>
                <a:gd name="T29" fmla="*/ 23 h 57"/>
                <a:gd name="T30" fmla="*/ 19 w 19"/>
                <a:gd name="T31" fmla="*/ 17 h 57"/>
                <a:gd name="T32" fmla="*/ 19 w 19"/>
                <a:gd name="T33" fmla="*/ 12 h 57"/>
                <a:gd name="T34" fmla="*/ 19 w 19"/>
                <a:gd name="T35" fmla="*/ 0 h 57"/>
                <a:gd name="T36" fmla="*/ 19 w 19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7"/>
                <a:gd name="T59" fmla="*/ 19 w 1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134"/>
            <p:cNvSpPr>
              <a:spLocks/>
            </p:cNvSpPr>
            <p:nvPr/>
          </p:nvSpPr>
          <p:spPr bwMode="auto">
            <a:xfrm>
              <a:off x="4562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135"/>
            <p:cNvSpPr>
              <a:spLocks/>
            </p:cNvSpPr>
            <p:nvPr/>
          </p:nvSpPr>
          <p:spPr bwMode="auto">
            <a:xfrm>
              <a:off x="4572" y="3756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10 w 10"/>
                <a:gd name="T7" fmla="*/ 0 h 6"/>
                <a:gd name="T8" fmla="*/ 10 w 10"/>
                <a:gd name="T9" fmla="*/ 0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136"/>
            <p:cNvSpPr>
              <a:spLocks/>
            </p:cNvSpPr>
            <p:nvPr/>
          </p:nvSpPr>
          <p:spPr bwMode="auto">
            <a:xfrm>
              <a:off x="4572" y="3683"/>
              <a:ext cx="10" cy="73"/>
            </a:xfrm>
            <a:custGeom>
              <a:avLst/>
              <a:gdLst>
                <a:gd name="T0" fmla="*/ 10 w 10"/>
                <a:gd name="T1" fmla="*/ 0 h 73"/>
                <a:gd name="T2" fmla="*/ 10 w 10"/>
                <a:gd name="T3" fmla="*/ 0 h 73"/>
                <a:gd name="T4" fmla="*/ 10 w 10"/>
                <a:gd name="T5" fmla="*/ 5 h 73"/>
                <a:gd name="T6" fmla="*/ 10 w 10"/>
                <a:gd name="T7" fmla="*/ 11 h 73"/>
                <a:gd name="T8" fmla="*/ 0 w 10"/>
                <a:gd name="T9" fmla="*/ 17 h 73"/>
                <a:gd name="T10" fmla="*/ 0 w 10"/>
                <a:gd name="T11" fmla="*/ 17 h 73"/>
                <a:gd name="T12" fmla="*/ 0 w 10"/>
                <a:gd name="T13" fmla="*/ 22 h 73"/>
                <a:gd name="T14" fmla="*/ 0 w 10"/>
                <a:gd name="T15" fmla="*/ 28 h 73"/>
                <a:gd name="T16" fmla="*/ 0 w 10"/>
                <a:gd name="T17" fmla="*/ 28 h 73"/>
                <a:gd name="T18" fmla="*/ 0 w 10"/>
                <a:gd name="T19" fmla="*/ 34 h 73"/>
                <a:gd name="T20" fmla="*/ 0 w 10"/>
                <a:gd name="T21" fmla="*/ 34 h 73"/>
                <a:gd name="T22" fmla="*/ 0 w 10"/>
                <a:gd name="T23" fmla="*/ 39 h 73"/>
                <a:gd name="T24" fmla="*/ 0 w 10"/>
                <a:gd name="T25" fmla="*/ 45 h 73"/>
                <a:gd name="T26" fmla="*/ 0 w 10"/>
                <a:gd name="T27" fmla="*/ 50 h 73"/>
                <a:gd name="T28" fmla="*/ 0 w 10"/>
                <a:gd name="T29" fmla="*/ 56 h 73"/>
                <a:gd name="T30" fmla="*/ 0 w 10"/>
                <a:gd name="T31" fmla="*/ 62 h 73"/>
                <a:gd name="T32" fmla="*/ 0 w 10"/>
                <a:gd name="T33" fmla="*/ 67 h 73"/>
                <a:gd name="T34" fmla="*/ 0 w 10"/>
                <a:gd name="T35" fmla="*/ 73 h 73"/>
                <a:gd name="T36" fmla="*/ 10 w 10"/>
                <a:gd name="T37" fmla="*/ 73 h 73"/>
                <a:gd name="T38" fmla="*/ 10 w 10"/>
                <a:gd name="T39" fmla="*/ 67 h 73"/>
                <a:gd name="T40" fmla="*/ 10 w 10"/>
                <a:gd name="T41" fmla="*/ 62 h 73"/>
                <a:gd name="T42" fmla="*/ 10 w 10"/>
                <a:gd name="T43" fmla="*/ 56 h 73"/>
                <a:gd name="T44" fmla="*/ 0 w 10"/>
                <a:gd name="T45" fmla="*/ 50 h 73"/>
                <a:gd name="T46" fmla="*/ 0 w 10"/>
                <a:gd name="T47" fmla="*/ 45 h 73"/>
                <a:gd name="T48" fmla="*/ 0 w 10"/>
                <a:gd name="T49" fmla="*/ 39 h 73"/>
                <a:gd name="T50" fmla="*/ 10 w 10"/>
                <a:gd name="T51" fmla="*/ 39 h 73"/>
                <a:gd name="T52" fmla="*/ 10 w 10"/>
                <a:gd name="T53" fmla="*/ 34 h 73"/>
                <a:gd name="T54" fmla="*/ 10 w 10"/>
                <a:gd name="T55" fmla="*/ 34 h 73"/>
                <a:gd name="T56" fmla="*/ 10 w 10"/>
                <a:gd name="T57" fmla="*/ 28 h 73"/>
                <a:gd name="T58" fmla="*/ 10 w 10"/>
                <a:gd name="T59" fmla="*/ 22 h 73"/>
                <a:gd name="T60" fmla="*/ 10 w 10"/>
                <a:gd name="T61" fmla="*/ 22 h 73"/>
                <a:gd name="T62" fmla="*/ 10 w 10"/>
                <a:gd name="T63" fmla="*/ 17 h 73"/>
                <a:gd name="T64" fmla="*/ 10 w 10"/>
                <a:gd name="T65" fmla="*/ 11 h 73"/>
                <a:gd name="T66" fmla="*/ 10 w 10"/>
                <a:gd name="T67" fmla="*/ 11 h 73"/>
                <a:gd name="T68" fmla="*/ 10 w 10"/>
                <a:gd name="T69" fmla="*/ 5 h 73"/>
                <a:gd name="T70" fmla="*/ 10 w 10"/>
                <a:gd name="T71" fmla="*/ 5 h 73"/>
                <a:gd name="T72" fmla="*/ 10 w 10"/>
                <a:gd name="T73" fmla="*/ 5 h 73"/>
                <a:gd name="T74" fmla="*/ 10 w 10"/>
                <a:gd name="T75" fmla="*/ 0 h 73"/>
                <a:gd name="T76" fmla="*/ 10 w 10"/>
                <a:gd name="T77" fmla="*/ 0 h 73"/>
                <a:gd name="T78" fmla="*/ 10 w 10"/>
                <a:gd name="T79" fmla="*/ 0 h 73"/>
                <a:gd name="T80" fmla="*/ 10 w 10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73"/>
                <a:gd name="T125" fmla="*/ 10 w 10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137"/>
            <p:cNvSpPr>
              <a:spLocks/>
            </p:cNvSpPr>
            <p:nvPr/>
          </p:nvSpPr>
          <p:spPr bwMode="auto">
            <a:xfrm>
              <a:off x="4582" y="3638"/>
              <a:ext cx="20" cy="50"/>
            </a:xfrm>
            <a:custGeom>
              <a:avLst/>
              <a:gdLst>
                <a:gd name="T0" fmla="*/ 20 w 20"/>
                <a:gd name="T1" fmla="*/ 0 h 50"/>
                <a:gd name="T2" fmla="*/ 10 w 20"/>
                <a:gd name="T3" fmla="*/ 5 h 50"/>
                <a:gd name="T4" fmla="*/ 10 w 20"/>
                <a:gd name="T5" fmla="*/ 11 h 50"/>
                <a:gd name="T6" fmla="*/ 10 w 20"/>
                <a:gd name="T7" fmla="*/ 17 h 50"/>
                <a:gd name="T8" fmla="*/ 10 w 20"/>
                <a:gd name="T9" fmla="*/ 17 h 50"/>
                <a:gd name="T10" fmla="*/ 0 w 20"/>
                <a:gd name="T11" fmla="*/ 22 h 50"/>
                <a:gd name="T12" fmla="*/ 0 w 20"/>
                <a:gd name="T13" fmla="*/ 28 h 50"/>
                <a:gd name="T14" fmla="*/ 0 w 20"/>
                <a:gd name="T15" fmla="*/ 39 h 50"/>
                <a:gd name="T16" fmla="*/ 0 w 20"/>
                <a:gd name="T17" fmla="*/ 45 h 50"/>
                <a:gd name="T18" fmla="*/ 0 w 20"/>
                <a:gd name="T19" fmla="*/ 50 h 50"/>
                <a:gd name="T20" fmla="*/ 10 w 20"/>
                <a:gd name="T21" fmla="*/ 39 h 50"/>
                <a:gd name="T22" fmla="*/ 10 w 20"/>
                <a:gd name="T23" fmla="*/ 33 h 50"/>
                <a:gd name="T24" fmla="*/ 10 w 20"/>
                <a:gd name="T25" fmla="*/ 28 h 50"/>
                <a:gd name="T26" fmla="*/ 10 w 20"/>
                <a:gd name="T27" fmla="*/ 22 h 50"/>
                <a:gd name="T28" fmla="*/ 20 w 20"/>
                <a:gd name="T29" fmla="*/ 17 h 50"/>
                <a:gd name="T30" fmla="*/ 20 w 20"/>
                <a:gd name="T31" fmla="*/ 11 h 50"/>
                <a:gd name="T32" fmla="*/ 20 w 20"/>
                <a:gd name="T33" fmla="*/ 5 h 50"/>
                <a:gd name="T34" fmla="*/ 20 w 20"/>
                <a:gd name="T35" fmla="*/ 0 h 50"/>
                <a:gd name="T36" fmla="*/ 20 w 2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50"/>
                <a:gd name="T59" fmla="*/ 20 w 2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138"/>
            <p:cNvSpPr>
              <a:spLocks/>
            </p:cNvSpPr>
            <p:nvPr/>
          </p:nvSpPr>
          <p:spPr bwMode="auto">
            <a:xfrm>
              <a:off x="4602" y="363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139"/>
            <p:cNvSpPr>
              <a:spLocks/>
            </p:cNvSpPr>
            <p:nvPr/>
          </p:nvSpPr>
          <p:spPr bwMode="auto">
            <a:xfrm>
              <a:off x="4592" y="369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140"/>
            <p:cNvSpPr>
              <a:spLocks/>
            </p:cNvSpPr>
            <p:nvPr/>
          </p:nvSpPr>
          <p:spPr bwMode="auto">
            <a:xfrm>
              <a:off x="4592" y="3626"/>
              <a:ext cx="30" cy="68"/>
            </a:xfrm>
            <a:custGeom>
              <a:avLst/>
              <a:gdLst>
                <a:gd name="T0" fmla="*/ 30 w 30"/>
                <a:gd name="T1" fmla="*/ 0 h 68"/>
                <a:gd name="T2" fmla="*/ 30 w 30"/>
                <a:gd name="T3" fmla="*/ 0 h 68"/>
                <a:gd name="T4" fmla="*/ 20 w 30"/>
                <a:gd name="T5" fmla="*/ 6 h 68"/>
                <a:gd name="T6" fmla="*/ 20 w 30"/>
                <a:gd name="T7" fmla="*/ 12 h 68"/>
                <a:gd name="T8" fmla="*/ 20 w 30"/>
                <a:gd name="T9" fmla="*/ 12 h 68"/>
                <a:gd name="T10" fmla="*/ 20 w 30"/>
                <a:gd name="T11" fmla="*/ 17 h 68"/>
                <a:gd name="T12" fmla="*/ 20 w 30"/>
                <a:gd name="T13" fmla="*/ 17 h 68"/>
                <a:gd name="T14" fmla="*/ 20 w 30"/>
                <a:gd name="T15" fmla="*/ 23 h 68"/>
                <a:gd name="T16" fmla="*/ 10 w 30"/>
                <a:gd name="T17" fmla="*/ 23 h 68"/>
                <a:gd name="T18" fmla="*/ 10 w 30"/>
                <a:gd name="T19" fmla="*/ 29 h 68"/>
                <a:gd name="T20" fmla="*/ 10 w 30"/>
                <a:gd name="T21" fmla="*/ 34 h 68"/>
                <a:gd name="T22" fmla="*/ 10 w 30"/>
                <a:gd name="T23" fmla="*/ 34 h 68"/>
                <a:gd name="T24" fmla="*/ 10 w 30"/>
                <a:gd name="T25" fmla="*/ 40 h 68"/>
                <a:gd name="T26" fmla="*/ 10 w 30"/>
                <a:gd name="T27" fmla="*/ 45 h 68"/>
                <a:gd name="T28" fmla="*/ 0 w 30"/>
                <a:gd name="T29" fmla="*/ 51 h 68"/>
                <a:gd name="T30" fmla="*/ 0 w 30"/>
                <a:gd name="T31" fmla="*/ 57 h 68"/>
                <a:gd name="T32" fmla="*/ 0 w 30"/>
                <a:gd name="T33" fmla="*/ 62 h 68"/>
                <a:gd name="T34" fmla="*/ 0 w 30"/>
                <a:gd name="T35" fmla="*/ 68 h 68"/>
                <a:gd name="T36" fmla="*/ 10 w 30"/>
                <a:gd name="T37" fmla="*/ 68 h 68"/>
                <a:gd name="T38" fmla="*/ 10 w 30"/>
                <a:gd name="T39" fmla="*/ 62 h 68"/>
                <a:gd name="T40" fmla="*/ 10 w 30"/>
                <a:gd name="T41" fmla="*/ 57 h 68"/>
                <a:gd name="T42" fmla="*/ 10 w 30"/>
                <a:gd name="T43" fmla="*/ 51 h 68"/>
                <a:gd name="T44" fmla="*/ 10 w 30"/>
                <a:gd name="T45" fmla="*/ 45 h 68"/>
                <a:gd name="T46" fmla="*/ 10 w 30"/>
                <a:gd name="T47" fmla="*/ 45 h 68"/>
                <a:gd name="T48" fmla="*/ 20 w 30"/>
                <a:gd name="T49" fmla="*/ 40 h 68"/>
                <a:gd name="T50" fmla="*/ 20 w 30"/>
                <a:gd name="T51" fmla="*/ 34 h 68"/>
                <a:gd name="T52" fmla="*/ 20 w 30"/>
                <a:gd name="T53" fmla="*/ 29 h 68"/>
                <a:gd name="T54" fmla="*/ 20 w 30"/>
                <a:gd name="T55" fmla="*/ 29 h 68"/>
                <a:gd name="T56" fmla="*/ 20 w 30"/>
                <a:gd name="T57" fmla="*/ 23 h 68"/>
                <a:gd name="T58" fmla="*/ 20 w 30"/>
                <a:gd name="T59" fmla="*/ 23 h 68"/>
                <a:gd name="T60" fmla="*/ 20 w 30"/>
                <a:gd name="T61" fmla="*/ 17 h 68"/>
                <a:gd name="T62" fmla="*/ 30 w 30"/>
                <a:gd name="T63" fmla="*/ 17 h 68"/>
                <a:gd name="T64" fmla="*/ 30 w 30"/>
                <a:gd name="T65" fmla="*/ 12 h 68"/>
                <a:gd name="T66" fmla="*/ 30 w 30"/>
                <a:gd name="T67" fmla="*/ 6 h 68"/>
                <a:gd name="T68" fmla="*/ 30 w 30"/>
                <a:gd name="T69" fmla="*/ 6 h 68"/>
                <a:gd name="T70" fmla="*/ 30 w 30"/>
                <a:gd name="T71" fmla="*/ 6 h 68"/>
                <a:gd name="T72" fmla="*/ 30 w 30"/>
                <a:gd name="T73" fmla="*/ 6 h 68"/>
                <a:gd name="T74" fmla="*/ 30 w 30"/>
                <a:gd name="T75" fmla="*/ 0 h 68"/>
                <a:gd name="T76" fmla="*/ 30 w 30"/>
                <a:gd name="T77" fmla="*/ 0 h 68"/>
                <a:gd name="T78" fmla="*/ 30 w 30"/>
                <a:gd name="T79" fmla="*/ 0 h 68"/>
                <a:gd name="T80" fmla="*/ 30 w 30"/>
                <a:gd name="T81" fmla="*/ 0 h 68"/>
                <a:gd name="T82" fmla="*/ 30 w 30"/>
                <a:gd name="T83" fmla="*/ 0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"/>
                <a:gd name="T127" fmla="*/ 0 h 68"/>
                <a:gd name="T128" fmla="*/ 30 w 30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141"/>
            <p:cNvSpPr>
              <a:spLocks/>
            </p:cNvSpPr>
            <p:nvPr/>
          </p:nvSpPr>
          <p:spPr bwMode="auto">
            <a:xfrm>
              <a:off x="4622" y="3581"/>
              <a:ext cx="30" cy="51"/>
            </a:xfrm>
            <a:custGeom>
              <a:avLst/>
              <a:gdLst>
                <a:gd name="T0" fmla="*/ 20 w 30"/>
                <a:gd name="T1" fmla="*/ 0 h 51"/>
                <a:gd name="T2" fmla="*/ 20 w 30"/>
                <a:gd name="T3" fmla="*/ 6 h 51"/>
                <a:gd name="T4" fmla="*/ 20 w 30"/>
                <a:gd name="T5" fmla="*/ 11 h 51"/>
                <a:gd name="T6" fmla="*/ 10 w 30"/>
                <a:gd name="T7" fmla="*/ 17 h 51"/>
                <a:gd name="T8" fmla="*/ 10 w 30"/>
                <a:gd name="T9" fmla="*/ 23 h 51"/>
                <a:gd name="T10" fmla="*/ 10 w 30"/>
                <a:gd name="T11" fmla="*/ 28 h 51"/>
                <a:gd name="T12" fmla="*/ 0 w 30"/>
                <a:gd name="T13" fmla="*/ 34 h 51"/>
                <a:gd name="T14" fmla="*/ 0 w 30"/>
                <a:gd name="T15" fmla="*/ 40 h 51"/>
                <a:gd name="T16" fmla="*/ 0 w 30"/>
                <a:gd name="T17" fmla="*/ 45 h 51"/>
                <a:gd name="T18" fmla="*/ 0 w 30"/>
                <a:gd name="T19" fmla="*/ 51 h 51"/>
                <a:gd name="T20" fmla="*/ 0 w 30"/>
                <a:gd name="T21" fmla="*/ 45 h 51"/>
                <a:gd name="T22" fmla="*/ 10 w 30"/>
                <a:gd name="T23" fmla="*/ 34 h 51"/>
                <a:gd name="T24" fmla="*/ 10 w 30"/>
                <a:gd name="T25" fmla="*/ 34 h 51"/>
                <a:gd name="T26" fmla="*/ 20 w 30"/>
                <a:gd name="T27" fmla="*/ 28 h 51"/>
                <a:gd name="T28" fmla="*/ 20 w 30"/>
                <a:gd name="T29" fmla="*/ 23 h 51"/>
                <a:gd name="T30" fmla="*/ 20 w 30"/>
                <a:gd name="T31" fmla="*/ 17 h 51"/>
                <a:gd name="T32" fmla="*/ 30 w 30"/>
                <a:gd name="T33" fmla="*/ 11 h 51"/>
                <a:gd name="T34" fmla="*/ 30 w 30"/>
                <a:gd name="T35" fmla="*/ 0 h 51"/>
                <a:gd name="T36" fmla="*/ 20 w 30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51"/>
                <a:gd name="T59" fmla="*/ 30 w 30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142"/>
            <p:cNvSpPr>
              <a:spLocks/>
            </p:cNvSpPr>
            <p:nvPr/>
          </p:nvSpPr>
          <p:spPr bwMode="auto">
            <a:xfrm>
              <a:off x="4642" y="3581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143"/>
            <p:cNvSpPr>
              <a:spLocks/>
            </p:cNvSpPr>
            <p:nvPr/>
          </p:nvSpPr>
          <p:spPr bwMode="auto">
            <a:xfrm>
              <a:off x="4622" y="365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144"/>
            <p:cNvSpPr>
              <a:spLocks/>
            </p:cNvSpPr>
            <p:nvPr/>
          </p:nvSpPr>
          <p:spPr bwMode="auto">
            <a:xfrm>
              <a:off x="4622" y="3581"/>
              <a:ext cx="49" cy="74"/>
            </a:xfrm>
            <a:custGeom>
              <a:avLst/>
              <a:gdLst>
                <a:gd name="T0" fmla="*/ 39 w 49"/>
                <a:gd name="T1" fmla="*/ 0 h 74"/>
                <a:gd name="T2" fmla="*/ 39 w 49"/>
                <a:gd name="T3" fmla="*/ 0 h 74"/>
                <a:gd name="T4" fmla="*/ 39 w 49"/>
                <a:gd name="T5" fmla="*/ 6 h 74"/>
                <a:gd name="T6" fmla="*/ 30 w 49"/>
                <a:gd name="T7" fmla="*/ 11 h 74"/>
                <a:gd name="T8" fmla="*/ 30 w 49"/>
                <a:gd name="T9" fmla="*/ 17 h 74"/>
                <a:gd name="T10" fmla="*/ 30 w 49"/>
                <a:gd name="T11" fmla="*/ 17 h 74"/>
                <a:gd name="T12" fmla="*/ 30 w 49"/>
                <a:gd name="T13" fmla="*/ 23 h 74"/>
                <a:gd name="T14" fmla="*/ 30 w 49"/>
                <a:gd name="T15" fmla="*/ 28 h 74"/>
                <a:gd name="T16" fmla="*/ 20 w 49"/>
                <a:gd name="T17" fmla="*/ 28 h 74"/>
                <a:gd name="T18" fmla="*/ 20 w 49"/>
                <a:gd name="T19" fmla="*/ 34 h 74"/>
                <a:gd name="T20" fmla="*/ 20 w 49"/>
                <a:gd name="T21" fmla="*/ 40 h 74"/>
                <a:gd name="T22" fmla="*/ 20 w 49"/>
                <a:gd name="T23" fmla="*/ 40 h 74"/>
                <a:gd name="T24" fmla="*/ 10 w 49"/>
                <a:gd name="T25" fmla="*/ 45 h 74"/>
                <a:gd name="T26" fmla="*/ 10 w 49"/>
                <a:gd name="T27" fmla="*/ 51 h 74"/>
                <a:gd name="T28" fmla="*/ 10 w 49"/>
                <a:gd name="T29" fmla="*/ 57 h 74"/>
                <a:gd name="T30" fmla="*/ 10 w 49"/>
                <a:gd name="T31" fmla="*/ 62 h 74"/>
                <a:gd name="T32" fmla="*/ 0 w 49"/>
                <a:gd name="T33" fmla="*/ 68 h 74"/>
                <a:gd name="T34" fmla="*/ 0 w 49"/>
                <a:gd name="T35" fmla="*/ 74 h 74"/>
                <a:gd name="T36" fmla="*/ 10 w 49"/>
                <a:gd name="T37" fmla="*/ 74 h 74"/>
                <a:gd name="T38" fmla="*/ 10 w 49"/>
                <a:gd name="T39" fmla="*/ 68 h 74"/>
                <a:gd name="T40" fmla="*/ 10 w 49"/>
                <a:gd name="T41" fmla="*/ 62 h 74"/>
                <a:gd name="T42" fmla="*/ 20 w 49"/>
                <a:gd name="T43" fmla="*/ 57 h 74"/>
                <a:gd name="T44" fmla="*/ 20 w 49"/>
                <a:gd name="T45" fmla="*/ 51 h 74"/>
                <a:gd name="T46" fmla="*/ 20 w 49"/>
                <a:gd name="T47" fmla="*/ 51 h 74"/>
                <a:gd name="T48" fmla="*/ 20 w 49"/>
                <a:gd name="T49" fmla="*/ 45 h 74"/>
                <a:gd name="T50" fmla="*/ 30 w 49"/>
                <a:gd name="T51" fmla="*/ 40 h 74"/>
                <a:gd name="T52" fmla="*/ 30 w 49"/>
                <a:gd name="T53" fmla="*/ 40 h 74"/>
                <a:gd name="T54" fmla="*/ 30 w 49"/>
                <a:gd name="T55" fmla="*/ 34 h 74"/>
                <a:gd name="T56" fmla="*/ 30 w 49"/>
                <a:gd name="T57" fmla="*/ 28 h 74"/>
                <a:gd name="T58" fmla="*/ 30 w 49"/>
                <a:gd name="T59" fmla="*/ 28 h 74"/>
                <a:gd name="T60" fmla="*/ 39 w 49"/>
                <a:gd name="T61" fmla="*/ 23 h 74"/>
                <a:gd name="T62" fmla="*/ 39 w 49"/>
                <a:gd name="T63" fmla="*/ 17 h 74"/>
                <a:gd name="T64" fmla="*/ 39 w 49"/>
                <a:gd name="T65" fmla="*/ 11 h 74"/>
                <a:gd name="T66" fmla="*/ 39 w 49"/>
                <a:gd name="T67" fmla="*/ 6 h 74"/>
                <a:gd name="T68" fmla="*/ 49 w 49"/>
                <a:gd name="T69" fmla="*/ 0 h 74"/>
                <a:gd name="T70" fmla="*/ 49 w 49"/>
                <a:gd name="T71" fmla="*/ 0 h 74"/>
                <a:gd name="T72" fmla="*/ 49 w 49"/>
                <a:gd name="T73" fmla="*/ 0 h 74"/>
                <a:gd name="T74" fmla="*/ 49 w 49"/>
                <a:gd name="T75" fmla="*/ 0 h 74"/>
                <a:gd name="T76" fmla="*/ 39 w 49"/>
                <a:gd name="T77" fmla="*/ 0 h 74"/>
                <a:gd name="T78" fmla="*/ 39 w 49"/>
                <a:gd name="T79" fmla="*/ 0 h 74"/>
                <a:gd name="T80" fmla="*/ 39 w 49"/>
                <a:gd name="T81" fmla="*/ 0 h 74"/>
                <a:gd name="T82" fmla="*/ 39 w 49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4"/>
                <a:gd name="T128" fmla="*/ 49 w 49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145"/>
            <p:cNvSpPr>
              <a:spLocks/>
            </p:cNvSpPr>
            <p:nvPr/>
          </p:nvSpPr>
          <p:spPr bwMode="auto">
            <a:xfrm>
              <a:off x="4661" y="3519"/>
              <a:ext cx="40" cy="62"/>
            </a:xfrm>
            <a:custGeom>
              <a:avLst/>
              <a:gdLst>
                <a:gd name="T0" fmla="*/ 40 w 40"/>
                <a:gd name="T1" fmla="*/ 0 h 62"/>
                <a:gd name="T2" fmla="*/ 30 w 40"/>
                <a:gd name="T3" fmla="*/ 11 h 62"/>
                <a:gd name="T4" fmla="*/ 30 w 40"/>
                <a:gd name="T5" fmla="*/ 17 h 62"/>
                <a:gd name="T6" fmla="*/ 20 w 40"/>
                <a:gd name="T7" fmla="*/ 23 h 62"/>
                <a:gd name="T8" fmla="*/ 20 w 40"/>
                <a:gd name="T9" fmla="*/ 28 h 62"/>
                <a:gd name="T10" fmla="*/ 10 w 40"/>
                <a:gd name="T11" fmla="*/ 40 h 62"/>
                <a:gd name="T12" fmla="*/ 10 w 40"/>
                <a:gd name="T13" fmla="*/ 45 h 62"/>
                <a:gd name="T14" fmla="*/ 0 w 40"/>
                <a:gd name="T15" fmla="*/ 51 h 62"/>
                <a:gd name="T16" fmla="*/ 0 w 40"/>
                <a:gd name="T17" fmla="*/ 62 h 62"/>
                <a:gd name="T18" fmla="*/ 10 w 40"/>
                <a:gd name="T19" fmla="*/ 62 h 62"/>
                <a:gd name="T20" fmla="*/ 10 w 40"/>
                <a:gd name="T21" fmla="*/ 57 h 62"/>
                <a:gd name="T22" fmla="*/ 10 w 40"/>
                <a:gd name="T23" fmla="*/ 45 h 62"/>
                <a:gd name="T24" fmla="*/ 20 w 40"/>
                <a:gd name="T25" fmla="*/ 40 h 62"/>
                <a:gd name="T26" fmla="*/ 20 w 40"/>
                <a:gd name="T27" fmla="*/ 34 h 62"/>
                <a:gd name="T28" fmla="*/ 30 w 40"/>
                <a:gd name="T29" fmla="*/ 28 h 62"/>
                <a:gd name="T30" fmla="*/ 30 w 40"/>
                <a:gd name="T31" fmla="*/ 23 h 62"/>
                <a:gd name="T32" fmla="*/ 40 w 40"/>
                <a:gd name="T33" fmla="*/ 11 h 62"/>
                <a:gd name="T34" fmla="*/ 40 w 40"/>
                <a:gd name="T35" fmla="*/ 6 h 62"/>
                <a:gd name="T36" fmla="*/ 40 w 4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62"/>
                <a:gd name="T59" fmla="*/ 40 w 4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146"/>
            <p:cNvSpPr>
              <a:spLocks/>
            </p:cNvSpPr>
            <p:nvPr/>
          </p:nvSpPr>
          <p:spPr bwMode="auto">
            <a:xfrm>
              <a:off x="470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10 w 10"/>
                <a:gd name="T5" fmla="*/ 6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147"/>
            <p:cNvSpPr>
              <a:spLocks/>
            </p:cNvSpPr>
            <p:nvPr/>
          </p:nvSpPr>
          <p:spPr bwMode="auto">
            <a:xfrm>
              <a:off x="4671" y="359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148"/>
            <p:cNvSpPr>
              <a:spLocks/>
            </p:cNvSpPr>
            <p:nvPr/>
          </p:nvSpPr>
          <p:spPr bwMode="auto">
            <a:xfrm>
              <a:off x="4671" y="3530"/>
              <a:ext cx="50" cy="74"/>
            </a:xfrm>
            <a:custGeom>
              <a:avLst/>
              <a:gdLst>
                <a:gd name="T0" fmla="*/ 40 w 50"/>
                <a:gd name="T1" fmla="*/ 0 h 74"/>
                <a:gd name="T2" fmla="*/ 40 w 50"/>
                <a:gd name="T3" fmla="*/ 0 h 74"/>
                <a:gd name="T4" fmla="*/ 40 w 50"/>
                <a:gd name="T5" fmla="*/ 6 h 74"/>
                <a:gd name="T6" fmla="*/ 30 w 50"/>
                <a:gd name="T7" fmla="*/ 12 h 74"/>
                <a:gd name="T8" fmla="*/ 30 w 50"/>
                <a:gd name="T9" fmla="*/ 17 h 74"/>
                <a:gd name="T10" fmla="*/ 30 w 50"/>
                <a:gd name="T11" fmla="*/ 23 h 74"/>
                <a:gd name="T12" fmla="*/ 20 w 50"/>
                <a:gd name="T13" fmla="*/ 23 h 74"/>
                <a:gd name="T14" fmla="*/ 20 w 50"/>
                <a:gd name="T15" fmla="*/ 29 h 74"/>
                <a:gd name="T16" fmla="*/ 20 w 50"/>
                <a:gd name="T17" fmla="*/ 34 h 74"/>
                <a:gd name="T18" fmla="*/ 20 w 50"/>
                <a:gd name="T19" fmla="*/ 40 h 74"/>
                <a:gd name="T20" fmla="*/ 10 w 50"/>
                <a:gd name="T21" fmla="*/ 40 h 74"/>
                <a:gd name="T22" fmla="*/ 10 w 50"/>
                <a:gd name="T23" fmla="*/ 46 h 74"/>
                <a:gd name="T24" fmla="*/ 10 w 50"/>
                <a:gd name="T25" fmla="*/ 51 h 74"/>
                <a:gd name="T26" fmla="*/ 10 w 50"/>
                <a:gd name="T27" fmla="*/ 51 h 74"/>
                <a:gd name="T28" fmla="*/ 10 w 50"/>
                <a:gd name="T29" fmla="*/ 57 h 74"/>
                <a:gd name="T30" fmla="*/ 0 w 50"/>
                <a:gd name="T31" fmla="*/ 62 h 74"/>
                <a:gd name="T32" fmla="*/ 0 w 50"/>
                <a:gd name="T33" fmla="*/ 62 h 74"/>
                <a:gd name="T34" fmla="*/ 0 w 50"/>
                <a:gd name="T35" fmla="*/ 68 h 74"/>
                <a:gd name="T36" fmla="*/ 0 w 50"/>
                <a:gd name="T37" fmla="*/ 74 h 74"/>
                <a:gd name="T38" fmla="*/ 10 w 50"/>
                <a:gd name="T39" fmla="*/ 68 h 74"/>
                <a:gd name="T40" fmla="*/ 10 w 50"/>
                <a:gd name="T41" fmla="*/ 62 h 74"/>
                <a:gd name="T42" fmla="*/ 10 w 50"/>
                <a:gd name="T43" fmla="*/ 62 h 74"/>
                <a:gd name="T44" fmla="*/ 10 w 50"/>
                <a:gd name="T45" fmla="*/ 57 h 74"/>
                <a:gd name="T46" fmla="*/ 20 w 50"/>
                <a:gd name="T47" fmla="*/ 51 h 74"/>
                <a:gd name="T48" fmla="*/ 20 w 50"/>
                <a:gd name="T49" fmla="*/ 51 h 74"/>
                <a:gd name="T50" fmla="*/ 20 w 50"/>
                <a:gd name="T51" fmla="*/ 46 h 74"/>
                <a:gd name="T52" fmla="*/ 20 w 50"/>
                <a:gd name="T53" fmla="*/ 40 h 74"/>
                <a:gd name="T54" fmla="*/ 20 w 50"/>
                <a:gd name="T55" fmla="*/ 34 h 74"/>
                <a:gd name="T56" fmla="*/ 30 w 50"/>
                <a:gd name="T57" fmla="*/ 34 h 74"/>
                <a:gd name="T58" fmla="*/ 30 w 50"/>
                <a:gd name="T59" fmla="*/ 29 h 74"/>
                <a:gd name="T60" fmla="*/ 30 w 50"/>
                <a:gd name="T61" fmla="*/ 23 h 74"/>
                <a:gd name="T62" fmla="*/ 30 w 50"/>
                <a:gd name="T63" fmla="*/ 17 h 74"/>
                <a:gd name="T64" fmla="*/ 40 w 50"/>
                <a:gd name="T65" fmla="*/ 17 h 74"/>
                <a:gd name="T66" fmla="*/ 40 w 50"/>
                <a:gd name="T67" fmla="*/ 12 h 74"/>
                <a:gd name="T68" fmla="*/ 40 w 50"/>
                <a:gd name="T69" fmla="*/ 6 h 74"/>
                <a:gd name="T70" fmla="*/ 50 w 50"/>
                <a:gd name="T71" fmla="*/ 6 h 74"/>
                <a:gd name="T72" fmla="*/ 40 w 50"/>
                <a:gd name="T73" fmla="*/ 6 h 74"/>
                <a:gd name="T74" fmla="*/ 50 w 50"/>
                <a:gd name="T75" fmla="*/ 0 h 74"/>
                <a:gd name="T76" fmla="*/ 40 w 50"/>
                <a:gd name="T77" fmla="*/ 0 h 74"/>
                <a:gd name="T78" fmla="*/ 40 w 50"/>
                <a:gd name="T79" fmla="*/ 0 h 74"/>
                <a:gd name="T80" fmla="*/ 40 w 50"/>
                <a:gd name="T81" fmla="*/ 0 h 74"/>
                <a:gd name="T82" fmla="*/ 40 w 50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4"/>
                <a:gd name="T128" fmla="*/ 50 w 50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149"/>
            <p:cNvSpPr>
              <a:spLocks/>
            </p:cNvSpPr>
            <p:nvPr/>
          </p:nvSpPr>
          <p:spPr bwMode="auto">
            <a:xfrm>
              <a:off x="4711" y="3502"/>
              <a:ext cx="30" cy="34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6 h 34"/>
                <a:gd name="T4" fmla="*/ 10 w 30"/>
                <a:gd name="T5" fmla="*/ 12 h 34"/>
                <a:gd name="T6" fmla="*/ 10 w 30"/>
                <a:gd name="T7" fmla="*/ 17 h 34"/>
                <a:gd name="T8" fmla="*/ 0 w 30"/>
                <a:gd name="T9" fmla="*/ 17 h 34"/>
                <a:gd name="T10" fmla="*/ 0 w 30"/>
                <a:gd name="T11" fmla="*/ 23 h 34"/>
                <a:gd name="T12" fmla="*/ 0 w 30"/>
                <a:gd name="T13" fmla="*/ 23 h 34"/>
                <a:gd name="T14" fmla="*/ 0 w 30"/>
                <a:gd name="T15" fmla="*/ 28 h 34"/>
                <a:gd name="T16" fmla="*/ 0 w 30"/>
                <a:gd name="T17" fmla="*/ 28 h 34"/>
                <a:gd name="T18" fmla="*/ 10 w 30"/>
                <a:gd name="T19" fmla="*/ 34 h 34"/>
                <a:gd name="T20" fmla="*/ 10 w 30"/>
                <a:gd name="T21" fmla="*/ 28 h 34"/>
                <a:gd name="T22" fmla="*/ 10 w 30"/>
                <a:gd name="T23" fmla="*/ 28 h 34"/>
                <a:gd name="T24" fmla="*/ 10 w 30"/>
                <a:gd name="T25" fmla="*/ 28 h 34"/>
                <a:gd name="T26" fmla="*/ 10 w 30"/>
                <a:gd name="T27" fmla="*/ 23 h 34"/>
                <a:gd name="T28" fmla="*/ 10 w 30"/>
                <a:gd name="T29" fmla="*/ 17 h 34"/>
                <a:gd name="T30" fmla="*/ 20 w 30"/>
                <a:gd name="T31" fmla="*/ 17 h 34"/>
                <a:gd name="T32" fmla="*/ 20 w 30"/>
                <a:gd name="T33" fmla="*/ 12 h 34"/>
                <a:gd name="T34" fmla="*/ 30 w 30"/>
                <a:gd name="T35" fmla="*/ 6 h 34"/>
                <a:gd name="T36" fmla="*/ 20 w 30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34"/>
                <a:gd name="T59" fmla="*/ 30 w 30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150"/>
            <p:cNvSpPr>
              <a:spLocks/>
            </p:cNvSpPr>
            <p:nvPr/>
          </p:nvSpPr>
          <p:spPr bwMode="auto">
            <a:xfrm>
              <a:off x="4731" y="3502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151"/>
            <p:cNvSpPr>
              <a:spLocks/>
            </p:cNvSpPr>
            <p:nvPr/>
          </p:nvSpPr>
          <p:spPr bwMode="auto">
            <a:xfrm>
              <a:off x="4701" y="356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152"/>
            <p:cNvSpPr>
              <a:spLocks/>
            </p:cNvSpPr>
            <p:nvPr/>
          </p:nvSpPr>
          <p:spPr bwMode="auto">
            <a:xfrm>
              <a:off x="4701" y="3463"/>
              <a:ext cx="89" cy="101"/>
            </a:xfrm>
            <a:custGeom>
              <a:avLst/>
              <a:gdLst>
                <a:gd name="T0" fmla="*/ 79 w 89"/>
                <a:gd name="T1" fmla="*/ 0 h 101"/>
                <a:gd name="T2" fmla="*/ 69 w 89"/>
                <a:gd name="T3" fmla="*/ 5 h 101"/>
                <a:gd name="T4" fmla="*/ 69 w 89"/>
                <a:gd name="T5" fmla="*/ 11 h 101"/>
                <a:gd name="T6" fmla="*/ 59 w 89"/>
                <a:gd name="T7" fmla="*/ 17 h 101"/>
                <a:gd name="T8" fmla="*/ 59 w 89"/>
                <a:gd name="T9" fmla="*/ 22 h 101"/>
                <a:gd name="T10" fmla="*/ 50 w 89"/>
                <a:gd name="T11" fmla="*/ 28 h 101"/>
                <a:gd name="T12" fmla="*/ 50 w 89"/>
                <a:gd name="T13" fmla="*/ 34 h 101"/>
                <a:gd name="T14" fmla="*/ 40 w 89"/>
                <a:gd name="T15" fmla="*/ 39 h 101"/>
                <a:gd name="T16" fmla="*/ 40 w 89"/>
                <a:gd name="T17" fmla="*/ 45 h 101"/>
                <a:gd name="T18" fmla="*/ 30 w 89"/>
                <a:gd name="T19" fmla="*/ 51 h 101"/>
                <a:gd name="T20" fmla="*/ 30 w 89"/>
                <a:gd name="T21" fmla="*/ 56 h 101"/>
                <a:gd name="T22" fmla="*/ 30 w 89"/>
                <a:gd name="T23" fmla="*/ 67 h 101"/>
                <a:gd name="T24" fmla="*/ 20 w 89"/>
                <a:gd name="T25" fmla="*/ 73 h 101"/>
                <a:gd name="T26" fmla="*/ 20 w 89"/>
                <a:gd name="T27" fmla="*/ 79 h 101"/>
                <a:gd name="T28" fmla="*/ 10 w 89"/>
                <a:gd name="T29" fmla="*/ 84 h 101"/>
                <a:gd name="T30" fmla="*/ 10 w 89"/>
                <a:gd name="T31" fmla="*/ 90 h 101"/>
                <a:gd name="T32" fmla="*/ 0 w 89"/>
                <a:gd name="T33" fmla="*/ 101 h 101"/>
                <a:gd name="T34" fmla="*/ 10 w 89"/>
                <a:gd name="T35" fmla="*/ 101 h 101"/>
                <a:gd name="T36" fmla="*/ 10 w 89"/>
                <a:gd name="T37" fmla="*/ 96 h 101"/>
                <a:gd name="T38" fmla="*/ 20 w 89"/>
                <a:gd name="T39" fmla="*/ 90 h 101"/>
                <a:gd name="T40" fmla="*/ 20 w 89"/>
                <a:gd name="T41" fmla="*/ 84 h 101"/>
                <a:gd name="T42" fmla="*/ 30 w 89"/>
                <a:gd name="T43" fmla="*/ 73 h 101"/>
                <a:gd name="T44" fmla="*/ 30 w 89"/>
                <a:gd name="T45" fmla="*/ 67 h 101"/>
                <a:gd name="T46" fmla="*/ 40 w 89"/>
                <a:gd name="T47" fmla="*/ 62 h 101"/>
                <a:gd name="T48" fmla="*/ 40 w 89"/>
                <a:gd name="T49" fmla="*/ 56 h 101"/>
                <a:gd name="T50" fmla="*/ 40 w 89"/>
                <a:gd name="T51" fmla="*/ 51 h 101"/>
                <a:gd name="T52" fmla="*/ 50 w 89"/>
                <a:gd name="T53" fmla="*/ 45 h 101"/>
                <a:gd name="T54" fmla="*/ 50 w 89"/>
                <a:gd name="T55" fmla="*/ 39 h 101"/>
                <a:gd name="T56" fmla="*/ 59 w 89"/>
                <a:gd name="T57" fmla="*/ 34 h 101"/>
                <a:gd name="T58" fmla="*/ 59 w 89"/>
                <a:gd name="T59" fmla="*/ 28 h 101"/>
                <a:gd name="T60" fmla="*/ 69 w 89"/>
                <a:gd name="T61" fmla="*/ 22 h 101"/>
                <a:gd name="T62" fmla="*/ 69 w 89"/>
                <a:gd name="T63" fmla="*/ 17 h 101"/>
                <a:gd name="T64" fmla="*/ 79 w 89"/>
                <a:gd name="T65" fmla="*/ 11 h 101"/>
                <a:gd name="T66" fmla="*/ 89 w 89"/>
                <a:gd name="T67" fmla="*/ 5 h 101"/>
                <a:gd name="T68" fmla="*/ 79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153"/>
            <p:cNvSpPr>
              <a:spLocks/>
            </p:cNvSpPr>
            <p:nvPr/>
          </p:nvSpPr>
          <p:spPr bwMode="auto">
            <a:xfrm>
              <a:off x="4780" y="346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5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154"/>
            <p:cNvSpPr>
              <a:spLocks/>
            </p:cNvSpPr>
            <p:nvPr/>
          </p:nvSpPr>
          <p:spPr bwMode="auto">
            <a:xfrm>
              <a:off x="4751" y="3514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5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155"/>
            <p:cNvSpPr>
              <a:spLocks/>
            </p:cNvSpPr>
            <p:nvPr/>
          </p:nvSpPr>
          <p:spPr bwMode="auto">
            <a:xfrm>
              <a:off x="4751" y="3395"/>
              <a:ext cx="158" cy="119"/>
            </a:xfrm>
            <a:custGeom>
              <a:avLst/>
              <a:gdLst>
                <a:gd name="T0" fmla="*/ 158 w 158"/>
                <a:gd name="T1" fmla="*/ 0 h 119"/>
                <a:gd name="T2" fmla="*/ 148 w 158"/>
                <a:gd name="T3" fmla="*/ 6 h 119"/>
                <a:gd name="T4" fmla="*/ 138 w 158"/>
                <a:gd name="T5" fmla="*/ 11 h 119"/>
                <a:gd name="T6" fmla="*/ 128 w 158"/>
                <a:gd name="T7" fmla="*/ 23 h 119"/>
                <a:gd name="T8" fmla="*/ 118 w 158"/>
                <a:gd name="T9" fmla="*/ 28 h 119"/>
                <a:gd name="T10" fmla="*/ 108 w 158"/>
                <a:gd name="T11" fmla="*/ 34 h 119"/>
                <a:gd name="T12" fmla="*/ 98 w 158"/>
                <a:gd name="T13" fmla="*/ 45 h 119"/>
                <a:gd name="T14" fmla="*/ 79 w 158"/>
                <a:gd name="T15" fmla="*/ 51 h 119"/>
                <a:gd name="T16" fmla="*/ 69 w 158"/>
                <a:gd name="T17" fmla="*/ 56 h 119"/>
                <a:gd name="T18" fmla="*/ 59 w 158"/>
                <a:gd name="T19" fmla="*/ 68 h 119"/>
                <a:gd name="T20" fmla="*/ 49 w 158"/>
                <a:gd name="T21" fmla="*/ 73 h 119"/>
                <a:gd name="T22" fmla="*/ 39 w 158"/>
                <a:gd name="T23" fmla="*/ 85 h 119"/>
                <a:gd name="T24" fmla="*/ 29 w 158"/>
                <a:gd name="T25" fmla="*/ 90 h 119"/>
                <a:gd name="T26" fmla="*/ 19 w 158"/>
                <a:gd name="T27" fmla="*/ 96 h 119"/>
                <a:gd name="T28" fmla="*/ 9 w 158"/>
                <a:gd name="T29" fmla="*/ 107 h 119"/>
                <a:gd name="T30" fmla="*/ 9 w 158"/>
                <a:gd name="T31" fmla="*/ 113 h 119"/>
                <a:gd name="T32" fmla="*/ 0 w 158"/>
                <a:gd name="T33" fmla="*/ 119 h 119"/>
                <a:gd name="T34" fmla="*/ 9 w 158"/>
                <a:gd name="T35" fmla="*/ 119 h 119"/>
                <a:gd name="T36" fmla="*/ 9 w 158"/>
                <a:gd name="T37" fmla="*/ 119 h 119"/>
                <a:gd name="T38" fmla="*/ 19 w 158"/>
                <a:gd name="T39" fmla="*/ 107 h 119"/>
                <a:gd name="T40" fmla="*/ 19 w 158"/>
                <a:gd name="T41" fmla="*/ 102 h 119"/>
                <a:gd name="T42" fmla="*/ 29 w 158"/>
                <a:gd name="T43" fmla="*/ 96 h 119"/>
                <a:gd name="T44" fmla="*/ 39 w 158"/>
                <a:gd name="T45" fmla="*/ 90 h 119"/>
                <a:gd name="T46" fmla="*/ 49 w 158"/>
                <a:gd name="T47" fmla="*/ 79 h 119"/>
                <a:gd name="T48" fmla="*/ 59 w 158"/>
                <a:gd name="T49" fmla="*/ 73 h 119"/>
                <a:gd name="T50" fmla="*/ 79 w 158"/>
                <a:gd name="T51" fmla="*/ 62 h 119"/>
                <a:gd name="T52" fmla="*/ 89 w 158"/>
                <a:gd name="T53" fmla="*/ 56 h 119"/>
                <a:gd name="T54" fmla="*/ 98 w 158"/>
                <a:gd name="T55" fmla="*/ 45 h 119"/>
                <a:gd name="T56" fmla="*/ 108 w 158"/>
                <a:gd name="T57" fmla="*/ 40 h 119"/>
                <a:gd name="T58" fmla="*/ 118 w 158"/>
                <a:gd name="T59" fmla="*/ 34 h 119"/>
                <a:gd name="T60" fmla="*/ 128 w 158"/>
                <a:gd name="T61" fmla="*/ 23 h 119"/>
                <a:gd name="T62" fmla="*/ 138 w 158"/>
                <a:gd name="T63" fmla="*/ 17 h 119"/>
                <a:gd name="T64" fmla="*/ 148 w 158"/>
                <a:gd name="T65" fmla="*/ 11 h 119"/>
                <a:gd name="T66" fmla="*/ 158 w 158"/>
                <a:gd name="T67" fmla="*/ 6 h 119"/>
                <a:gd name="T68" fmla="*/ 158 w 158"/>
                <a:gd name="T69" fmla="*/ 0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"/>
                <a:gd name="T106" fmla="*/ 0 h 119"/>
                <a:gd name="T107" fmla="*/ 158 w 158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156"/>
            <p:cNvSpPr>
              <a:spLocks/>
            </p:cNvSpPr>
            <p:nvPr/>
          </p:nvSpPr>
          <p:spPr bwMode="auto">
            <a:xfrm>
              <a:off x="4909" y="3395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157"/>
            <p:cNvSpPr>
              <a:spLocks/>
            </p:cNvSpPr>
            <p:nvPr/>
          </p:nvSpPr>
          <p:spPr bwMode="auto">
            <a:xfrm>
              <a:off x="4810" y="3474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158"/>
            <p:cNvSpPr>
              <a:spLocks/>
            </p:cNvSpPr>
            <p:nvPr/>
          </p:nvSpPr>
          <p:spPr bwMode="auto">
            <a:xfrm>
              <a:off x="4810" y="3367"/>
              <a:ext cx="168" cy="107"/>
            </a:xfrm>
            <a:custGeom>
              <a:avLst/>
              <a:gdLst>
                <a:gd name="T0" fmla="*/ 168 w 168"/>
                <a:gd name="T1" fmla="*/ 0 h 107"/>
                <a:gd name="T2" fmla="*/ 158 w 168"/>
                <a:gd name="T3" fmla="*/ 6 h 107"/>
                <a:gd name="T4" fmla="*/ 148 w 168"/>
                <a:gd name="T5" fmla="*/ 11 h 107"/>
                <a:gd name="T6" fmla="*/ 138 w 168"/>
                <a:gd name="T7" fmla="*/ 17 h 107"/>
                <a:gd name="T8" fmla="*/ 129 w 168"/>
                <a:gd name="T9" fmla="*/ 28 h 107"/>
                <a:gd name="T10" fmla="*/ 109 w 168"/>
                <a:gd name="T11" fmla="*/ 34 h 107"/>
                <a:gd name="T12" fmla="*/ 99 w 168"/>
                <a:gd name="T13" fmla="*/ 39 h 107"/>
                <a:gd name="T14" fmla="*/ 89 w 168"/>
                <a:gd name="T15" fmla="*/ 45 h 107"/>
                <a:gd name="T16" fmla="*/ 79 w 168"/>
                <a:gd name="T17" fmla="*/ 51 h 107"/>
                <a:gd name="T18" fmla="*/ 69 w 168"/>
                <a:gd name="T19" fmla="*/ 56 h 107"/>
                <a:gd name="T20" fmla="*/ 59 w 168"/>
                <a:gd name="T21" fmla="*/ 68 h 107"/>
                <a:gd name="T22" fmla="*/ 39 w 168"/>
                <a:gd name="T23" fmla="*/ 73 h 107"/>
                <a:gd name="T24" fmla="*/ 30 w 168"/>
                <a:gd name="T25" fmla="*/ 79 h 107"/>
                <a:gd name="T26" fmla="*/ 20 w 168"/>
                <a:gd name="T27" fmla="*/ 84 h 107"/>
                <a:gd name="T28" fmla="*/ 20 w 168"/>
                <a:gd name="T29" fmla="*/ 90 h 107"/>
                <a:gd name="T30" fmla="*/ 10 w 168"/>
                <a:gd name="T31" fmla="*/ 96 h 107"/>
                <a:gd name="T32" fmla="*/ 0 w 168"/>
                <a:gd name="T33" fmla="*/ 107 h 107"/>
                <a:gd name="T34" fmla="*/ 0 w 168"/>
                <a:gd name="T35" fmla="*/ 107 h 107"/>
                <a:gd name="T36" fmla="*/ 10 w 168"/>
                <a:gd name="T37" fmla="*/ 101 h 107"/>
                <a:gd name="T38" fmla="*/ 20 w 168"/>
                <a:gd name="T39" fmla="*/ 96 h 107"/>
                <a:gd name="T40" fmla="*/ 30 w 168"/>
                <a:gd name="T41" fmla="*/ 90 h 107"/>
                <a:gd name="T42" fmla="*/ 39 w 168"/>
                <a:gd name="T43" fmla="*/ 84 h 107"/>
                <a:gd name="T44" fmla="*/ 49 w 168"/>
                <a:gd name="T45" fmla="*/ 79 h 107"/>
                <a:gd name="T46" fmla="*/ 59 w 168"/>
                <a:gd name="T47" fmla="*/ 73 h 107"/>
                <a:gd name="T48" fmla="*/ 69 w 168"/>
                <a:gd name="T49" fmla="*/ 62 h 107"/>
                <a:gd name="T50" fmla="*/ 79 w 168"/>
                <a:gd name="T51" fmla="*/ 56 h 107"/>
                <a:gd name="T52" fmla="*/ 99 w 168"/>
                <a:gd name="T53" fmla="*/ 51 h 107"/>
                <a:gd name="T54" fmla="*/ 109 w 168"/>
                <a:gd name="T55" fmla="*/ 45 h 107"/>
                <a:gd name="T56" fmla="*/ 119 w 168"/>
                <a:gd name="T57" fmla="*/ 39 h 107"/>
                <a:gd name="T58" fmla="*/ 129 w 168"/>
                <a:gd name="T59" fmla="*/ 28 h 107"/>
                <a:gd name="T60" fmla="*/ 138 w 168"/>
                <a:gd name="T61" fmla="*/ 22 h 107"/>
                <a:gd name="T62" fmla="*/ 148 w 168"/>
                <a:gd name="T63" fmla="*/ 17 h 107"/>
                <a:gd name="T64" fmla="*/ 158 w 168"/>
                <a:gd name="T65" fmla="*/ 11 h 107"/>
                <a:gd name="T66" fmla="*/ 168 w 168"/>
                <a:gd name="T67" fmla="*/ 6 h 107"/>
                <a:gd name="T68" fmla="*/ 168 w 16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107"/>
                <a:gd name="T107" fmla="*/ 168 w 16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159"/>
            <p:cNvSpPr>
              <a:spLocks/>
            </p:cNvSpPr>
            <p:nvPr/>
          </p:nvSpPr>
          <p:spPr bwMode="auto">
            <a:xfrm>
              <a:off x="4978" y="33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160"/>
            <p:cNvSpPr>
              <a:spLocks/>
            </p:cNvSpPr>
            <p:nvPr/>
          </p:nvSpPr>
          <p:spPr bwMode="auto">
            <a:xfrm>
              <a:off x="4820" y="3497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161"/>
            <p:cNvSpPr>
              <a:spLocks/>
            </p:cNvSpPr>
            <p:nvPr/>
          </p:nvSpPr>
          <p:spPr bwMode="auto">
            <a:xfrm>
              <a:off x="4820" y="3373"/>
              <a:ext cx="198" cy="129"/>
            </a:xfrm>
            <a:custGeom>
              <a:avLst/>
              <a:gdLst>
                <a:gd name="T0" fmla="*/ 188 w 198"/>
                <a:gd name="T1" fmla="*/ 0 h 129"/>
                <a:gd name="T2" fmla="*/ 188 w 198"/>
                <a:gd name="T3" fmla="*/ 0 h 129"/>
                <a:gd name="T4" fmla="*/ 178 w 198"/>
                <a:gd name="T5" fmla="*/ 5 h 129"/>
                <a:gd name="T6" fmla="*/ 168 w 198"/>
                <a:gd name="T7" fmla="*/ 11 h 129"/>
                <a:gd name="T8" fmla="*/ 148 w 198"/>
                <a:gd name="T9" fmla="*/ 22 h 129"/>
                <a:gd name="T10" fmla="*/ 138 w 198"/>
                <a:gd name="T11" fmla="*/ 28 h 129"/>
                <a:gd name="T12" fmla="*/ 128 w 198"/>
                <a:gd name="T13" fmla="*/ 33 h 129"/>
                <a:gd name="T14" fmla="*/ 109 w 198"/>
                <a:gd name="T15" fmla="*/ 45 h 129"/>
                <a:gd name="T16" fmla="*/ 99 w 198"/>
                <a:gd name="T17" fmla="*/ 56 h 129"/>
                <a:gd name="T18" fmla="*/ 79 w 198"/>
                <a:gd name="T19" fmla="*/ 67 h 129"/>
                <a:gd name="T20" fmla="*/ 69 w 198"/>
                <a:gd name="T21" fmla="*/ 73 h 129"/>
                <a:gd name="T22" fmla="*/ 49 w 198"/>
                <a:gd name="T23" fmla="*/ 84 h 129"/>
                <a:gd name="T24" fmla="*/ 39 w 198"/>
                <a:gd name="T25" fmla="*/ 95 h 129"/>
                <a:gd name="T26" fmla="*/ 29 w 198"/>
                <a:gd name="T27" fmla="*/ 101 h 129"/>
                <a:gd name="T28" fmla="*/ 20 w 198"/>
                <a:gd name="T29" fmla="*/ 112 h 129"/>
                <a:gd name="T30" fmla="*/ 10 w 198"/>
                <a:gd name="T31" fmla="*/ 118 h 129"/>
                <a:gd name="T32" fmla="*/ 0 w 198"/>
                <a:gd name="T33" fmla="*/ 124 h 129"/>
                <a:gd name="T34" fmla="*/ 0 w 198"/>
                <a:gd name="T35" fmla="*/ 129 h 129"/>
                <a:gd name="T36" fmla="*/ 10 w 198"/>
                <a:gd name="T37" fmla="*/ 124 h 129"/>
                <a:gd name="T38" fmla="*/ 20 w 198"/>
                <a:gd name="T39" fmla="*/ 118 h 129"/>
                <a:gd name="T40" fmla="*/ 29 w 198"/>
                <a:gd name="T41" fmla="*/ 107 h 129"/>
                <a:gd name="T42" fmla="*/ 49 w 198"/>
                <a:gd name="T43" fmla="*/ 101 h 129"/>
                <a:gd name="T44" fmla="*/ 59 w 198"/>
                <a:gd name="T45" fmla="*/ 90 h 129"/>
                <a:gd name="T46" fmla="*/ 69 w 198"/>
                <a:gd name="T47" fmla="*/ 78 h 129"/>
                <a:gd name="T48" fmla="*/ 89 w 198"/>
                <a:gd name="T49" fmla="*/ 67 h 129"/>
                <a:gd name="T50" fmla="*/ 99 w 198"/>
                <a:gd name="T51" fmla="*/ 62 h 129"/>
                <a:gd name="T52" fmla="*/ 119 w 198"/>
                <a:gd name="T53" fmla="*/ 50 h 129"/>
                <a:gd name="T54" fmla="*/ 128 w 198"/>
                <a:gd name="T55" fmla="*/ 39 h 129"/>
                <a:gd name="T56" fmla="*/ 148 w 198"/>
                <a:gd name="T57" fmla="*/ 33 h 129"/>
                <a:gd name="T58" fmla="*/ 158 w 198"/>
                <a:gd name="T59" fmla="*/ 22 h 129"/>
                <a:gd name="T60" fmla="*/ 168 w 198"/>
                <a:gd name="T61" fmla="*/ 16 h 129"/>
                <a:gd name="T62" fmla="*/ 178 w 198"/>
                <a:gd name="T63" fmla="*/ 11 h 129"/>
                <a:gd name="T64" fmla="*/ 188 w 198"/>
                <a:gd name="T65" fmla="*/ 11 h 129"/>
                <a:gd name="T66" fmla="*/ 198 w 198"/>
                <a:gd name="T67" fmla="*/ 5 h 129"/>
                <a:gd name="T68" fmla="*/ 188 w 198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8"/>
                <a:gd name="T106" fmla="*/ 0 h 129"/>
                <a:gd name="T107" fmla="*/ 198 w 198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162"/>
            <p:cNvSpPr>
              <a:spLocks/>
            </p:cNvSpPr>
            <p:nvPr/>
          </p:nvSpPr>
          <p:spPr bwMode="auto">
            <a:xfrm>
              <a:off x="5008" y="337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163"/>
            <p:cNvSpPr>
              <a:spLocks/>
            </p:cNvSpPr>
            <p:nvPr/>
          </p:nvSpPr>
          <p:spPr bwMode="auto">
            <a:xfrm>
              <a:off x="4760" y="355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164"/>
            <p:cNvSpPr>
              <a:spLocks/>
            </p:cNvSpPr>
            <p:nvPr/>
          </p:nvSpPr>
          <p:spPr bwMode="auto">
            <a:xfrm>
              <a:off x="4760" y="3457"/>
              <a:ext cx="139" cy="102"/>
            </a:xfrm>
            <a:custGeom>
              <a:avLst/>
              <a:gdLst>
                <a:gd name="T0" fmla="*/ 129 w 139"/>
                <a:gd name="T1" fmla="*/ 0 h 102"/>
                <a:gd name="T2" fmla="*/ 129 w 139"/>
                <a:gd name="T3" fmla="*/ 6 h 102"/>
                <a:gd name="T4" fmla="*/ 119 w 139"/>
                <a:gd name="T5" fmla="*/ 11 h 102"/>
                <a:gd name="T6" fmla="*/ 109 w 139"/>
                <a:gd name="T7" fmla="*/ 11 h 102"/>
                <a:gd name="T8" fmla="*/ 99 w 139"/>
                <a:gd name="T9" fmla="*/ 17 h 102"/>
                <a:gd name="T10" fmla="*/ 99 w 139"/>
                <a:gd name="T11" fmla="*/ 23 h 102"/>
                <a:gd name="T12" fmla="*/ 89 w 139"/>
                <a:gd name="T13" fmla="*/ 28 h 102"/>
                <a:gd name="T14" fmla="*/ 80 w 139"/>
                <a:gd name="T15" fmla="*/ 34 h 102"/>
                <a:gd name="T16" fmla="*/ 70 w 139"/>
                <a:gd name="T17" fmla="*/ 40 h 102"/>
                <a:gd name="T18" fmla="*/ 70 w 139"/>
                <a:gd name="T19" fmla="*/ 45 h 102"/>
                <a:gd name="T20" fmla="*/ 60 w 139"/>
                <a:gd name="T21" fmla="*/ 57 h 102"/>
                <a:gd name="T22" fmla="*/ 50 w 139"/>
                <a:gd name="T23" fmla="*/ 62 h 102"/>
                <a:gd name="T24" fmla="*/ 40 w 139"/>
                <a:gd name="T25" fmla="*/ 68 h 102"/>
                <a:gd name="T26" fmla="*/ 30 w 139"/>
                <a:gd name="T27" fmla="*/ 73 h 102"/>
                <a:gd name="T28" fmla="*/ 20 w 139"/>
                <a:gd name="T29" fmla="*/ 79 h 102"/>
                <a:gd name="T30" fmla="*/ 10 w 139"/>
                <a:gd name="T31" fmla="*/ 85 h 102"/>
                <a:gd name="T32" fmla="*/ 0 w 139"/>
                <a:gd name="T33" fmla="*/ 96 h 102"/>
                <a:gd name="T34" fmla="*/ 10 w 139"/>
                <a:gd name="T35" fmla="*/ 102 h 102"/>
                <a:gd name="T36" fmla="*/ 20 w 139"/>
                <a:gd name="T37" fmla="*/ 90 h 102"/>
                <a:gd name="T38" fmla="*/ 30 w 139"/>
                <a:gd name="T39" fmla="*/ 85 h 102"/>
                <a:gd name="T40" fmla="*/ 40 w 139"/>
                <a:gd name="T41" fmla="*/ 79 h 102"/>
                <a:gd name="T42" fmla="*/ 50 w 139"/>
                <a:gd name="T43" fmla="*/ 73 h 102"/>
                <a:gd name="T44" fmla="*/ 50 w 139"/>
                <a:gd name="T45" fmla="*/ 68 h 102"/>
                <a:gd name="T46" fmla="*/ 60 w 139"/>
                <a:gd name="T47" fmla="*/ 62 h 102"/>
                <a:gd name="T48" fmla="*/ 70 w 139"/>
                <a:gd name="T49" fmla="*/ 51 h 102"/>
                <a:gd name="T50" fmla="*/ 80 w 139"/>
                <a:gd name="T51" fmla="*/ 45 h 102"/>
                <a:gd name="T52" fmla="*/ 89 w 139"/>
                <a:gd name="T53" fmla="*/ 40 h 102"/>
                <a:gd name="T54" fmla="*/ 89 w 139"/>
                <a:gd name="T55" fmla="*/ 34 h 102"/>
                <a:gd name="T56" fmla="*/ 99 w 139"/>
                <a:gd name="T57" fmla="*/ 28 h 102"/>
                <a:gd name="T58" fmla="*/ 109 w 139"/>
                <a:gd name="T59" fmla="*/ 23 h 102"/>
                <a:gd name="T60" fmla="*/ 119 w 139"/>
                <a:gd name="T61" fmla="*/ 17 h 102"/>
                <a:gd name="T62" fmla="*/ 119 w 139"/>
                <a:gd name="T63" fmla="*/ 17 h 102"/>
                <a:gd name="T64" fmla="*/ 129 w 139"/>
                <a:gd name="T65" fmla="*/ 11 h 102"/>
                <a:gd name="T66" fmla="*/ 139 w 139"/>
                <a:gd name="T67" fmla="*/ 6 h 102"/>
                <a:gd name="T68" fmla="*/ 129 w 139"/>
                <a:gd name="T69" fmla="*/ 0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102"/>
                <a:gd name="T107" fmla="*/ 139 w 139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165"/>
            <p:cNvSpPr>
              <a:spLocks/>
            </p:cNvSpPr>
            <p:nvPr/>
          </p:nvSpPr>
          <p:spPr bwMode="auto">
            <a:xfrm>
              <a:off x="4889" y="3457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166"/>
            <p:cNvSpPr>
              <a:spLocks/>
            </p:cNvSpPr>
            <p:nvPr/>
          </p:nvSpPr>
          <p:spPr bwMode="auto">
            <a:xfrm>
              <a:off x="4731" y="359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167"/>
            <p:cNvSpPr>
              <a:spLocks/>
            </p:cNvSpPr>
            <p:nvPr/>
          </p:nvSpPr>
          <p:spPr bwMode="auto">
            <a:xfrm>
              <a:off x="4731" y="3514"/>
              <a:ext cx="99" cy="84"/>
            </a:xfrm>
            <a:custGeom>
              <a:avLst/>
              <a:gdLst>
                <a:gd name="T0" fmla="*/ 99 w 99"/>
                <a:gd name="T1" fmla="*/ 0 h 84"/>
                <a:gd name="T2" fmla="*/ 89 w 99"/>
                <a:gd name="T3" fmla="*/ 5 h 84"/>
                <a:gd name="T4" fmla="*/ 89 w 99"/>
                <a:gd name="T5" fmla="*/ 11 h 84"/>
                <a:gd name="T6" fmla="*/ 79 w 99"/>
                <a:gd name="T7" fmla="*/ 11 h 84"/>
                <a:gd name="T8" fmla="*/ 79 w 99"/>
                <a:gd name="T9" fmla="*/ 16 h 84"/>
                <a:gd name="T10" fmla="*/ 69 w 99"/>
                <a:gd name="T11" fmla="*/ 22 h 84"/>
                <a:gd name="T12" fmla="*/ 59 w 99"/>
                <a:gd name="T13" fmla="*/ 28 h 84"/>
                <a:gd name="T14" fmla="*/ 59 w 99"/>
                <a:gd name="T15" fmla="*/ 33 h 84"/>
                <a:gd name="T16" fmla="*/ 49 w 99"/>
                <a:gd name="T17" fmla="*/ 33 h 84"/>
                <a:gd name="T18" fmla="*/ 39 w 99"/>
                <a:gd name="T19" fmla="*/ 39 h 84"/>
                <a:gd name="T20" fmla="*/ 39 w 99"/>
                <a:gd name="T21" fmla="*/ 45 h 84"/>
                <a:gd name="T22" fmla="*/ 29 w 99"/>
                <a:gd name="T23" fmla="*/ 50 h 84"/>
                <a:gd name="T24" fmla="*/ 20 w 99"/>
                <a:gd name="T25" fmla="*/ 56 h 84"/>
                <a:gd name="T26" fmla="*/ 20 w 99"/>
                <a:gd name="T27" fmla="*/ 62 h 84"/>
                <a:gd name="T28" fmla="*/ 10 w 99"/>
                <a:gd name="T29" fmla="*/ 67 h 84"/>
                <a:gd name="T30" fmla="*/ 10 w 99"/>
                <a:gd name="T31" fmla="*/ 73 h 84"/>
                <a:gd name="T32" fmla="*/ 0 w 99"/>
                <a:gd name="T33" fmla="*/ 78 h 84"/>
                <a:gd name="T34" fmla="*/ 0 w 99"/>
                <a:gd name="T35" fmla="*/ 84 h 84"/>
                <a:gd name="T36" fmla="*/ 10 w 99"/>
                <a:gd name="T37" fmla="*/ 78 h 84"/>
                <a:gd name="T38" fmla="*/ 20 w 99"/>
                <a:gd name="T39" fmla="*/ 73 h 84"/>
                <a:gd name="T40" fmla="*/ 20 w 99"/>
                <a:gd name="T41" fmla="*/ 67 h 84"/>
                <a:gd name="T42" fmla="*/ 29 w 99"/>
                <a:gd name="T43" fmla="*/ 62 h 84"/>
                <a:gd name="T44" fmla="*/ 39 w 99"/>
                <a:gd name="T45" fmla="*/ 56 h 84"/>
                <a:gd name="T46" fmla="*/ 39 w 99"/>
                <a:gd name="T47" fmla="*/ 50 h 84"/>
                <a:gd name="T48" fmla="*/ 49 w 99"/>
                <a:gd name="T49" fmla="*/ 45 h 84"/>
                <a:gd name="T50" fmla="*/ 59 w 99"/>
                <a:gd name="T51" fmla="*/ 39 h 84"/>
                <a:gd name="T52" fmla="*/ 59 w 99"/>
                <a:gd name="T53" fmla="*/ 39 h 84"/>
                <a:gd name="T54" fmla="*/ 69 w 99"/>
                <a:gd name="T55" fmla="*/ 33 h 84"/>
                <a:gd name="T56" fmla="*/ 69 w 99"/>
                <a:gd name="T57" fmla="*/ 28 h 84"/>
                <a:gd name="T58" fmla="*/ 79 w 99"/>
                <a:gd name="T59" fmla="*/ 22 h 84"/>
                <a:gd name="T60" fmla="*/ 89 w 99"/>
                <a:gd name="T61" fmla="*/ 16 h 84"/>
                <a:gd name="T62" fmla="*/ 89 w 99"/>
                <a:gd name="T63" fmla="*/ 16 h 84"/>
                <a:gd name="T64" fmla="*/ 99 w 99"/>
                <a:gd name="T65" fmla="*/ 11 h 84"/>
                <a:gd name="T66" fmla="*/ 99 w 99"/>
                <a:gd name="T67" fmla="*/ 5 h 84"/>
                <a:gd name="T68" fmla="*/ 99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168"/>
            <p:cNvSpPr>
              <a:spLocks/>
            </p:cNvSpPr>
            <p:nvPr/>
          </p:nvSpPr>
          <p:spPr bwMode="auto">
            <a:xfrm>
              <a:off x="4830" y="35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169"/>
            <p:cNvSpPr>
              <a:spLocks/>
            </p:cNvSpPr>
            <p:nvPr/>
          </p:nvSpPr>
          <p:spPr bwMode="auto">
            <a:xfrm>
              <a:off x="4701" y="3638"/>
              <a:ext cx="1" cy="11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w 1"/>
                <a:gd name="T7" fmla="*/ 11 h 11"/>
                <a:gd name="T8" fmla="*/ 0 w 1"/>
                <a:gd name="T9" fmla="*/ 5 h 11"/>
                <a:gd name="T10" fmla="*/ 0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170"/>
            <p:cNvSpPr>
              <a:spLocks/>
            </p:cNvSpPr>
            <p:nvPr/>
          </p:nvSpPr>
          <p:spPr bwMode="auto">
            <a:xfrm>
              <a:off x="4701" y="3564"/>
              <a:ext cx="89" cy="79"/>
            </a:xfrm>
            <a:custGeom>
              <a:avLst/>
              <a:gdLst>
                <a:gd name="T0" fmla="*/ 79 w 89"/>
                <a:gd name="T1" fmla="*/ 0 h 79"/>
                <a:gd name="T2" fmla="*/ 79 w 89"/>
                <a:gd name="T3" fmla="*/ 6 h 79"/>
                <a:gd name="T4" fmla="*/ 69 w 89"/>
                <a:gd name="T5" fmla="*/ 6 h 79"/>
                <a:gd name="T6" fmla="*/ 69 w 89"/>
                <a:gd name="T7" fmla="*/ 12 h 79"/>
                <a:gd name="T8" fmla="*/ 69 w 89"/>
                <a:gd name="T9" fmla="*/ 17 h 79"/>
                <a:gd name="T10" fmla="*/ 59 w 89"/>
                <a:gd name="T11" fmla="*/ 17 h 79"/>
                <a:gd name="T12" fmla="*/ 50 w 89"/>
                <a:gd name="T13" fmla="*/ 23 h 79"/>
                <a:gd name="T14" fmla="*/ 50 w 89"/>
                <a:gd name="T15" fmla="*/ 28 h 79"/>
                <a:gd name="T16" fmla="*/ 40 w 89"/>
                <a:gd name="T17" fmla="*/ 34 h 79"/>
                <a:gd name="T18" fmla="*/ 40 w 89"/>
                <a:gd name="T19" fmla="*/ 40 h 79"/>
                <a:gd name="T20" fmla="*/ 30 w 89"/>
                <a:gd name="T21" fmla="*/ 40 h 79"/>
                <a:gd name="T22" fmla="*/ 30 w 89"/>
                <a:gd name="T23" fmla="*/ 45 h 79"/>
                <a:gd name="T24" fmla="*/ 20 w 89"/>
                <a:gd name="T25" fmla="*/ 51 h 79"/>
                <a:gd name="T26" fmla="*/ 10 w 89"/>
                <a:gd name="T27" fmla="*/ 57 h 79"/>
                <a:gd name="T28" fmla="*/ 10 w 89"/>
                <a:gd name="T29" fmla="*/ 62 h 79"/>
                <a:gd name="T30" fmla="*/ 0 w 89"/>
                <a:gd name="T31" fmla="*/ 68 h 79"/>
                <a:gd name="T32" fmla="*/ 0 w 89"/>
                <a:gd name="T33" fmla="*/ 74 h 79"/>
                <a:gd name="T34" fmla="*/ 0 w 89"/>
                <a:gd name="T35" fmla="*/ 79 h 79"/>
                <a:gd name="T36" fmla="*/ 10 w 89"/>
                <a:gd name="T37" fmla="*/ 74 h 79"/>
                <a:gd name="T38" fmla="*/ 10 w 89"/>
                <a:gd name="T39" fmla="*/ 68 h 79"/>
                <a:gd name="T40" fmla="*/ 20 w 89"/>
                <a:gd name="T41" fmla="*/ 62 h 79"/>
                <a:gd name="T42" fmla="*/ 30 w 89"/>
                <a:gd name="T43" fmla="*/ 57 h 79"/>
                <a:gd name="T44" fmla="*/ 30 w 89"/>
                <a:gd name="T45" fmla="*/ 51 h 79"/>
                <a:gd name="T46" fmla="*/ 40 w 89"/>
                <a:gd name="T47" fmla="*/ 45 h 79"/>
                <a:gd name="T48" fmla="*/ 40 w 89"/>
                <a:gd name="T49" fmla="*/ 40 h 79"/>
                <a:gd name="T50" fmla="*/ 50 w 89"/>
                <a:gd name="T51" fmla="*/ 40 h 79"/>
                <a:gd name="T52" fmla="*/ 50 w 89"/>
                <a:gd name="T53" fmla="*/ 34 h 79"/>
                <a:gd name="T54" fmla="*/ 59 w 89"/>
                <a:gd name="T55" fmla="*/ 28 h 79"/>
                <a:gd name="T56" fmla="*/ 59 w 89"/>
                <a:gd name="T57" fmla="*/ 23 h 79"/>
                <a:gd name="T58" fmla="*/ 69 w 89"/>
                <a:gd name="T59" fmla="*/ 17 h 79"/>
                <a:gd name="T60" fmla="*/ 69 w 89"/>
                <a:gd name="T61" fmla="*/ 17 h 79"/>
                <a:gd name="T62" fmla="*/ 79 w 89"/>
                <a:gd name="T63" fmla="*/ 12 h 79"/>
                <a:gd name="T64" fmla="*/ 79 w 89"/>
                <a:gd name="T65" fmla="*/ 6 h 79"/>
                <a:gd name="T66" fmla="*/ 89 w 89"/>
                <a:gd name="T67" fmla="*/ 6 h 79"/>
                <a:gd name="T68" fmla="*/ 79 w 8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9"/>
                <a:gd name="T107" fmla="*/ 89 w 8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171"/>
            <p:cNvSpPr>
              <a:spLocks/>
            </p:cNvSpPr>
            <p:nvPr/>
          </p:nvSpPr>
          <p:spPr bwMode="auto">
            <a:xfrm>
              <a:off x="4780" y="356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172"/>
            <p:cNvSpPr>
              <a:spLocks/>
            </p:cNvSpPr>
            <p:nvPr/>
          </p:nvSpPr>
          <p:spPr bwMode="auto">
            <a:xfrm>
              <a:off x="4671" y="370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10 w 10"/>
                <a:gd name="T7" fmla="*/ 5 h 5"/>
                <a:gd name="T8" fmla="*/ 1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173"/>
            <p:cNvSpPr>
              <a:spLocks/>
            </p:cNvSpPr>
            <p:nvPr/>
          </p:nvSpPr>
          <p:spPr bwMode="auto">
            <a:xfrm>
              <a:off x="4671" y="3626"/>
              <a:ext cx="80" cy="79"/>
            </a:xfrm>
            <a:custGeom>
              <a:avLst/>
              <a:gdLst>
                <a:gd name="T0" fmla="*/ 80 w 80"/>
                <a:gd name="T1" fmla="*/ 0 h 79"/>
                <a:gd name="T2" fmla="*/ 70 w 80"/>
                <a:gd name="T3" fmla="*/ 6 h 79"/>
                <a:gd name="T4" fmla="*/ 70 w 80"/>
                <a:gd name="T5" fmla="*/ 12 h 79"/>
                <a:gd name="T6" fmla="*/ 70 w 80"/>
                <a:gd name="T7" fmla="*/ 12 h 79"/>
                <a:gd name="T8" fmla="*/ 60 w 80"/>
                <a:gd name="T9" fmla="*/ 17 h 79"/>
                <a:gd name="T10" fmla="*/ 60 w 80"/>
                <a:gd name="T11" fmla="*/ 23 h 79"/>
                <a:gd name="T12" fmla="*/ 50 w 80"/>
                <a:gd name="T13" fmla="*/ 23 h 79"/>
                <a:gd name="T14" fmla="*/ 50 w 80"/>
                <a:gd name="T15" fmla="*/ 29 h 79"/>
                <a:gd name="T16" fmla="*/ 40 w 80"/>
                <a:gd name="T17" fmla="*/ 34 h 79"/>
                <a:gd name="T18" fmla="*/ 40 w 80"/>
                <a:gd name="T19" fmla="*/ 34 h 79"/>
                <a:gd name="T20" fmla="*/ 30 w 80"/>
                <a:gd name="T21" fmla="*/ 40 h 79"/>
                <a:gd name="T22" fmla="*/ 30 w 80"/>
                <a:gd name="T23" fmla="*/ 45 h 79"/>
                <a:gd name="T24" fmla="*/ 20 w 80"/>
                <a:gd name="T25" fmla="*/ 51 h 79"/>
                <a:gd name="T26" fmla="*/ 20 w 80"/>
                <a:gd name="T27" fmla="*/ 57 h 79"/>
                <a:gd name="T28" fmla="*/ 10 w 80"/>
                <a:gd name="T29" fmla="*/ 62 h 79"/>
                <a:gd name="T30" fmla="*/ 10 w 80"/>
                <a:gd name="T31" fmla="*/ 68 h 79"/>
                <a:gd name="T32" fmla="*/ 0 w 80"/>
                <a:gd name="T33" fmla="*/ 74 h 79"/>
                <a:gd name="T34" fmla="*/ 10 w 80"/>
                <a:gd name="T35" fmla="*/ 79 h 79"/>
                <a:gd name="T36" fmla="*/ 10 w 80"/>
                <a:gd name="T37" fmla="*/ 74 h 79"/>
                <a:gd name="T38" fmla="*/ 20 w 80"/>
                <a:gd name="T39" fmla="*/ 68 h 79"/>
                <a:gd name="T40" fmla="*/ 20 w 80"/>
                <a:gd name="T41" fmla="*/ 62 h 79"/>
                <a:gd name="T42" fmla="*/ 30 w 80"/>
                <a:gd name="T43" fmla="*/ 57 h 79"/>
                <a:gd name="T44" fmla="*/ 30 w 80"/>
                <a:gd name="T45" fmla="*/ 51 h 79"/>
                <a:gd name="T46" fmla="*/ 40 w 80"/>
                <a:gd name="T47" fmla="*/ 45 h 79"/>
                <a:gd name="T48" fmla="*/ 40 w 80"/>
                <a:gd name="T49" fmla="*/ 40 h 79"/>
                <a:gd name="T50" fmla="*/ 50 w 80"/>
                <a:gd name="T51" fmla="*/ 34 h 79"/>
                <a:gd name="T52" fmla="*/ 50 w 80"/>
                <a:gd name="T53" fmla="*/ 34 h 79"/>
                <a:gd name="T54" fmla="*/ 60 w 80"/>
                <a:gd name="T55" fmla="*/ 29 h 79"/>
                <a:gd name="T56" fmla="*/ 60 w 80"/>
                <a:gd name="T57" fmla="*/ 23 h 79"/>
                <a:gd name="T58" fmla="*/ 70 w 80"/>
                <a:gd name="T59" fmla="*/ 23 h 79"/>
                <a:gd name="T60" fmla="*/ 70 w 80"/>
                <a:gd name="T61" fmla="*/ 17 h 79"/>
                <a:gd name="T62" fmla="*/ 80 w 80"/>
                <a:gd name="T63" fmla="*/ 12 h 79"/>
                <a:gd name="T64" fmla="*/ 80 w 80"/>
                <a:gd name="T65" fmla="*/ 12 h 79"/>
                <a:gd name="T66" fmla="*/ 80 w 80"/>
                <a:gd name="T67" fmla="*/ 6 h 79"/>
                <a:gd name="T68" fmla="*/ 80 w 8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79"/>
                <a:gd name="T107" fmla="*/ 80 w 8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174"/>
            <p:cNvSpPr>
              <a:spLocks/>
            </p:cNvSpPr>
            <p:nvPr/>
          </p:nvSpPr>
          <p:spPr bwMode="auto">
            <a:xfrm>
              <a:off x="4751" y="3626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175"/>
            <p:cNvSpPr>
              <a:spLocks/>
            </p:cNvSpPr>
            <p:nvPr/>
          </p:nvSpPr>
          <p:spPr bwMode="auto">
            <a:xfrm>
              <a:off x="4751" y="3655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176"/>
            <p:cNvSpPr>
              <a:spLocks/>
            </p:cNvSpPr>
            <p:nvPr/>
          </p:nvSpPr>
          <p:spPr bwMode="auto">
            <a:xfrm>
              <a:off x="4751" y="3587"/>
              <a:ext cx="108" cy="68"/>
            </a:xfrm>
            <a:custGeom>
              <a:avLst/>
              <a:gdLst>
                <a:gd name="T0" fmla="*/ 98 w 108"/>
                <a:gd name="T1" fmla="*/ 0 h 68"/>
                <a:gd name="T2" fmla="*/ 98 w 108"/>
                <a:gd name="T3" fmla="*/ 5 h 68"/>
                <a:gd name="T4" fmla="*/ 89 w 108"/>
                <a:gd name="T5" fmla="*/ 5 h 68"/>
                <a:gd name="T6" fmla="*/ 79 w 108"/>
                <a:gd name="T7" fmla="*/ 11 h 68"/>
                <a:gd name="T8" fmla="*/ 79 w 108"/>
                <a:gd name="T9" fmla="*/ 11 h 68"/>
                <a:gd name="T10" fmla="*/ 69 w 108"/>
                <a:gd name="T11" fmla="*/ 17 h 68"/>
                <a:gd name="T12" fmla="*/ 69 w 108"/>
                <a:gd name="T13" fmla="*/ 22 h 68"/>
                <a:gd name="T14" fmla="*/ 59 w 108"/>
                <a:gd name="T15" fmla="*/ 22 h 68"/>
                <a:gd name="T16" fmla="*/ 59 w 108"/>
                <a:gd name="T17" fmla="*/ 28 h 68"/>
                <a:gd name="T18" fmla="*/ 49 w 108"/>
                <a:gd name="T19" fmla="*/ 34 h 68"/>
                <a:gd name="T20" fmla="*/ 39 w 108"/>
                <a:gd name="T21" fmla="*/ 34 h 68"/>
                <a:gd name="T22" fmla="*/ 39 w 108"/>
                <a:gd name="T23" fmla="*/ 39 h 68"/>
                <a:gd name="T24" fmla="*/ 29 w 108"/>
                <a:gd name="T25" fmla="*/ 45 h 68"/>
                <a:gd name="T26" fmla="*/ 19 w 108"/>
                <a:gd name="T27" fmla="*/ 51 h 68"/>
                <a:gd name="T28" fmla="*/ 19 w 108"/>
                <a:gd name="T29" fmla="*/ 56 h 68"/>
                <a:gd name="T30" fmla="*/ 9 w 108"/>
                <a:gd name="T31" fmla="*/ 62 h 68"/>
                <a:gd name="T32" fmla="*/ 0 w 108"/>
                <a:gd name="T33" fmla="*/ 68 h 68"/>
                <a:gd name="T34" fmla="*/ 9 w 108"/>
                <a:gd name="T35" fmla="*/ 68 h 68"/>
                <a:gd name="T36" fmla="*/ 19 w 108"/>
                <a:gd name="T37" fmla="*/ 62 h 68"/>
                <a:gd name="T38" fmla="*/ 19 w 108"/>
                <a:gd name="T39" fmla="*/ 62 h 68"/>
                <a:gd name="T40" fmla="*/ 29 w 108"/>
                <a:gd name="T41" fmla="*/ 56 h 68"/>
                <a:gd name="T42" fmla="*/ 39 w 108"/>
                <a:gd name="T43" fmla="*/ 51 h 68"/>
                <a:gd name="T44" fmla="*/ 39 w 108"/>
                <a:gd name="T45" fmla="*/ 45 h 68"/>
                <a:gd name="T46" fmla="*/ 49 w 108"/>
                <a:gd name="T47" fmla="*/ 39 h 68"/>
                <a:gd name="T48" fmla="*/ 49 w 108"/>
                <a:gd name="T49" fmla="*/ 39 h 68"/>
                <a:gd name="T50" fmla="*/ 59 w 108"/>
                <a:gd name="T51" fmla="*/ 34 h 68"/>
                <a:gd name="T52" fmla="*/ 59 w 108"/>
                <a:gd name="T53" fmla="*/ 28 h 68"/>
                <a:gd name="T54" fmla="*/ 69 w 108"/>
                <a:gd name="T55" fmla="*/ 28 h 68"/>
                <a:gd name="T56" fmla="*/ 79 w 108"/>
                <a:gd name="T57" fmla="*/ 22 h 68"/>
                <a:gd name="T58" fmla="*/ 79 w 108"/>
                <a:gd name="T59" fmla="*/ 17 h 68"/>
                <a:gd name="T60" fmla="*/ 89 w 108"/>
                <a:gd name="T61" fmla="*/ 17 h 68"/>
                <a:gd name="T62" fmla="*/ 89 w 108"/>
                <a:gd name="T63" fmla="*/ 11 h 68"/>
                <a:gd name="T64" fmla="*/ 98 w 108"/>
                <a:gd name="T65" fmla="*/ 11 h 68"/>
                <a:gd name="T66" fmla="*/ 108 w 108"/>
                <a:gd name="T67" fmla="*/ 5 h 68"/>
                <a:gd name="T68" fmla="*/ 98 w 10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68"/>
                <a:gd name="T107" fmla="*/ 108 w 10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177"/>
            <p:cNvSpPr>
              <a:spLocks/>
            </p:cNvSpPr>
            <p:nvPr/>
          </p:nvSpPr>
          <p:spPr bwMode="auto">
            <a:xfrm>
              <a:off x="4849" y="3587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178"/>
            <p:cNvSpPr>
              <a:spLocks/>
            </p:cNvSpPr>
            <p:nvPr/>
          </p:nvSpPr>
          <p:spPr bwMode="auto">
            <a:xfrm>
              <a:off x="4889" y="3592"/>
              <a:ext cx="1" cy="12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6 h 12"/>
                <a:gd name="T6" fmla="*/ 0 w 1"/>
                <a:gd name="T7" fmla="*/ 12 h 12"/>
                <a:gd name="T8" fmla="*/ 0 w 1"/>
                <a:gd name="T9" fmla="*/ 6 h 12"/>
                <a:gd name="T10" fmla="*/ 0 w 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2"/>
                <a:gd name="T20" fmla="*/ 1 w 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179"/>
            <p:cNvSpPr>
              <a:spLocks/>
            </p:cNvSpPr>
            <p:nvPr/>
          </p:nvSpPr>
          <p:spPr bwMode="auto">
            <a:xfrm>
              <a:off x="4889" y="3559"/>
              <a:ext cx="119" cy="39"/>
            </a:xfrm>
            <a:custGeom>
              <a:avLst/>
              <a:gdLst>
                <a:gd name="T0" fmla="*/ 119 w 119"/>
                <a:gd name="T1" fmla="*/ 0 h 39"/>
                <a:gd name="T2" fmla="*/ 119 w 119"/>
                <a:gd name="T3" fmla="*/ 0 h 39"/>
                <a:gd name="T4" fmla="*/ 109 w 119"/>
                <a:gd name="T5" fmla="*/ 5 h 39"/>
                <a:gd name="T6" fmla="*/ 99 w 119"/>
                <a:gd name="T7" fmla="*/ 5 h 39"/>
                <a:gd name="T8" fmla="*/ 99 w 119"/>
                <a:gd name="T9" fmla="*/ 5 h 39"/>
                <a:gd name="T10" fmla="*/ 89 w 119"/>
                <a:gd name="T11" fmla="*/ 11 h 39"/>
                <a:gd name="T12" fmla="*/ 79 w 119"/>
                <a:gd name="T13" fmla="*/ 11 h 39"/>
                <a:gd name="T14" fmla="*/ 69 w 119"/>
                <a:gd name="T15" fmla="*/ 11 h 39"/>
                <a:gd name="T16" fmla="*/ 69 w 119"/>
                <a:gd name="T17" fmla="*/ 11 h 39"/>
                <a:gd name="T18" fmla="*/ 59 w 119"/>
                <a:gd name="T19" fmla="*/ 17 h 39"/>
                <a:gd name="T20" fmla="*/ 50 w 119"/>
                <a:gd name="T21" fmla="*/ 17 h 39"/>
                <a:gd name="T22" fmla="*/ 40 w 119"/>
                <a:gd name="T23" fmla="*/ 22 h 39"/>
                <a:gd name="T24" fmla="*/ 30 w 119"/>
                <a:gd name="T25" fmla="*/ 22 h 39"/>
                <a:gd name="T26" fmla="*/ 20 w 119"/>
                <a:gd name="T27" fmla="*/ 22 h 39"/>
                <a:gd name="T28" fmla="*/ 20 w 119"/>
                <a:gd name="T29" fmla="*/ 28 h 39"/>
                <a:gd name="T30" fmla="*/ 10 w 119"/>
                <a:gd name="T31" fmla="*/ 33 h 39"/>
                <a:gd name="T32" fmla="*/ 0 w 119"/>
                <a:gd name="T33" fmla="*/ 33 h 39"/>
                <a:gd name="T34" fmla="*/ 0 w 119"/>
                <a:gd name="T35" fmla="*/ 39 h 39"/>
                <a:gd name="T36" fmla="*/ 10 w 119"/>
                <a:gd name="T37" fmla="*/ 39 h 39"/>
                <a:gd name="T38" fmla="*/ 20 w 119"/>
                <a:gd name="T39" fmla="*/ 33 h 39"/>
                <a:gd name="T40" fmla="*/ 30 w 119"/>
                <a:gd name="T41" fmla="*/ 33 h 39"/>
                <a:gd name="T42" fmla="*/ 40 w 119"/>
                <a:gd name="T43" fmla="*/ 28 h 39"/>
                <a:gd name="T44" fmla="*/ 40 w 119"/>
                <a:gd name="T45" fmla="*/ 28 h 39"/>
                <a:gd name="T46" fmla="*/ 50 w 119"/>
                <a:gd name="T47" fmla="*/ 22 h 39"/>
                <a:gd name="T48" fmla="*/ 59 w 119"/>
                <a:gd name="T49" fmla="*/ 22 h 39"/>
                <a:gd name="T50" fmla="*/ 69 w 119"/>
                <a:gd name="T51" fmla="*/ 22 h 39"/>
                <a:gd name="T52" fmla="*/ 79 w 119"/>
                <a:gd name="T53" fmla="*/ 17 h 39"/>
                <a:gd name="T54" fmla="*/ 79 w 119"/>
                <a:gd name="T55" fmla="*/ 17 h 39"/>
                <a:gd name="T56" fmla="*/ 89 w 119"/>
                <a:gd name="T57" fmla="*/ 17 h 39"/>
                <a:gd name="T58" fmla="*/ 99 w 119"/>
                <a:gd name="T59" fmla="*/ 11 h 39"/>
                <a:gd name="T60" fmla="*/ 109 w 119"/>
                <a:gd name="T61" fmla="*/ 11 h 39"/>
                <a:gd name="T62" fmla="*/ 109 w 119"/>
                <a:gd name="T63" fmla="*/ 11 h 39"/>
                <a:gd name="T64" fmla="*/ 119 w 119"/>
                <a:gd name="T65" fmla="*/ 5 h 39"/>
                <a:gd name="T66" fmla="*/ 119 w 119"/>
                <a:gd name="T67" fmla="*/ 5 h 39"/>
                <a:gd name="T68" fmla="*/ 119 w 119"/>
                <a:gd name="T69" fmla="*/ 0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39"/>
                <a:gd name="T107" fmla="*/ 119 w 119"/>
                <a:gd name="T108" fmla="*/ 39 h 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180"/>
            <p:cNvSpPr>
              <a:spLocks/>
            </p:cNvSpPr>
            <p:nvPr/>
          </p:nvSpPr>
          <p:spPr bwMode="auto">
            <a:xfrm>
              <a:off x="5008" y="3559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181"/>
            <p:cNvSpPr>
              <a:spLocks/>
            </p:cNvSpPr>
            <p:nvPr/>
          </p:nvSpPr>
          <p:spPr bwMode="auto">
            <a:xfrm>
              <a:off x="4830" y="3643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182"/>
            <p:cNvSpPr>
              <a:spLocks/>
            </p:cNvSpPr>
            <p:nvPr/>
          </p:nvSpPr>
          <p:spPr bwMode="auto">
            <a:xfrm>
              <a:off x="4840" y="3592"/>
              <a:ext cx="108" cy="57"/>
            </a:xfrm>
            <a:custGeom>
              <a:avLst/>
              <a:gdLst>
                <a:gd name="T0" fmla="*/ 108 w 108"/>
                <a:gd name="T1" fmla="*/ 0 h 57"/>
                <a:gd name="T2" fmla="*/ 99 w 108"/>
                <a:gd name="T3" fmla="*/ 6 h 57"/>
                <a:gd name="T4" fmla="*/ 99 w 108"/>
                <a:gd name="T5" fmla="*/ 6 h 57"/>
                <a:gd name="T6" fmla="*/ 89 w 108"/>
                <a:gd name="T7" fmla="*/ 12 h 57"/>
                <a:gd name="T8" fmla="*/ 89 w 108"/>
                <a:gd name="T9" fmla="*/ 12 h 57"/>
                <a:gd name="T10" fmla="*/ 79 w 108"/>
                <a:gd name="T11" fmla="*/ 12 h 57"/>
                <a:gd name="T12" fmla="*/ 69 w 108"/>
                <a:gd name="T13" fmla="*/ 17 h 57"/>
                <a:gd name="T14" fmla="*/ 59 w 108"/>
                <a:gd name="T15" fmla="*/ 17 h 57"/>
                <a:gd name="T16" fmla="*/ 59 w 108"/>
                <a:gd name="T17" fmla="*/ 23 h 57"/>
                <a:gd name="T18" fmla="*/ 49 w 108"/>
                <a:gd name="T19" fmla="*/ 23 h 57"/>
                <a:gd name="T20" fmla="*/ 39 w 108"/>
                <a:gd name="T21" fmla="*/ 29 h 57"/>
                <a:gd name="T22" fmla="*/ 29 w 108"/>
                <a:gd name="T23" fmla="*/ 29 h 57"/>
                <a:gd name="T24" fmla="*/ 29 w 108"/>
                <a:gd name="T25" fmla="*/ 34 h 57"/>
                <a:gd name="T26" fmla="*/ 19 w 108"/>
                <a:gd name="T27" fmla="*/ 34 h 57"/>
                <a:gd name="T28" fmla="*/ 9 w 108"/>
                <a:gd name="T29" fmla="*/ 40 h 57"/>
                <a:gd name="T30" fmla="*/ 0 w 108"/>
                <a:gd name="T31" fmla="*/ 46 h 57"/>
                <a:gd name="T32" fmla="*/ 0 w 108"/>
                <a:gd name="T33" fmla="*/ 51 h 57"/>
                <a:gd name="T34" fmla="*/ 0 w 108"/>
                <a:gd name="T35" fmla="*/ 57 h 57"/>
                <a:gd name="T36" fmla="*/ 9 w 108"/>
                <a:gd name="T37" fmla="*/ 51 h 57"/>
                <a:gd name="T38" fmla="*/ 9 w 108"/>
                <a:gd name="T39" fmla="*/ 46 h 57"/>
                <a:gd name="T40" fmla="*/ 19 w 108"/>
                <a:gd name="T41" fmla="*/ 40 h 57"/>
                <a:gd name="T42" fmla="*/ 29 w 108"/>
                <a:gd name="T43" fmla="*/ 40 h 57"/>
                <a:gd name="T44" fmla="*/ 39 w 108"/>
                <a:gd name="T45" fmla="*/ 34 h 57"/>
                <a:gd name="T46" fmla="*/ 39 w 108"/>
                <a:gd name="T47" fmla="*/ 34 h 57"/>
                <a:gd name="T48" fmla="*/ 49 w 108"/>
                <a:gd name="T49" fmla="*/ 29 h 57"/>
                <a:gd name="T50" fmla="*/ 59 w 108"/>
                <a:gd name="T51" fmla="*/ 29 h 57"/>
                <a:gd name="T52" fmla="*/ 69 w 108"/>
                <a:gd name="T53" fmla="*/ 23 h 57"/>
                <a:gd name="T54" fmla="*/ 69 w 108"/>
                <a:gd name="T55" fmla="*/ 23 h 57"/>
                <a:gd name="T56" fmla="*/ 79 w 108"/>
                <a:gd name="T57" fmla="*/ 23 h 57"/>
                <a:gd name="T58" fmla="*/ 89 w 108"/>
                <a:gd name="T59" fmla="*/ 17 h 57"/>
                <a:gd name="T60" fmla="*/ 89 w 108"/>
                <a:gd name="T61" fmla="*/ 17 h 57"/>
                <a:gd name="T62" fmla="*/ 99 w 108"/>
                <a:gd name="T63" fmla="*/ 12 h 57"/>
                <a:gd name="T64" fmla="*/ 108 w 108"/>
                <a:gd name="T65" fmla="*/ 12 h 57"/>
                <a:gd name="T66" fmla="*/ 108 w 108"/>
                <a:gd name="T67" fmla="*/ 6 h 57"/>
                <a:gd name="T68" fmla="*/ 108 w 108"/>
                <a:gd name="T69" fmla="*/ 0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57"/>
                <a:gd name="T107" fmla="*/ 108 w 108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183"/>
            <p:cNvSpPr>
              <a:spLocks/>
            </p:cNvSpPr>
            <p:nvPr/>
          </p:nvSpPr>
          <p:spPr bwMode="auto">
            <a:xfrm>
              <a:off x="4948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184"/>
            <p:cNvSpPr>
              <a:spLocks/>
            </p:cNvSpPr>
            <p:nvPr/>
          </p:nvSpPr>
          <p:spPr bwMode="auto">
            <a:xfrm>
              <a:off x="4790" y="3683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185"/>
            <p:cNvSpPr>
              <a:spLocks/>
            </p:cNvSpPr>
            <p:nvPr/>
          </p:nvSpPr>
          <p:spPr bwMode="auto">
            <a:xfrm>
              <a:off x="4790" y="3626"/>
              <a:ext cx="109" cy="62"/>
            </a:xfrm>
            <a:custGeom>
              <a:avLst/>
              <a:gdLst>
                <a:gd name="T0" fmla="*/ 109 w 109"/>
                <a:gd name="T1" fmla="*/ 0 h 62"/>
                <a:gd name="T2" fmla="*/ 99 w 109"/>
                <a:gd name="T3" fmla="*/ 6 h 62"/>
                <a:gd name="T4" fmla="*/ 99 w 109"/>
                <a:gd name="T5" fmla="*/ 6 h 62"/>
                <a:gd name="T6" fmla="*/ 89 w 109"/>
                <a:gd name="T7" fmla="*/ 12 h 62"/>
                <a:gd name="T8" fmla="*/ 89 w 109"/>
                <a:gd name="T9" fmla="*/ 12 h 62"/>
                <a:gd name="T10" fmla="*/ 79 w 109"/>
                <a:gd name="T11" fmla="*/ 17 h 62"/>
                <a:gd name="T12" fmla="*/ 69 w 109"/>
                <a:gd name="T13" fmla="*/ 17 h 62"/>
                <a:gd name="T14" fmla="*/ 59 w 109"/>
                <a:gd name="T15" fmla="*/ 23 h 62"/>
                <a:gd name="T16" fmla="*/ 59 w 109"/>
                <a:gd name="T17" fmla="*/ 23 h 62"/>
                <a:gd name="T18" fmla="*/ 50 w 109"/>
                <a:gd name="T19" fmla="*/ 29 h 62"/>
                <a:gd name="T20" fmla="*/ 40 w 109"/>
                <a:gd name="T21" fmla="*/ 29 h 62"/>
                <a:gd name="T22" fmla="*/ 30 w 109"/>
                <a:gd name="T23" fmla="*/ 34 h 62"/>
                <a:gd name="T24" fmla="*/ 30 w 109"/>
                <a:gd name="T25" fmla="*/ 34 h 62"/>
                <a:gd name="T26" fmla="*/ 20 w 109"/>
                <a:gd name="T27" fmla="*/ 40 h 62"/>
                <a:gd name="T28" fmla="*/ 10 w 109"/>
                <a:gd name="T29" fmla="*/ 45 h 62"/>
                <a:gd name="T30" fmla="*/ 0 w 109"/>
                <a:gd name="T31" fmla="*/ 51 h 62"/>
                <a:gd name="T32" fmla="*/ 0 w 109"/>
                <a:gd name="T33" fmla="*/ 57 h 62"/>
                <a:gd name="T34" fmla="*/ 0 w 109"/>
                <a:gd name="T35" fmla="*/ 62 h 62"/>
                <a:gd name="T36" fmla="*/ 10 w 109"/>
                <a:gd name="T37" fmla="*/ 57 h 62"/>
                <a:gd name="T38" fmla="*/ 10 w 109"/>
                <a:gd name="T39" fmla="*/ 51 h 62"/>
                <a:gd name="T40" fmla="*/ 20 w 109"/>
                <a:gd name="T41" fmla="*/ 45 h 62"/>
                <a:gd name="T42" fmla="*/ 30 w 109"/>
                <a:gd name="T43" fmla="*/ 40 h 62"/>
                <a:gd name="T44" fmla="*/ 40 w 109"/>
                <a:gd name="T45" fmla="*/ 40 h 62"/>
                <a:gd name="T46" fmla="*/ 40 w 109"/>
                <a:gd name="T47" fmla="*/ 34 h 62"/>
                <a:gd name="T48" fmla="*/ 50 w 109"/>
                <a:gd name="T49" fmla="*/ 34 h 62"/>
                <a:gd name="T50" fmla="*/ 59 w 109"/>
                <a:gd name="T51" fmla="*/ 29 h 62"/>
                <a:gd name="T52" fmla="*/ 69 w 109"/>
                <a:gd name="T53" fmla="*/ 29 h 62"/>
                <a:gd name="T54" fmla="*/ 69 w 109"/>
                <a:gd name="T55" fmla="*/ 23 h 62"/>
                <a:gd name="T56" fmla="*/ 79 w 109"/>
                <a:gd name="T57" fmla="*/ 23 h 62"/>
                <a:gd name="T58" fmla="*/ 89 w 109"/>
                <a:gd name="T59" fmla="*/ 17 h 62"/>
                <a:gd name="T60" fmla="*/ 99 w 109"/>
                <a:gd name="T61" fmla="*/ 17 h 62"/>
                <a:gd name="T62" fmla="*/ 99 w 109"/>
                <a:gd name="T63" fmla="*/ 12 h 62"/>
                <a:gd name="T64" fmla="*/ 109 w 109"/>
                <a:gd name="T65" fmla="*/ 12 h 62"/>
                <a:gd name="T66" fmla="*/ 109 w 109"/>
                <a:gd name="T67" fmla="*/ 6 h 62"/>
                <a:gd name="T68" fmla="*/ 109 w 10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2"/>
                <a:gd name="T107" fmla="*/ 109 w 10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186"/>
            <p:cNvSpPr>
              <a:spLocks/>
            </p:cNvSpPr>
            <p:nvPr/>
          </p:nvSpPr>
          <p:spPr bwMode="auto">
            <a:xfrm>
              <a:off x="4899" y="3626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187"/>
            <p:cNvSpPr>
              <a:spLocks/>
            </p:cNvSpPr>
            <p:nvPr/>
          </p:nvSpPr>
          <p:spPr bwMode="auto">
            <a:xfrm>
              <a:off x="4731" y="373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188"/>
            <p:cNvSpPr>
              <a:spLocks/>
            </p:cNvSpPr>
            <p:nvPr/>
          </p:nvSpPr>
          <p:spPr bwMode="auto">
            <a:xfrm>
              <a:off x="4731" y="3671"/>
              <a:ext cx="118" cy="68"/>
            </a:xfrm>
            <a:custGeom>
              <a:avLst/>
              <a:gdLst>
                <a:gd name="T0" fmla="*/ 118 w 118"/>
                <a:gd name="T1" fmla="*/ 0 h 68"/>
                <a:gd name="T2" fmla="*/ 109 w 118"/>
                <a:gd name="T3" fmla="*/ 0 h 68"/>
                <a:gd name="T4" fmla="*/ 109 w 118"/>
                <a:gd name="T5" fmla="*/ 6 h 68"/>
                <a:gd name="T6" fmla="*/ 99 w 118"/>
                <a:gd name="T7" fmla="*/ 6 h 68"/>
                <a:gd name="T8" fmla="*/ 89 w 118"/>
                <a:gd name="T9" fmla="*/ 12 h 68"/>
                <a:gd name="T10" fmla="*/ 89 w 118"/>
                <a:gd name="T11" fmla="*/ 12 h 68"/>
                <a:gd name="T12" fmla="*/ 79 w 118"/>
                <a:gd name="T13" fmla="*/ 17 h 68"/>
                <a:gd name="T14" fmla="*/ 69 w 118"/>
                <a:gd name="T15" fmla="*/ 23 h 68"/>
                <a:gd name="T16" fmla="*/ 59 w 118"/>
                <a:gd name="T17" fmla="*/ 23 h 68"/>
                <a:gd name="T18" fmla="*/ 59 w 118"/>
                <a:gd name="T19" fmla="*/ 29 h 68"/>
                <a:gd name="T20" fmla="*/ 49 w 118"/>
                <a:gd name="T21" fmla="*/ 34 h 68"/>
                <a:gd name="T22" fmla="*/ 39 w 118"/>
                <a:gd name="T23" fmla="*/ 34 h 68"/>
                <a:gd name="T24" fmla="*/ 29 w 118"/>
                <a:gd name="T25" fmla="*/ 40 h 68"/>
                <a:gd name="T26" fmla="*/ 20 w 118"/>
                <a:gd name="T27" fmla="*/ 46 h 68"/>
                <a:gd name="T28" fmla="*/ 20 w 118"/>
                <a:gd name="T29" fmla="*/ 51 h 68"/>
                <a:gd name="T30" fmla="*/ 10 w 118"/>
                <a:gd name="T31" fmla="*/ 57 h 68"/>
                <a:gd name="T32" fmla="*/ 0 w 118"/>
                <a:gd name="T33" fmla="*/ 62 h 68"/>
                <a:gd name="T34" fmla="*/ 10 w 118"/>
                <a:gd name="T35" fmla="*/ 68 h 68"/>
                <a:gd name="T36" fmla="*/ 20 w 118"/>
                <a:gd name="T37" fmla="*/ 62 h 68"/>
                <a:gd name="T38" fmla="*/ 20 w 118"/>
                <a:gd name="T39" fmla="*/ 57 h 68"/>
                <a:gd name="T40" fmla="*/ 29 w 118"/>
                <a:gd name="T41" fmla="*/ 51 h 68"/>
                <a:gd name="T42" fmla="*/ 39 w 118"/>
                <a:gd name="T43" fmla="*/ 46 h 68"/>
                <a:gd name="T44" fmla="*/ 39 w 118"/>
                <a:gd name="T45" fmla="*/ 46 h 68"/>
                <a:gd name="T46" fmla="*/ 49 w 118"/>
                <a:gd name="T47" fmla="*/ 40 h 68"/>
                <a:gd name="T48" fmla="*/ 59 w 118"/>
                <a:gd name="T49" fmla="*/ 34 h 68"/>
                <a:gd name="T50" fmla="*/ 59 w 118"/>
                <a:gd name="T51" fmla="*/ 29 h 68"/>
                <a:gd name="T52" fmla="*/ 69 w 118"/>
                <a:gd name="T53" fmla="*/ 29 h 68"/>
                <a:gd name="T54" fmla="*/ 79 w 118"/>
                <a:gd name="T55" fmla="*/ 23 h 68"/>
                <a:gd name="T56" fmla="*/ 89 w 118"/>
                <a:gd name="T57" fmla="*/ 23 h 68"/>
                <a:gd name="T58" fmla="*/ 99 w 118"/>
                <a:gd name="T59" fmla="*/ 17 h 68"/>
                <a:gd name="T60" fmla="*/ 99 w 118"/>
                <a:gd name="T61" fmla="*/ 12 h 68"/>
                <a:gd name="T62" fmla="*/ 109 w 118"/>
                <a:gd name="T63" fmla="*/ 12 h 68"/>
                <a:gd name="T64" fmla="*/ 118 w 118"/>
                <a:gd name="T65" fmla="*/ 6 h 68"/>
                <a:gd name="T66" fmla="*/ 118 w 118"/>
                <a:gd name="T67" fmla="*/ 6 h 68"/>
                <a:gd name="T68" fmla="*/ 118 w 11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8"/>
                <a:gd name="T107" fmla="*/ 118 w 11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189"/>
            <p:cNvSpPr>
              <a:spLocks/>
            </p:cNvSpPr>
            <p:nvPr/>
          </p:nvSpPr>
          <p:spPr bwMode="auto">
            <a:xfrm>
              <a:off x="4849" y="3671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190"/>
            <p:cNvSpPr>
              <a:spLocks/>
            </p:cNvSpPr>
            <p:nvPr/>
          </p:nvSpPr>
          <p:spPr bwMode="auto">
            <a:xfrm>
              <a:off x="4691" y="382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191"/>
            <p:cNvSpPr>
              <a:spLocks/>
            </p:cNvSpPr>
            <p:nvPr/>
          </p:nvSpPr>
          <p:spPr bwMode="auto">
            <a:xfrm>
              <a:off x="4691" y="3739"/>
              <a:ext cx="99" cy="96"/>
            </a:xfrm>
            <a:custGeom>
              <a:avLst/>
              <a:gdLst>
                <a:gd name="T0" fmla="*/ 89 w 99"/>
                <a:gd name="T1" fmla="*/ 0 h 96"/>
                <a:gd name="T2" fmla="*/ 79 w 99"/>
                <a:gd name="T3" fmla="*/ 6 h 96"/>
                <a:gd name="T4" fmla="*/ 69 w 99"/>
                <a:gd name="T5" fmla="*/ 6 h 96"/>
                <a:gd name="T6" fmla="*/ 60 w 99"/>
                <a:gd name="T7" fmla="*/ 17 h 96"/>
                <a:gd name="T8" fmla="*/ 50 w 99"/>
                <a:gd name="T9" fmla="*/ 23 h 96"/>
                <a:gd name="T10" fmla="*/ 40 w 99"/>
                <a:gd name="T11" fmla="*/ 28 h 96"/>
                <a:gd name="T12" fmla="*/ 30 w 99"/>
                <a:gd name="T13" fmla="*/ 34 h 96"/>
                <a:gd name="T14" fmla="*/ 30 w 99"/>
                <a:gd name="T15" fmla="*/ 40 h 96"/>
                <a:gd name="T16" fmla="*/ 30 w 99"/>
                <a:gd name="T17" fmla="*/ 51 h 96"/>
                <a:gd name="T18" fmla="*/ 20 w 99"/>
                <a:gd name="T19" fmla="*/ 57 h 96"/>
                <a:gd name="T20" fmla="*/ 20 w 99"/>
                <a:gd name="T21" fmla="*/ 62 h 96"/>
                <a:gd name="T22" fmla="*/ 20 w 99"/>
                <a:gd name="T23" fmla="*/ 68 h 96"/>
                <a:gd name="T24" fmla="*/ 10 w 99"/>
                <a:gd name="T25" fmla="*/ 73 h 96"/>
                <a:gd name="T26" fmla="*/ 10 w 99"/>
                <a:gd name="T27" fmla="*/ 79 h 96"/>
                <a:gd name="T28" fmla="*/ 10 w 99"/>
                <a:gd name="T29" fmla="*/ 85 h 96"/>
                <a:gd name="T30" fmla="*/ 0 w 99"/>
                <a:gd name="T31" fmla="*/ 85 h 96"/>
                <a:gd name="T32" fmla="*/ 0 w 99"/>
                <a:gd name="T33" fmla="*/ 90 h 96"/>
                <a:gd name="T34" fmla="*/ 0 w 99"/>
                <a:gd name="T35" fmla="*/ 96 h 96"/>
                <a:gd name="T36" fmla="*/ 10 w 99"/>
                <a:gd name="T37" fmla="*/ 90 h 96"/>
                <a:gd name="T38" fmla="*/ 10 w 99"/>
                <a:gd name="T39" fmla="*/ 85 h 96"/>
                <a:gd name="T40" fmla="*/ 20 w 99"/>
                <a:gd name="T41" fmla="*/ 85 h 96"/>
                <a:gd name="T42" fmla="*/ 20 w 99"/>
                <a:gd name="T43" fmla="*/ 79 h 96"/>
                <a:gd name="T44" fmla="*/ 20 w 99"/>
                <a:gd name="T45" fmla="*/ 73 h 96"/>
                <a:gd name="T46" fmla="*/ 30 w 99"/>
                <a:gd name="T47" fmla="*/ 68 h 96"/>
                <a:gd name="T48" fmla="*/ 30 w 99"/>
                <a:gd name="T49" fmla="*/ 57 h 96"/>
                <a:gd name="T50" fmla="*/ 30 w 99"/>
                <a:gd name="T51" fmla="*/ 51 h 96"/>
                <a:gd name="T52" fmla="*/ 40 w 99"/>
                <a:gd name="T53" fmla="*/ 45 h 96"/>
                <a:gd name="T54" fmla="*/ 40 w 99"/>
                <a:gd name="T55" fmla="*/ 40 h 96"/>
                <a:gd name="T56" fmla="*/ 50 w 99"/>
                <a:gd name="T57" fmla="*/ 34 h 96"/>
                <a:gd name="T58" fmla="*/ 50 w 99"/>
                <a:gd name="T59" fmla="*/ 28 h 96"/>
                <a:gd name="T60" fmla="*/ 60 w 99"/>
                <a:gd name="T61" fmla="*/ 17 h 96"/>
                <a:gd name="T62" fmla="*/ 69 w 99"/>
                <a:gd name="T63" fmla="*/ 17 h 96"/>
                <a:gd name="T64" fmla="*/ 79 w 99"/>
                <a:gd name="T65" fmla="*/ 11 h 96"/>
                <a:gd name="T66" fmla="*/ 99 w 99"/>
                <a:gd name="T67" fmla="*/ 6 h 96"/>
                <a:gd name="T68" fmla="*/ 89 w 99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6"/>
                <a:gd name="T107" fmla="*/ 99 w 99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192"/>
            <p:cNvSpPr>
              <a:spLocks/>
            </p:cNvSpPr>
            <p:nvPr/>
          </p:nvSpPr>
          <p:spPr bwMode="auto">
            <a:xfrm>
              <a:off x="4780" y="3739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193"/>
            <p:cNvSpPr>
              <a:spLocks/>
            </p:cNvSpPr>
            <p:nvPr/>
          </p:nvSpPr>
          <p:spPr bwMode="auto">
            <a:xfrm>
              <a:off x="4681" y="3880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194"/>
            <p:cNvSpPr>
              <a:spLocks/>
            </p:cNvSpPr>
            <p:nvPr/>
          </p:nvSpPr>
          <p:spPr bwMode="auto">
            <a:xfrm>
              <a:off x="4681" y="3773"/>
              <a:ext cx="70" cy="113"/>
            </a:xfrm>
            <a:custGeom>
              <a:avLst/>
              <a:gdLst>
                <a:gd name="T0" fmla="*/ 70 w 70"/>
                <a:gd name="T1" fmla="*/ 0 h 113"/>
                <a:gd name="T2" fmla="*/ 60 w 70"/>
                <a:gd name="T3" fmla="*/ 6 h 113"/>
                <a:gd name="T4" fmla="*/ 60 w 70"/>
                <a:gd name="T5" fmla="*/ 11 h 113"/>
                <a:gd name="T6" fmla="*/ 50 w 70"/>
                <a:gd name="T7" fmla="*/ 17 h 113"/>
                <a:gd name="T8" fmla="*/ 50 w 70"/>
                <a:gd name="T9" fmla="*/ 23 h 113"/>
                <a:gd name="T10" fmla="*/ 50 w 70"/>
                <a:gd name="T11" fmla="*/ 28 h 113"/>
                <a:gd name="T12" fmla="*/ 40 w 70"/>
                <a:gd name="T13" fmla="*/ 34 h 113"/>
                <a:gd name="T14" fmla="*/ 40 w 70"/>
                <a:gd name="T15" fmla="*/ 45 h 113"/>
                <a:gd name="T16" fmla="*/ 30 w 70"/>
                <a:gd name="T17" fmla="*/ 51 h 113"/>
                <a:gd name="T18" fmla="*/ 30 w 70"/>
                <a:gd name="T19" fmla="*/ 56 h 113"/>
                <a:gd name="T20" fmla="*/ 30 w 70"/>
                <a:gd name="T21" fmla="*/ 68 h 113"/>
                <a:gd name="T22" fmla="*/ 20 w 70"/>
                <a:gd name="T23" fmla="*/ 73 h 113"/>
                <a:gd name="T24" fmla="*/ 20 w 70"/>
                <a:gd name="T25" fmla="*/ 79 h 113"/>
                <a:gd name="T26" fmla="*/ 10 w 70"/>
                <a:gd name="T27" fmla="*/ 90 h 113"/>
                <a:gd name="T28" fmla="*/ 10 w 70"/>
                <a:gd name="T29" fmla="*/ 96 h 113"/>
                <a:gd name="T30" fmla="*/ 10 w 70"/>
                <a:gd name="T31" fmla="*/ 101 h 113"/>
                <a:gd name="T32" fmla="*/ 0 w 70"/>
                <a:gd name="T33" fmla="*/ 107 h 113"/>
                <a:gd name="T34" fmla="*/ 10 w 70"/>
                <a:gd name="T35" fmla="*/ 113 h 113"/>
                <a:gd name="T36" fmla="*/ 10 w 70"/>
                <a:gd name="T37" fmla="*/ 107 h 113"/>
                <a:gd name="T38" fmla="*/ 20 w 70"/>
                <a:gd name="T39" fmla="*/ 101 h 113"/>
                <a:gd name="T40" fmla="*/ 20 w 70"/>
                <a:gd name="T41" fmla="*/ 90 h 113"/>
                <a:gd name="T42" fmla="*/ 20 w 70"/>
                <a:gd name="T43" fmla="*/ 85 h 113"/>
                <a:gd name="T44" fmla="*/ 30 w 70"/>
                <a:gd name="T45" fmla="*/ 79 h 113"/>
                <a:gd name="T46" fmla="*/ 30 w 70"/>
                <a:gd name="T47" fmla="*/ 68 h 113"/>
                <a:gd name="T48" fmla="*/ 40 w 70"/>
                <a:gd name="T49" fmla="*/ 62 h 113"/>
                <a:gd name="T50" fmla="*/ 40 w 70"/>
                <a:gd name="T51" fmla="*/ 51 h 113"/>
                <a:gd name="T52" fmla="*/ 40 w 70"/>
                <a:gd name="T53" fmla="*/ 45 h 113"/>
                <a:gd name="T54" fmla="*/ 50 w 70"/>
                <a:gd name="T55" fmla="*/ 39 h 113"/>
                <a:gd name="T56" fmla="*/ 50 w 70"/>
                <a:gd name="T57" fmla="*/ 34 h 113"/>
                <a:gd name="T58" fmla="*/ 60 w 70"/>
                <a:gd name="T59" fmla="*/ 23 h 113"/>
                <a:gd name="T60" fmla="*/ 60 w 70"/>
                <a:gd name="T61" fmla="*/ 17 h 113"/>
                <a:gd name="T62" fmla="*/ 60 w 70"/>
                <a:gd name="T63" fmla="*/ 11 h 113"/>
                <a:gd name="T64" fmla="*/ 70 w 70"/>
                <a:gd name="T65" fmla="*/ 11 h 113"/>
                <a:gd name="T66" fmla="*/ 70 w 70"/>
                <a:gd name="T67" fmla="*/ 6 h 113"/>
                <a:gd name="T68" fmla="*/ 70 w 70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113"/>
                <a:gd name="T107" fmla="*/ 70 w 70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195"/>
            <p:cNvSpPr>
              <a:spLocks/>
            </p:cNvSpPr>
            <p:nvPr/>
          </p:nvSpPr>
          <p:spPr bwMode="auto">
            <a:xfrm>
              <a:off x="4751" y="3773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196"/>
            <p:cNvSpPr>
              <a:spLocks/>
            </p:cNvSpPr>
            <p:nvPr/>
          </p:nvSpPr>
          <p:spPr bwMode="auto">
            <a:xfrm>
              <a:off x="4711" y="401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197"/>
            <p:cNvSpPr>
              <a:spLocks/>
            </p:cNvSpPr>
            <p:nvPr/>
          </p:nvSpPr>
          <p:spPr bwMode="auto">
            <a:xfrm>
              <a:off x="4701" y="3852"/>
              <a:ext cx="20" cy="163"/>
            </a:xfrm>
            <a:custGeom>
              <a:avLst/>
              <a:gdLst>
                <a:gd name="T0" fmla="*/ 20 w 20"/>
                <a:gd name="T1" fmla="*/ 0 h 163"/>
                <a:gd name="T2" fmla="*/ 10 w 20"/>
                <a:gd name="T3" fmla="*/ 11 h 163"/>
                <a:gd name="T4" fmla="*/ 0 w 20"/>
                <a:gd name="T5" fmla="*/ 28 h 163"/>
                <a:gd name="T6" fmla="*/ 0 w 20"/>
                <a:gd name="T7" fmla="*/ 39 h 163"/>
                <a:gd name="T8" fmla="*/ 0 w 20"/>
                <a:gd name="T9" fmla="*/ 51 h 163"/>
                <a:gd name="T10" fmla="*/ 0 w 20"/>
                <a:gd name="T11" fmla="*/ 62 h 163"/>
                <a:gd name="T12" fmla="*/ 0 w 20"/>
                <a:gd name="T13" fmla="*/ 73 h 163"/>
                <a:gd name="T14" fmla="*/ 0 w 20"/>
                <a:gd name="T15" fmla="*/ 85 h 163"/>
                <a:gd name="T16" fmla="*/ 0 w 20"/>
                <a:gd name="T17" fmla="*/ 96 h 163"/>
                <a:gd name="T18" fmla="*/ 0 w 20"/>
                <a:gd name="T19" fmla="*/ 107 h 163"/>
                <a:gd name="T20" fmla="*/ 10 w 20"/>
                <a:gd name="T21" fmla="*/ 118 h 163"/>
                <a:gd name="T22" fmla="*/ 10 w 20"/>
                <a:gd name="T23" fmla="*/ 124 h 163"/>
                <a:gd name="T24" fmla="*/ 10 w 20"/>
                <a:gd name="T25" fmla="*/ 135 h 163"/>
                <a:gd name="T26" fmla="*/ 10 w 20"/>
                <a:gd name="T27" fmla="*/ 141 h 163"/>
                <a:gd name="T28" fmla="*/ 10 w 20"/>
                <a:gd name="T29" fmla="*/ 147 h 163"/>
                <a:gd name="T30" fmla="*/ 20 w 20"/>
                <a:gd name="T31" fmla="*/ 158 h 163"/>
                <a:gd name="T32" fmla="*/ 10 w 20"/>
                <a:gd name="T33" fmla="*/ 163 h 163"/>
                <a:gd name="T34" fmla="*/ 20 w 20"/>
                <a:gd name="T35" fmla="*/ 163 h 163"/>
                <a:gd name="T36" fmla="*/ 20 w 20"/>
                <a:gd name="T37" fmla="*/ 158 h 163"/>
                <a:gd name="T38" fmla="*/ 20 w 20"/>
                <a:gd name="T39" fmla="*/ 147 h 163"/>
                <a:gd name="T40" fmla="*/ 20 w 20"/>
                <a:gd name="T41" fmla="*/ 141 h 163"/>
                <a:gd name="T42" fmla="*/ 20 w 20"/>
                <a:gd name="T43" fmla="*/ 135 h 163"/>
                <a:gd name="T44" fmla="*/ 20 w 20"/>
                <a:gd name="T45" fmla="*/ 124 h 163"/>
                <a:gd name="T46" fmla="*/ 10 w 20"/>
                <a:gd name="T47" fmla="*/ 113 h 163"/>
                <a:gd name="T48" fmla="*/ 10 w 20"/>
                <a:gd name="T49" fmla="*/ 107 h 163"/>
                <a:gd name="T50" fmla="*/ 10 w 20"/>
                <a:gd name="T51" fmla="*/ 96 h 163"/>
                <a:gd name="T52" fmla="*/ 10 w 20"/>
                <a:gd name="T53" fmla="*/ 85 h 163"/>
                <a:gd name="T54" fmla="*/ 0 w 20"/>
                <a:gd name="T55" fmla="*/ 73 h 163"/>
                <a:gd name="T56" fmla="*/ 0 w 20"/>
                <a:gd name="T57" fmla="*/ 62 h 163"/>
                <a:gd name="T58" fmla="*/ 10 w 20"/>
                <a:gd name="T59" fmla="*/ 51 h 163"/>
                <a:gd name="T60" fmla="*/ 10 w 20"/>
                <a:gd name="T61" fmla="*/ 39 h 163"/>
                <a:gd name="T62" fmla="*/ 10 w 20"/>
                <a:gd name="T63" fmla="*/ 28 h 163"/>
                <a:gd name="T64" fmla="*/ 20 w 20"/>
                <a:gd name="T65" fmla="*/ 17 h 163"/>
                <a:gd name="T66" fmla="*/ 20 w 20"/>
                <a:gd name="T67" fmla="*/ 6 h 163"/>
                <a:gd name="T68" fmla="*/ 20 w 20"/>
                <a:gd name="T69" fmla="*/ 0 h 1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163"/>
                <a:gd name="T107" fmla="*/ 20 w 20"/>
                <a:gd name="T108" fmla="*/ 163 h 1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198"/>
            <p:cNvSpPr>
              <a:spLocks/>
            </p:cNvSpPr>
            <p:nvPr/>
          </p:nvSpPr>
          <p:spPr bwMode="auto">
            <a:xfrm>
              <a:off x="4721" y="385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199"/>
            <p:cNvSpPr>
              <a:spLocks/>
            </p:cNvSpPr>
            <p:nvPr/>
          </p:nvSpPr>
          <p:spPr bwMode="auto">
            <a:xfrm>
              <a:off x="4820" y="3615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200"/>
            <p:cNvSpPr>
              <a:spLocks/>
            </p:cNvSpPr>
            <p:nvPr/>
          </p:nvSpPr>
          <p:spPr bwMode="auto">
            <a:xfrm>
              <a:off x="4820" y="3559"/>
              <a:ext cx="119" cy="62"/>
            </a:xfrm>
            <a:custGeom>
              <a:avLst/>
              <a:gdLst>
                <a:gd name="T0" fmla="*/ 109 w 119"/>
                <a:gd name="T1" fmla="*/ 0 h 62"/>
                <a:gd name="T2" fmla="*/ 109 w 119"/>
                <a:gd name="T3" fmla="*/ 0 h 62"/>
                <a:gd name="T4" fmla="*/ 99 w 119"/>
                <a:gd name="T5" fmla="*/ 5 h 62"/>
                <a:gd name="T6" fmla="*/ 89 w 119"/>
                <a:gd name="T7" fmla="*/ 5 h 62"/>
                <a:gd name="T8" fmla="*/ 89 w 119"/>
                <a:gd name="T9" fmla="*/ 11 h 62"/>
                <a:gd name="T10" fmla="*/ 79 w 119"/>
                <a:gd name="T11" fmla="*/ 11 h 62"/>
                <a:gd name="T12" fmla="*/ 69 w 119"/>
                <a:gd name="T13" fmla="*/ 17 h 62"/>
                <a:gd name="T14" fmla="*/ 69 w 119"/>
                <a:gd name="T15" fmla="*/ 22 h 62"/>
                <a:gd name="T16" fmla="*/ 59 w 119"/>
                <a:gd name="T17" fmla="*/ 22 h 62"/>
                <a:gd name="T18" fmla="*/ 49 w 119"/>
                <a:gd name="T19" fmla="*/ 28 h 62"/>
                <a:gd name="T20" fmla="*/ 49 w 119"/>
                <a:gd name="T21" fmla="*/ 33 h 62"/>
                <a:gd name="T22" fmla="*/ 39 w 119"/>
                <a:gd name="T23" fmla="*/ 33 h 62"/>
                <a:gd name="T24" fmla="*/ 29 w 119"/>
                <a:gd name="T25" fmla="*/ 39 h 62"/>
                <a:gd name="T26" fmla="*/ 29 w 119"/>
                <a:gd name="T27" fmla="*/ 45 h 62"/>
                <a:gd name="T28" fmla="*/ 20 w 119"/>
                <a:gd name="T29" fmla="*/ 50 h 62"/>
                <a:gd name="T30" fmla="*/ 10 w 119"/>
                <a:gd name="T31" fmla="*/ 50 h 62"/>
                <a:gd name="T32" fmla="*/ 0 w 119"/>
                <a:gd name="T33" fmla="*/ 56 h 62"/>
                <a:gd name="T34" fmla="*/ 10 w 119"/>
                <a:gd name="T35" fmla="*/ 62 h 62"/>
                <a:gd name="T36" fmla="*/ 10 w 119"/>
                <a:gd name="T37" fmla="*/ 56 h 62"/>
                <a:gd name="T38" fmla="*/ 20 w 119"/>
                <a:gd name="T39" fmla="*/ 56 h 62"/>
                <a:gd name="T40" fmla="*/ 29 w 119"/>
                <a:gd name="T41" fmla="*/ 50 h 62"/>
                <a:gd name="T42" fmla="*/ 39 w 119"/>
                <a:gd name="T43" fmla="*/ 45 h 62"/>
                <a:gd name="T44" fmla="*/ 39 w 119"/>
                <a:gd name="T45" fmla="*/ 39 h 62"/>
                <a:gd name="T46" fmla="*/ 49 w 119"/>
                <a:gd name="T47" fmla="*/ 39 h 62"/>
                <a:gd name="T48" fmla="*/ 59 w 119"/>
                <a:gd name="T49" fmla="*/ 33 h 62"/>
                <a:gd name="T50" fmla="*/ 69 w 119"/>
                <a:gd name="T51" fmla="*/ 28 h 62"/>
                <a:gd name="T52" fmla="*/ 69 w 119"/>
                <a:gd name="T53" fmla="*/ 28 h 62"/>
                <a:gd name="T54" fmla="*/ 79 w 119"/>
                <a:gd name="T55" fmla="*/ 22 h 62"/>
                <a:gd name="T56" fmla="*/ 89 w 119"/>
                <a:gd name="T57" fmla="*/ 17 h 62"/>
                <a:gd name="T58" fmla="*/ 89 w 119"/>
                <a:gd name="T59" fmla="*/ 17 h 62"/>
                <a:gd name="T60" fmla="*/ 99 w 119"/>
                <a:gd name="T61" fmla="*/ 11 h 62"/>
                <a:gd name="T62" fmla="*/ 99 w 119"/>
                <a:gd name="T63" fmla="*/ 11 h 62"/>
                <a:gd name="T64" fmla="*/ 109 w 119"/>
                <a:gd name="T65" fmla="*/ 5 h 62"/>
                <a:gd name="T66" fmla="*/ 119 w 119"/>
                <a:gd name="T67" fmla="*/ 5 h 62"/>
                <a:gd name="T68" fmla="*/ 109 w 11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62"/>
                <a:gd name="T107" fmla="*/ 119 w 11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201"/>
            <p:cNvSpPr>
              <a:spLocks/>
            </p:cNvSpPr>
            <p:nvPr/>
          </p:nvSpPr>
          <p:spPr bwMode="auto">
            <a:xfrm>
              <a:off x="4929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202"/>
            <p:cNvSpPr>
              <a:spLocks/>
            </p:cNvSpPr>
            <p:nvPr/>
          </p:nvSpPr>
          <p:spPr bwMode="auto">
            <a:xfrm>
              <a:off x="4711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203"/>
            <p:cNvSpPr>
              <a:spLocks/>
            </p:cNvSpPr>
            <p:nvPr/>
          </p:nvSpPr>
          <p:spPr bwMode="auto">
            <a:xfrm>
              <a:off x="4711" y="3615"/>
              <a:ext cx="79" cy="73"/>
            </a:xfrm>
            <a:custGeom>
              <a:avLst/>
              <a:gdLst>
                <a:gd name="T0" fmla="*/ 79 w 79"/>
                <a:gd name="T1" fmla="*/ 0 h 73"/>
                <a:gd name="T2" fmla="*/ 69 w 79"/>
                <a:gd name="T3" fmla="*/ 0 h 73"/>
                <a:gd name="T4" fmla="*/ 69 w 79"/>
                <a:gd name="T5" fmla="*/ 6 h 73"/>
                <a:gd name="T6" fmla="*/ 59 w 79"/>
                <a:gd name="T7" fmla="*/ 6 h 73"/>
                <a:gd name="T8" fmla="*/ 59 w 79"/>
                <a:gd name="T9" fmla="*/ 11 h 73"/>
                <a:gd name="T10" fmla="*/ 59 w 79"/>
                <a:gd name="T11" fmla="*/ 17 h 73"/>
                <a:gd name="T12" fmla="*/ 49 w 79"/>
                <a:gd name="T13" fmla="*/ 17 h 73"/>
                <a:gd name="T14" fmla="*/ 40 w 79"/>
                <a:gd name="T15" fmla="*/ 23 h 73"/>
                <a:gd name="T16" fmla="*/ 40 w 79"/>
                <a:gd name="T17" fmla="*/ 28 h 73"/>
                <a:gd name="T18" fmla="*/ 30 w 79"/>
                <a:gd name="T19" fmla="*/ 34 h 73"/>
                <a:gd name="T20" fmla="*/ 30 w 79"/>
                <a:gd name="T21" fmla="*/ 34 h 73"/>
                <a:gd name="T22" fmla="*/ 20 w 79"/>
                <a:gd name="T23" fmla="*/ 40 h 73"/>
                <a:gd name="T24" fmla="*/ 20 w 79"/>
                <a:gd name="T25" fmla="*/ 45 h 73"/>
                <a:gd name="T26" fmla="*/ 10 w 79"/>
                <a:gd name="T27" fmla="*/ 51 h 73"/>
                <a:gd name="T28" fmla="*/ 10 w 79"/>
                <a:gd name="T29" fmla="*/ 56 h 73"/>
                <a:gd name="T30" fmla="*/ 0 w 79"/>
                <a:gd name="T31" fmla="*/ 62 h 73"/>
                <a:gd name="T32" fmla="*/ 0 w 79"/>
                <a:gd name="T33" fmla="*/ 73 h 73"/>
                <a:gd name="T34" fmla="*/ 0 w 79"/>
                <a:gd name="T35" fmla="*/ 73 h 73"/>
                <a:gd name="T36" fmla="*/ 10 w 79"/>
                <a:gd name="T37" fmla="*/ 68 h 73"/>
                <a:gd name="T38" fmla="*/ 10 w 79"/>
                <a:gd name="T39" fmla="*/ 62 h 73"/>
                <a:gd name="T40" fmla="*/ 20 w 79"/>
                <a:gd name="T41" fmla="*/ 56 h 73"/>
                <a:gd name="T42" fmla="*/ 20 w 79"/>
                <a:gd name="T43" fmla="*/ 51 h 73"/>
                <a:gd name="T44" fmla="*/ 30 w 79"/>
                <a:gd name="T45" fmla="*/ 45 h 73"/>
                <a:gd name="T46" fmla="*/ 30 w 79"/>
                <a:gd name="T47" fmla="*/ 40 h 73"/>
                <a:gd name="T48" fmla="*/ 40 w 79"/>
                <a:gd name="T49" fmla="*/ 34 h 73"/>
                <a:gd name="T50" fmla="*/ 40 w 79"/>
                <a:gd name="T51" fmla="*/ 34 h 73"/>
                <a:gd name="T52" fmla="*/ 49 w 79"/>
                <a:gd name="T53" fmla="*/ 28 h 73"/>
                <a:gd name="T54" fmla="*/ 49 w 79"/>
                <a:gd name="T55" fmla="*/ 23 h 73"/>
                <a:gd name="T56" fmla="*/ 59 w 79"/>
                <a:gd name="T57" fmla="*/ 23 h 73"/>
                <a:gd name="T58" fmla="*/ 59 w 79"/>
                <a:gd name="T59" fmla="*/ 17 h 73"/>
                <a:gd name="T60" fmla="*/ 69 w 79"/>
                <a:gd name="T61" fmla="*/ 11 h 73"/>
                <a:gd name="T62" fmla="*/ 69 w 79"/>
                <a:gd name="T63" fmla="*/ 11 h 73"/>
                <a:gd name="T64" fmla="*/ 79 w 79"/>
                <a:gd name="T65" fmla="*/ 6 h 73"/>
                <a:gd name="T66" fmla="*/ 79 w 79"/>
                <a:gd name="T67" fmla="*/ 0 h 73"/>
                <a:gd name="T68" fmla="*/ 79 w 7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3"/>
                <a:gd name="T107" fmla="*/ 79 w 7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204"/>
            <p:cNvSpPr>
              <a:spLocks/>
            </p:cNvSpPr>
            <p:nvPr/>
          </p:nvSpPr>
          <p:spPr bwMode="auto">
            <a:xfrm>
              <a:off x="4790" y="3609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205"/>
            <p:cNvSpPr>
              <a:spLocks/>
            </p:cNvSpPr>
            <p:nvPr/>
          </p:nvSpPr>
          <p:spPr bwMode="auto">
            <a:xfrm>
              <a:off x="4671" y="3694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3" name="Picture 206" descr="XMASCA~1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5943600"/>
            <a:ext cx="438912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07" descr="white_W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622" y="5756911"/>
            <a:ext cx="1295400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6"/>
          <p:cNvSpPr>
            <a:spLocks noChangeArrowheads="1" noChangeShapeType="1" noTextEdit="1"/>
          </p:cNvSpPr>
          <p:nvPr/>
        </p:nvSpPr>
        <p:spPr bwMode="auto">
          <a:xfrm>
            <a:off x="1706880" y="1371600"/>
            <a:ext cx="12313920" cy="27432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03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103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3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103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3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103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3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103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103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103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3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103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3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103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3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103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3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endParaRPr lang="en-US" sz="103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6" name="WordArt 7"/>
          <p:cNvSpPr>
            <a:spLocks noChangeArrowheads="1" noChangeShapeType="1" noTextEdit="1"/>
          </p:cNvSpPr>
          <p:nvPr/>
        </p:nvSpPr>
        <p:spPr bwMode="auto">
          <a:xfrm>
            <a:off x="3657600" y="3749040"/>
            <a:ext cx="8168640" cy="18288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100" kern="1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7" name="Picture 207" descr="white_W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760721"/>
            <a:ext cx="1295400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4"/>
          <p:cNvSpPr>
            <a:spLocks noChangeArrowheads="1" noChangeShapeType="1" noTextEdit="1"/>
          </p:cNvSpPr>
          <p:nvPr/>
        </p:nvSpPr>
        <p:spPr bwMode="auto">
          <a:xfrm>
            <a:off x="4267201" y="640081"/>
            <a:ext cx="6266181" cy="55245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51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 ĐOÀN NGHIÊN</a:t>
            </a:r>
            <a:endParaRPr lang="en-US" sz="51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13" name="Text Box 22"/>
          <p:cNvSpPr txBox="1">
            <a:spLocks noChangeArrowheads="1"/>
          </p:cNvSpPr>
          <p:nvPr/>
        </p:nvSpPr>
        <p:spPr bwMode="auto">
          <a:xfrm>
            <a:off x="1216661" y="3657600"/>
            <a:ext cx="12679680" cy="170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100" b="1" dirty="0">
                <a:solidFill>
                  <a:srgbClr val="0000FF"/>
                </a:solidFill>
                <a:latin typeface="Times New Roman" pitchFamily="18" charset="0"/>
              </a:rPr>
              <a:t>MÔN: </a:t>
            </a:r>
            <a:r>
              <a:rPr lang="en-US" sz="5100" b="1" dirty="0" smtClean="0">
                <a:solidFill>
                  <a:srgbClr val="0000FF"/>
                </a:solidFill>
                <a:latin typeface="Times New Roman" pitchFamily="18" charset="0"/>
              </a:rPr>
              <a:t>TIẾNG VIỆT</a:t>
            </a:r>
            <a:endParaRPr lang="en-US" sz="51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5100" b="1" dirty="0">
                <a:solidFill>
                  <a:schemeClr val="hlink"/>
                </a:solidFill>
                <a:latin typeface="Times New Roman" pitchFamily="18" charset="0"/>
              </a:rPr>
              <a:t>LỚP 2</a:t>
            </a:r>
            <a:r>
              <a:rPr lang="vi-VN" sz="5100" b="1" dirty="0">
                <a:solidFill>
                  <a:schemeClr val="hlink"/>
                </a:solidFill>
                <a:latin typeface="Times New Roman" pitchFamily="18" charset="0"/>
              </a:rPr>
              <a:t>C</a:t>
            </a:r>
            <a:endParaRPr lang="en-US" sz="51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15" name="Rectangle 21"/>
          <p:cNvSpPr>
            <a:spLocks noChangeArrowheads="1"/>
          </p:cNvSpPr>
          <p:nvPr/>
        </p:nvSpPr>
        <p:spPr bwMode="auto">
          <a:xfrm>
            <a:off x="-13289280" y="5120641"/>
            <a:ext cx="13776960" cy="126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/>
          <a:p>
            <a:pPr algn="ctr" eaLnBrk="0" hangingPunct="0"/>
            <a:r>
              <a:rPr lang="en-US" sz="4600" b="1">
                <a:solidFill>
                  <a:schemeClr val="folHlink"/>
                </a:solidFill>
              </a:rPr>
              <a:t>*Giáo viên giảng dạy: Trương Thị Bích</a:t>
            </a:r>
            <a:r>
              <a:rPr lang="en-US" sz="4600" b="1">
                <a:solidFill>
                  <a:schemeClr val="folHlink"/>
                </a:solidFill>
                <a:cs typeface="Arial" charset="0"/>
              </a:rPr>
              <a:t> *</a:t>
            </a:r>
            <a:endParaRPr lang="en-US" sz="4600" b="1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498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~PP11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08" grpId="1" animBg="1"/>
      <p:bldP spid="2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0" rIns="130622" bIns="65310" anchor="ctr"/>
          <a:lstStyle/>
          <a:p>
            <a:endParaRPr lang="vi-VN" altLang="vi-VN"/>
          </a:p>
        </p:txBody>
      </p:sp>
      <p:pic>
        <p:nvPicPr>
          <p:cNvPr id="9219" name="Picture 5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0" y="1280163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680" y="3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760" y="1554483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9"/>
          <p:cNvSpPr>
            <a:spLocks noChangeArrowheads="1"/>
          </p:cNvSpPr>
          <p:nvPr/>
        </p:nvSpPr>
        <p:spPr bwMode="auto">
          <a:xfrm>
            <a:off x="2490282" y="693423"/>
            <a:ext cx="13167360" cy="185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0" rIns="130622" bIns="65310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endParaRPr lang="en-US" altLang="en-US" sz="3200" b="1" u="sng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0720" y="404453"/>
            <a:ext cx="12679680" cy="416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vi-VN" sz="4000" b="1" dirty="0">
                <a:cs typeface="Times New Roman" pitchFamily="18" charset="0"/>
              </a:rPr>
              <a:t/>
            </a:r>
            <a:br>
              <a:rPr lang="vi-VN" altLang="vi-VN" sz="4000" b="1" dirty="0">
                <a:cs typeface="Times New Roman" pitchFamily="18" charset="0"/>
              </a:rPr>
            </a:br>
            <a:endParaRPr lang="en-US" altLang="vi-VN" sz="4000" b="1" u="sng" dirty="0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1706880" y="238475"/>
            <a:ext cx="3985261" cy="13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0" rIns="130622" bIns="653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SG" sz="3800" dirty="0">
              <a:solidFill>
                <a:srgbClr val="000099"/>
              </a:solidFill>
            </a:endParaRPr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609600" y="2293769"/>
            <a:ext cx="13776960" cy="11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0" rIns="130622" bIns="653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en-US" sz="3400" b="1" dirty="0">
              <a:solidFill>
                <a:srgbClr val="000099"/>
              </a:solidFill>
            </a:endParaRPr>
          </a:p>
          <a:p>
            <a:pPr algn="just" eaLnBrk="1" hangingPunct="1"/>
            <a:endParaRPr lang="en-US" sz="3400" b="1" dirty="0">
              <a:solidFill>
                <a:srgbClr val="0000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71993" y="2340464"/>
            <a:ext cx="3797678" cy="15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26094" y="2382378"/>
            <a:ext cx="37149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PC\Downloads\z5962885785680_b7c0af1823f4a3b5a62eb3a40a070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1" y="3358534"/>
            <a:ext cx="13937790" cy="335424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5617" y="1675299"/>
            <a:ext cx="13088712" cy="1329595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38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(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hoắt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381332" y="3113923"/>
            <a:ext cx="513621" cy="621498"/>
          </a:xfrm>
          <a:prstGeom prst="straightConnector1">
            <a:avLst/>
          </a:prstGeom>
          <a:ln w="38100" cap="flat" cmpd="sng" algn="ctr">
            <a:solidFill>
              <a:srgbClr val="F95D5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07019" y="3113923"/>
            <a:ext cx="0" cy="1555354"/>
          </a:xfrm>
          <a:prstGeom prst="straightConnector1">
            <a:avLst/>
          </a:prstGeom>
          <a:ln w="38100">
            <a:solidFill>
              <a:srgbClr val="FB4C43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98081" y="3082717"/>
            <a:ext cx="1062261" cy="1134986"/>
          </a:xfrm>
          <a:prstGeom prst="straightConnector1">
            <a:avLst/>
          </a:prstGeom>
          <a:ln>
            <a:solidFill>
              <a:srgbClr val="FB4C43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338555" y="3161947"/>
            <a:ext cx="2147867" cy="1873709"/>
          </a:xfrm>
          <a:prstGeom prst="straightConnector1">
            <a:avLst/>
          </a:prstGeom>
          <a:ln w="38100">
            <a:solidFill>
              <a:srgbClr val="FB4C43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92307" y="6824326"/>
            <a:ext cx="2763787" cy="738664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3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endParaRPr lang="en-US" sz="3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6654" y="6902150"/>
            <a:ext cx="2992120" cy="982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>
              <a:buClrTx/>
              <a:buFontTx/>
              <a:buNone/>
              <a:defRPr/>
            </a:pPr>
            <a:r>
              <a:rPr lang="en-US" sz="3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tắp</a:t>
            </a:r>
            <a:endParaRPr lang="en-US" sz="3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defRPr/>
            </a:pPr>
            <a:endParaRPr lang="en-US" sz="2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6777" y="7442988"/>
            <a:ext cx="3875498" cy="1329595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800" dirty="0"/>
          </a:p>
        </p:txBody>
      </p:sp>
      <p:sp>
        <p:nvSpPr>
          <p:cNvPr id="30" name="Rectangle 29"/>
          <p:cNvSpPr/>
          <p:nvPr/>
        </p:nvSpPr>
        <p:spPr>
          <a:xfrm>
            <a:off x="4061284" y="7519239"/>
            <a:ext cx="2992120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>
              <a:buClrTx/>
              <a:buFontTx/>
              <a:buNone/>
              <a:defRPr/>
            </a:pP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defRPr/>
            </a:pPr>
            <a:endParaRPr lang="en-US" sz="2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67603" y="6863826"/>
            <a:ext cx="3595360" cy="738664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943442" y="6938994"/>
            <a:ext cx="2994661" cy="982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>
              <a:buClrTx/>
              <a:buFontTx/>
              <a:buNone/>
              <a:defRPr/>
            </a:pP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hoắt</a:t>
            </a:r>
            <a:endParaRPr lang="en-US" sz="3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defRPr/>
            </a:pPr>
            <a:endParaRPr lang="en-US" sz="2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42" y="7468198"/>
            <a:ext cx="1819245" cy="738664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38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8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endParaRPr lang="en-US" sz="38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807639" y="7559565"/>
            <a:ext cx="2992120" cy="984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>
              <a:buClrTx/>
              <a:buFontTx/>
              <a:buNone/>
              <a:defRPr/>
            </a:pPr>
            <a:r>
              <a:rPr lang="en-US" sz="38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8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endParaRPr lang="en-US" sz="38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defRPr/>
            </a:pPr>
            <a:endParaRPr lang="en-US" sz="2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3"/>
          <p:cNvSpPr txBox="1">
            <a:spLocks noChangeArrowheads="1"/>
          </p:cNvSpPr>
          <p:nvPr/>
        </p:nvSpPr>
        <p:spPr bwMode="auto">
          <a:xfrm>
            <a:off x="0" y="2"/>
            <a:ext cx="14785341" cy="17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04" tIns="73152" rIns="146304" bIns="73152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altLang="en-US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107000"/>
              </a:lnSpc>
            </a:pP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endParaRPr lang="en-US" alt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7279640" y="3475027"/>
            <a:ext cx="7246621" cy="2967990"/>
          </a:xfrm>
          <a:prstGeom prst="cloudCallout">
            <a:avLst>
              <a:gd name="adj1" fmla="val -34681"/>
              <a:gd name="adj2" fmla="val 7598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76051" y="3284091"/>
            <a:ext cx="7036827" cy="3155248"/>
          </a:xfrm>
          <a:prstGeom prst="cloudCallout">
            <a:avLst>
              <a:gd name="adj1" fmla="val 18160"/>
              <a:gd name="adj2" fmla="val 724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669" y="1797017"/>
            <a:ext cx="14225731" cy="1329595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1.Chọn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sz="3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hoắt</a:t>
            </a:r>
            <a:r>
              <a:rPr lang="en-US" sz="3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2555241" y="2606041"/>
            <a:ext cx="621621" cy="7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685" tIns="54862" rIns="109685" bIns="54862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3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388" name="TextBox 42"/>
          <p:cNvSpPr txBox="1">
            <a:spLocks noChangeArrowheads="1"/>
          </p:cNvSpPr>
          <p:nvPr/>
        </p:nvSpPr>
        <p:spPr bwMode="auto">
          <a:xfrm>
            <a:off x="10353041" y="2550797"/>
            <a:ext cx="590843" cy="7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685" tIns="54862" rIns="109685" bIns="54862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3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501" y="3276363"/>
            <a:ext cx="3421379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685" tIns="54862" rIns="109685" bIns="54862" anchor="ctr"/>
          <a:lstStyle/>
          <a:p>
            <a:pPr algn="ctr"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Bống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79501" y="4281510"/>
            <a:ext cx="3421379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685" tIns="54862" rIns="109685" bIns="54862" anchor="ctr"/>
          <a:lstStyle/>
          <a:p>
            <a:pPr algn="ctr"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9501" y="5338459"/>
            <a:ext cx="3421379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685" tIns="54862" rIns="109685" bIns="54862" anchor="ctr"/>
          <a:lstStyle/>
          <a:p>
            <a:pPr algn="ctr"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tẩy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2503" y="3240774"/>
            <a:ext cx="6304280" cy="822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685" tIns="54862" rIns="109685" bIns="54862" anchor="ctr"/>
          <a:lstStyle/>
          <a:p>
            <a:pPr algn="ctr"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02503" y="4297075"/>
            <a:ext cx="6304280" cy="822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685" tIns="54862" rIns="109685" bIns="54862" anchor="ctr"/>
          <a:lstStyle/>
          <a:p>
            <a:pPr algn="ctr"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02503" y="5340690"/>
            <a:ext cx="6304280" cy="822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685" tIns="54862" rIns="109685" bIns="54862" anchor="ctr"/>
          <a:lstStyle/>
          <a:p>
            <a:pPr algn="ctr"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500882" y="3543301"/>
            <a:ext cx="2801621" cy="12496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2" idx="1"/>
          </p:cNvCxnSpPr>
          <p:nvPr/>
        </p:nvCxnSpPr>
        <p:spPr>
          <a:xfrm flipV="1">
            <a:off x="4582162" y="3652255"/>
            <a:ext cx="2720341" cy="10115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48" idx="1"/>
          </p:cNvCxnSpPr>
          <p:nvPr/>
        </p:nvCxnSpPr>
        <p:spPr>
          <a:xfrm>
            <a:off x="4500880" y="5749939"/>
            <a:ext cx="2801622" cy="22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0" y="3"/>
            <a:ext cx="14785341" cy="12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04" tIns="73152" rIns="146304" bIns="73152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altLang="en-US" sz="3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en-US" altLang="en-US" sz="34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endParaRPr lang="en-US" alt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01" name="Picture 18" descr="https://png.pngtree.com/element_our/20190604/ourmid/pngtree-white-cartoon-book-illustration-image_14665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4501">
            <a:off x="5377183" y="6393181"/>
            <a:ext cx="2633979" cy="17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42" y="6349367"/>
            <a:ext cx="2476501" cy="185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43" y="6349367"/>
            <a:ext cx="2197099" cy="164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050609" y="2000982"/>
            <a:ext cx="26396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943884" y="1999301"/>
            <a:ext cx="31740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111976" y="1332364"/>
            <a:ext cx="15030269" cy="738664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38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861876" y="2000982"/>
            <a:ext cx="40398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554596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0" grpId="0" animBg="1"/>
      <p:bldP spid="44" grpId="0" animBg="1"/>
      <p:bldP spid="45" grpId="0" animBg="1"/>
      <p:bldP spid="12" grpId="0" animBg="1"/>
      <p:bldP spid="47" grpId="0" animBg="1"/>
      <p:bldP spid="4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3"/>
          <p:cNvSpPr txBox="1">
            <a:spLocks noChangeArrowheads="1"/>
          </p:cNvSpPr>
          <p:nvPr/>
        </p:nvSpPr>
        <p:spPr bwMode="auto">
          <a:xfrm>
            <a:off x="0" y="2"/>
            <a:ext cx="14785341" cy="17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04" tIns="73152" rIns="146304" bIns="73152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 eaLnBrk="1" hangingPunct="1"/>
            <a:r>
              <a:rPr lang="en-US" altLang="en-US" sz="3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endParaRPr lang="en-US" alt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-46691" y="1708343"/>
            <a:ext cx="14587221" cy="1034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6243" tIns="73122" rIns="146243" bIns="7312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0354249" y="4198145"/>
            <a:ext cx="4241800" cy="2572306"/>
          </a:xfrm>
          <a:prstGeom prst="cloudCallout">
            <a:avLst>
              <a:gd name="adj1" fmla="val 35574"/>
              <a:gd name="adj2" fmla="val 601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09221" y="6517007"/>
            <a:ext cx="9700259" cy="1306830"/>
          </a:xfrm>
          <a:prstGeom prst="wedgeRoundRectCallout">
            <a:avLst>
              <a:gd name="adj1" fmla="val 55173"/>
              <a:gd name="adj2" fmla="val -1188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677264" y="3490611"/>
            <a:ext cx="906781" cy="6153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53346" y="3560445"/>
            <a:ext cx="909320" cy="6153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99525" y="3397223"/>
            <a:ext cx="9206515" cy="738664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707" y="4346430"/>
            <a:ext cx="6025238" cy="738664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231" y="5361623"/>
            <a:ext cx="6368923" cy="738664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31494" y="2589501"/>
            <a:ext cx="3797678" cy="15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438170" y="2589501"/>
            <a:ext cx="2266136" cy="15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97216" y="3414135"/>
            <a:ext cx="2292326" cy="738664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2670" y="3408318"/>
            <a:ext cx="2677053" cy="738664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ọn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7033" y="4369113"/>
            <a:ext cx="1856146" cy="738664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hơm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239" y="5361623"/>
            <a:ext cx="1578984" cy="738664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8" grpId="0" animBg="1"/>
      <p:bldP spid="2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1064" r="2927" b="2161"/>
          <a:stretch>
            <a:fillRect/>
          </a:stretch>
        </p:blipFill>
        <p:spPr bwMode="auto">
          <a:xfrm>
            <a:off x="43181" y="1497700"/>
            <a:ext cx="14742160" cy="671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E66D93-FBBD-436A-81B0-31022CB99950}"/>
              </a:ext>
            </a:extLst>
          </p:cNvPr>
          <p:cNvSpPr/>
          <p:nvPr/>
        </p:nvSpPr>
        <p:spPr>
          <a:xfrm>
            <a:off x="6732242" y="4337124"/>
            <a:ext cx="332739" cy="2400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74" tIns="54840" rIns="109674" bIns="54840" anchor="ctr"/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701F07A-1371-455C-A20D-0844AAEFB484}"/>
              </a:ext>
            </a:extLst>
          </p:cNvPr>
          <p:cNvSpPr/>
          <p:nvPr/>
        </p:nvSpPr>
        <p:spPr>
          <a:xfrm>
            <a:off x="8633136" y="6136375"/>
            <a:ext cx="332739" cy="2400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74" tIns="54840" rIns="109674" bIns="54840" anchor="ctr"/>
          <a:lstStyle/>
          <a:p>
            <a:pPr algn="ctr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9CDE4F-B578-4004-81C8-CB3C5F43F686}"/>
              </a:ext>
            </a:extLst>
          </p:cNvPr>
          <p:cNvSpPr/>
          <p:nvPr/>
        </p:nvSpPr>
        <p:spPr>
          <a:xfrm>
            <a:off x="8997007" y="7367980"/>
            <a:ext cx="332741" cy="2400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74" tIns="54840" rIns="109674" bIns="54840" anchor="ctr"/>
          <a:lstStyle/>
          <a:p>
            <a:pPr algn="ctr">
              <a:defRPr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486" name="TextBox 13"/>
          <p:cNvSpPr txBox="1">
            <a:spLocks noChangeArrowheads="1"/>
          </p:cNvSpPr>
          <p:nvPr/>
        </p:nvSpPr>
        <p:spPr bwMode="auto">
          <a:xfrm>
            <a:off x="0" y="-5757"/>
            <a:ext cx="14785341" cy="12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04" tIns="73152" rIns="146304" bIns="73152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altLang="en-US" sz="3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en-US" altLang="en-US" sz="3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endParaRPr lang="en-US" alt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62" y="6682741"/>
            <a:ext cx="3522981" cy="133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584">
            <a:off x="13096240" y="3206116"/>
            <a:ext cx="1709421" cy="72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723642" y="4083391"/>
            <a:ext cx="909320" cy="6153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58372" y="5902991"/>
            <a:ext cx="1430021" cy="6134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723744" y="2132299"/>
            <a:ext cx="17587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12083" y="2114570"/>
            <a:ext cx="2334637" cy="15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41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1" y="2269998"/>
            <a:ext cx="3844370" cy="212598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defTabSz="1097280">
              <a:defRPr/>
            </a:pPr>
            <a:r>
              <a:rPr lang="en-US" sz="79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Giúp</a:t>
            </a:r>
            <a:endParaRPr lang="en-US" sz="7900" dirty="0">
              <a:solidFill>
                <a:prstClr val="white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966722" y="1207770"/>
            <a:ext cx="3286760" cy="212598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defTabSz="1097280">
              <a:defRPr/>
            </a:pPr>
            <a:r>
              <a:rPr lang="en-US" sz="7900" dirty="0" err="1">
                <a:solidFill>
                  <a:prstClr val="white"/>
                </a:solidFill>
              </a:rPr>
              <a:t>đỡ</a:t>
            </a:r>
            <a:endParaRPr lang="en-US" sz="7900" dirty="0">
              <a:solidFill>
                <a:prstClr val="white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8140897" y="3332987"/>
            <a:ext cx="3288186" cy="212598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defTabSz="1097280">
              <a:defRPr/>
            </a:pPr>
            <a:r>
              <a:rPr lang="en-US" sz="79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5553605" y="2269998"/>
            <a:ext cx="3288186" cy="212598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defTabSz="1097280">
              <a:defRPr/>
            </a:pPr>
            <a:r>
              <a:rPr lang="en-US" sz="79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7900" dirty="0">
              <a:solidFill>
                <a:prstClr val="white"/>
              </a:solidFill>
            </a:endParaRPr>
          </a:p>
        </p:txBody>
      </p:sp>
      <p:pic>
        <p:nvPicPr>
          <p:cNvPr id="245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22" y="4088131"/>
            <a:ext cx="3327400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584">
            <a:off x="9357362" y="1282068"/>
            <a:ext cx="5676901" cy="239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2"/>
          <a:stretch>
            <a:fillRect/>
          </a:stretch>
        </p:blipFill>
        <p:spPr bwMode="auto">
          <a:xfrm>
            <a:off x="0" y="6052186"/>
            <a:ext cx="14630400" cy="217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4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2" y="3228195"/>
            <a:ext cx="3522981" cy="26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397000" y="1464946"/>
            <a:ext cx="9885680" cy="144589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defTabSz="1097280">
              <a:defRPr/>
            </a:pPr>
            <a:r>
              <a:rPr lang="en-US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2470786"/>
            <a:ext cx="192024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1148082" y="5952714"/>
            <a:ext cx="3327400" cy="207454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defTabSz="1097280">
              <a:defRPr/>
            </a:pP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83" y="3184011"/>
            <a:ext cx="3520440" cy="26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5651503" y="5946348"/>
            <a:ext cx="3327400" cy="204978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defTabSz="1097280">
              <a:defRPr/>
            </a:pP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2" y="3150371"/>
            <a:ext cx="3522981" cy="26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9931402" y="6057813"/>
            <a:ext cx="3329941" cy="19850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defTabSz="1097280">
              <a:defRPr/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m</a:t>
            </a:r>
            <a:r>
              <a:rPr lang="vi-VN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6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584">
            <a:off x="10916920" y="1064897"/>
            <a:ext cx="4686301" cy="183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2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62" y="3577590"/>
            <a:ext cx="3520440" cy="26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474981" y="1464946"/>
            <a:ext cx="10726419" cy="144589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defTabSz="1097280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097280">
              <a:defRPr/>
            </a:pPr>
            <a:r>
              <a:rPr lang="en-US" sz="3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</a:t>
            </a:r>
            <a:r>
              <a:rPr lang="en-US" sz="3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2470786"/>
            <a:ext cx="192024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251202" y="6170297"/>
            <a:ext cx="3327400" cy="75819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defTabSz="1097280">
              <a:defRPr/>
            </a:pP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762" y="3529966"/>
            <a:ext cx="3520440" cy="26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23961" y="6092191"/>
            <a:ext cx="3329941" cy="75819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defTabSz="1097280">
              <a:defRPr/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6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584">
            <a:off x="11381743" y="1095377"/>
            <a:ext cx="4686299" cy="183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04728" y="2301384"/>
            <a:ext cx="467360" cy="415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72574" y="2158062"/>
            <a:ext cx="542109" cy="738664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5" grpId="0" animBg="1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78461" y="2270760"/>
            <a:ext cx="3289299" cy="212598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defTabSz="1097280">
              <a:defRPr/>
            </a:pPr>
            <a:r>
              <a:rPr lang="en-US" sz="6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966722" y="1207770"/>
            <a:ext cx="3286760" cy="212598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defTabSz="1097280">
              <a:defRPr/>
            </a:pPr>
            <a:r>
              <a:rPr lang="vi-VN" sz="6400" b="1" dirty="0">
                <a:solidFill>
                  <a:prstClr val="white"/>
                </a:solidFill>
                <a:latin typeface="+mj-lt"/>
              </a:rPr>
              <a:t>ơ</a:t>
            </a:r>
            <a:r>
              <a:rPr lang="en-US" sz="6400" b="1" dirty="0">
                <a:solidFill>
                  <a:prstClr val="white"/>
                </a:solidFill>
                <a:latin typeface="+mj-lt"/>
              </a:rPr>
              <a:t>n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8140897" y="3332987"/>
            <a:ext cx="3288186" cy="212598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defTabSz="1097280">
              <a:defRPr/>
            </a:pPr>
            <a:r>
              <a:rPr lang="en-US" sz="6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6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5553605" y="2269998"/>
            <a:ext cx="3288186" cy="212598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defTabSz="1097280">
              <a:defRPr/>
            </a:pPr>
            <a:r>
              <a:rPr lang="en-US" sz="6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41" y="4671061"/>
            <a:ext cx="2448560" cy="18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584">
            <a:off x="10228583" y="1354457"/>
            <a:ext cx="4686299" cy="183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281"/>
            <a:ext cx="14630400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5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4206240"/>
            <a:ext cx="4460240" cy="3657600"/>
            <a:chOff x="1008" y="2592"/>
            <a:chExt cx="1259" cy="1379"/>
          </a:xfrm>
        </p:grpSpPr>
        <p:grpSp>
          <p:nvGrpSpPr>
            <p:cNvPr id="15385" name="Group 5"/>
            <p:cNvGrpSpPr>
              <a:grpSpLocks/>
            </p:cNvGrpSpPr>
            <p:nvPr/>
          </p:nvGrpSpPr>
          <p:grpSpPr bwMode="auto">
            <a:xfrm>
              <a:off x="1008" y="2592"/>
              <a:ext cx="1259" cy="1379"/>
              <a:chOff x="816" y="2544"/>
              <a:chExt cx="1632" cy="1632"/>
            </a:xfrm>
          </p:grpSpPr>
          <p:grpSp>
            <p:nvGrpSpPr>
              <p:cNvPr id="15387" name="Group 6"/>
              <p:cNvGrpSpPr>
                <a:grpSpLocks/>
              </p:cNvGrpSpPr>
              <p:nvPr/>
            </p:nvGrpSpPr>
            <p:grpSpPr bwMode="auto">
              <a:xfrm>
                <a:off x="816" y="2544"/>
                <a:ext cx="1632" cy="1632"/>
                <a:chOff x="720" y="2496"/>
                <a:chExt cx="1632" cy="1632"/>
              </a:xfrm>
            </p:grpSpPr>
            <p:sp>
              <p:nvSpPr>
                <p:cNvPr id="15389" name="AutoShape 7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5390" name="Picture 8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720" y="2640"/>
                  <a:ext cx="1632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388" name="AutoShape 9"/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86" name="Text Box 10"/>
            <p:cNvSpPr txBox="1">
              <a:spLocks noChangeArrowheads="1"/>
            </p:cNvSpPr>
            <p:nvPr/>
          </p:nvSpPr>
          <p:spPr bwMode="auto">
            <a:xfrm>
              <a:off x="1200" y="2640"/>
              <a:ext cx="81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46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Chúc các em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120640" y="4389120"/>
            <a:ext cx="4511040" cy="3749040"/>
            <a:chOff x="3570" y="1008"/>
            <a:chExt cx="1259" cy="1379"/>
          </a:xfrm>
        </p:grpSpPr>
        <p:grpSp>
          <p:nvGrpSpPr>
            <p:cNvPr id="15379" name="Group 13"/>
            <p:cNvGrpSpPr>
              <a:grpSpLocks/>
            </p:cNvGrpSpPr>
            <p:nvPr/>
          </p:nvGrpSpPr>
          <p:grpSpPr bwMode="auto">
            <a:xfrm>
              <a:off x="3570" y="1008"/>
              <a:ext cx="1259" cy="1379"/>
              <a:chOff x="2256" y="2496"/>
              <a:chExt cx="1259" cy="1523"/>
            </a:xfrm>
          </p:grpSpPr>
          <p:grpSp>
            <p:nvGrpSpPr>
              <p:cNvPr id="15381" name="Group 14"/>
              <p:cNvGrpSpPr>
                <a:grpSpLocks/>
              </p:cNvGrpSpPr>
              <p:nvPr/>
            </p:nvGrpSpPr>
            <p:grpSpPr bwMode="auto">
              <a:xfrm>
                <a:off x="2256" y="2496"/>
                <a:ext cx="1259" cy="1523"/>
                <a:chOff x="2256" y="2400"/>
                <a:chExt cx="1259" cy="1523"/>
              </a:xfrm>
            </p:grpSpPr>
            <p:sp>
              <p:nvSpPr>
                <p:cNvPr id="15383" name="AutoShape 15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5384" name="Picture 16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382" name="Text Box 17"/>
              <p:cNvSpPr txBox="1">
                <a:spLocks noChangeArrowheads="1"/>
              </p:cNvSpPr>
              <p:nvPr/>
            </p:nvSpPr>
            <p:spPr bwMode="auto">
              <a:xfrm>
                <a:off x="2592" y="2496"/>
                <a:ext cx="863" cy="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4000">
                    <a:solidFill>
                      <a:srgbClr val="FFFF00"/>
                    </a:solidFill>
                    <a:latin typeface=".VnTime" pitchFamily="34" charset="0"/>
                  </a:rPr>
                  <a:t>Chăm ngoan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vi-VN" sz="4000">
                  <a:solidFill>
                    <a:srgbClr val="FFFF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5380" name="AutoShape 18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9753600" y="4389120"/>
            <a:ext cx="4876800" cy="3749040"/>
            <a:chOff x="3312" y="2160"/>
            <a:chExt cx="1950" cy="2280"/>
          </a:xfrm>
        </p:grpSpPr>
        <p:grpSp>
          <p:nvGrpSpPr>
            <p:cNvPr id="15371" name="Group 20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15373" name="Text Box 21"/>
              <p:cNvSpPr txBox="1">
                <a:spLocks noChangeArrowheads="1"/>
              </p:cNvSpPr>
              <p:nvPr/>
            </p:nvSpPr>
            <p:spPr bwMode="auto">
              <a:xfrm>
                <a:off x="4753" y="2399"/>
                <a:ext cx="72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15374" name="Group 22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15375" name="Group 23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15377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15378" name="Picture 25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5376" name="AutoShape 26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372" name="Text Box 27"/>
            <p:cNvSpPr txBox="1">
              <a:spLocks noChangeArrowheads="1"/>
            </p:cNvSpPr>
            <p:nvPr/>
          </p:nvSpPr>
          <p:spPr bwMode="auto">
            <a:xfrm>
              <a:off x="3748" y="2245"/>
              <a:ext cx="1200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4000">
                  <a:solidFill>
                    <a:srgbClr val="FFFF00"/>
                  </a:solidFill>
                  <a:latin typeface=".VnTime" pitchFamily="34" charset="0"/>
                </a:rPr>
                <a:t>Học giỏi</a:t>
              </a:r>
            </a:p>
          </p:txBody>
        </p:sp>
      </p:grpSp>
      <p:pic>
        <p:nvPicPr>
          <p:cNvPr id="15365" name="Picture 43" descr="Bouqu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361">
            <a:off x="10241280" y="-91440"/>
            <a:ext cx="402336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6" descr="ad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91440"/>
            <a:ext cx="353568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2" descr="JULY4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365760"/>
            <a:ext cx="280416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2" descr="JULY4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0"/>
            <a:ext cx="280416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853440" y="1737361"/>
            <a:ext cx="12801600" cy="200025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b="1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quý thầy cô sức khỏe</a:t>
            </a:r>
          </a:p>
        </p:txBody>
      </p:sp>
      <p:pic>
        <p:nvPicPr>
          <p:cNvPr id="15370" name="Picture 32" descr="JULY4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914400"/>
            <a:ext cx="280416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0480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00" y="302884"/>
            <a:ext cx="12348000" cy="11912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altLang="vi-VN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vi-VN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br>
              <a:rPr lang="en-US" alt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4000" u="sng" dirty="0" err="1">
                <a:solidFill>
                  <a:srgbClr val="7030A0"/>
                </a:solidFill>
                <a:latin typeface="HP001 4 hàng" pitchFamily="34" charset="-93"/>
              </a:rPr>
              <a:t>Tiếng</a:t>
            </a:r>
            <a:r>
              <a:rPr lang="en-US" altLang="vi-VN" sz="4000" u="sng" dirty="0">
                <a:solidFill>
                  <a:srgbClr val="7030A0"/>
                </a:solidFill>
                <a:latin typeface="HP001 4 hàng" pitchFamily="34" charset="-93"/>
              </a:rPr>
              <a:t> </a:t>
            </a:r>
            <a:r>
              <a:rPr lang="en-US" altLang="vi-VN" sz="4000" u="sng" dirty="0" err="1">
                <a:solidFill>
                  <a:srgbClr val="7030A0"/>
                </a:solidFill>
                <a:latin typeface="HP001 4 hàng" pitchFamily="34" charset="-93"/>
              </a:rPr>
              <a:t>Việt</a:t>
            </a:r>
            <a:endParaRPr lang="en-US" altLang="vi-VN" sz="4000" u="sng" dirty="0">
              <a:solidFill>
                <a:srgbClr val="7030A0"/>
              </a:solidFill>
              <a:latin typeface="HP001 4 hàng" pitchFamily="34" charset="-93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682240" y="2138147"/>
            <a:ext cx="9631680" cy="1005840"/>
          </a:xfrm>
          <a:prstGeom prst="flowChartDecision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4" tIns="65309" rIns="130614" bIns="65309" anchor="ctr"/>
          <a:lstStyle/>
          <a:p>
            <a:pPr algn="ctr"/>
            <a:r>
              <a:rPr lang="en-US" altLang="vi-VN" sz="5100" b="1">
                <a:solidFill>
                  <a:srgbClr val="3333CC"/>
                </a:solidFill>
                <a:latin typeface="Times New Roman" pitchFamily="18" charset="0"/>
              </a:rPr>
              <a:t>Khởi động</a:t>
            </a:r>
          </a:p>
        </p:txBody>
      </p:sp>
      <p:sp>
        <p:nvSpPr>
          <p:cNvPr id="4100" name="AutoShape 28"/>
          <p:cNvSpPr>
            <a:spLocks noChangeArrowheads="1"/>
          </p:cNvSpPr>
          <p:nvPr/>
        </p:nvSpPr>
        <p:spPr bwMode="auto">
          <a:xfrm>
            <a:off x="121921" y="87631"/>
            <a:ext cx="14259451" cy="814197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0" rIns="130622" bIns="65310" anchor="ctr"/>
          <a:lstStyle/>
          <a:p>
            <a:endParaRPr lang="vi-VN" altLang="vi-VN" sz="3400"/>
          </a:p>
        </p:txBody>
      </p:sp>
    </p:spTree>
    <p:extLst>
      <p:ext uri="{BB962C8B-B14F-4D97-AF65-F5344CB8AC3E}">
        <p14:creationId xmlns:p14="http://schemas.microsoft.com/office/powerpoint/2010/main" val="28258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8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8421" y="1360283"/>
            <a:ext cx="7315200" cy="4481227"/>
          </a:xfrm>
          <a:prstGeom prst="rect">
            <a:avLst/>
          </a:prstGeom>
        </p:spPr>
        <p:txBody>
          <a:bodyPr lIns="146304" tIns="73152" rIns="146304" bIns="73152">
            <a:spAutoFit/>
          </a:bodyPr>
          <a:lstStyle/>
          <a:p>
            <a:pPr algn="ctr" defTabSz="1463040" latinLnBrk="1">
              <a:defRPr/>
            </a:pPr>
            <a:r>
              <a:rPr lang="en-US" sz="14100" b="1" spc="80" dirty="0" err="1">
                <a:ln w="381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Vua</a:t>
            </a:r>
            <a:r>
              <a:rPr lang="en-US" sz="14100" b="1" spc="80" dirty="0">
                <a:ln w="381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  <a:p>
            <a:pPr defTabSz="1463040" latinLnBrk="1">
              <a:defRPr/>
            </a:pPr>
            <a:r>
              <a:rPr lang="en-US" sz="14100" b="1" spc="80" dirty="0">
                <a:ln w="381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14100" b="1" spc="80" dirty="0" err="1">
                <a:ln w="381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phá</a:t>
            </a:r>
            <a:r>
              <a:rPr lang="en-US" sz="14100" b="1" spc="80" dirty="0">
                <a:ln w="381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l</a:t>
            </a:r>
            <a:r>
              <a:rPr lang="vi-VN" sz="14100" b="1" spc="80" dirty="0">
                <a:ln w="381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ư</a:t>
            </a:r>
            <a:r>
              <a:rPr lang="en-US" sz="14100" b="1" spc="80" dirty="0" err="1">
                <a:ln w="381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ới</a:t>
            </a:r>
            <a:endParaRPr lang="en-US" sz="14100" b="1" spc="80" dirty="0">
              <a:ln w="38100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636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2640" y="91440"/>
            <a:ext cx="10485120" cy="85344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Quả Bó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14" y="6126480"/>
            <a:ext cx="844062" cy="73152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03" y="1920243"/>
            <a:ext cx="2425674" cy="2197694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388617" y="4479628"/>
            <a:ext cx="5326773" cy="1372533"/>
          </a:xfrm>
          <a:prstGeom prst="flowChartTerminator">
            <a:avLst/>
          </a:prstGeom>
          <a:solidFill>
            <a:schemeClr val="tx2"/>
          </a:solidFill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5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Câu TL C"/>
          <p:cNvSpPr/>
          <p:nvPr/>
        </p:nvSpPr>
        <p:spPr>
          <a:xfrm>
            <a:off x="413203" y="6367507"/>
            <a:ext cx="5302182" cy="1390294"/>
          </a:xfrm>
          <a:prstGeom prst="flowChartTerminator">
            <a:avLst/>
          </a:prstGeom>
          <a:solidFill>
            <a:schemeClr val="tx2"/>
          </a:solidFill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3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</a:t>
            </a:r>
            <a:r>
              <a:rPr lang="en-US" sz="3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Câu TL B"/>
          <p:cNvSpPr/>
          <p:nvPr/>
        </p:nvSpPr>
        <p:spPr>
          <a:xfrm>
            <a:off x="8889711" y="6204797"/>
            <a:ext cx="5445622" cy="1464042"/>
          </a:xfrm>
          <a:prstGeom prst="flowChartTerminator">
            <a:avLst/>
          </a:prstGeom>
          <a:solidFill>
            <a:schemeClr val="tx2"/>
          </a:solidFill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Câu TL D"/>
          <p:cNvSpPr/>
          <p:nvPr/>
        </p:nvSpPr>
        <p:spPr>
          <a:xfrm>
            <a:off x="8809797" y="4413711"/>
            <a:ext cx="5316531" cy="1315302"/>
          </a:xfrm>
          <a:prstGeom prst="flowChartTerminator">
            <a:avLst/>
          </a:prstGeom>
          <a:solidFill>
            <a:schemeClr val="tx2"/>
          </a:solidFill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" name="Sai"/>
          <p:cNvSpPr/>
          <p:nvPr/>
        </p:nvSpPr>
        <p:spPr>
          <a:xfrm>
            <a:off x="6035044" y="4117937"/>
            <a:ext cx="2584437" cy="72838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43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6035044" y="4114802"/>
            <a:ext cx="2584437" cy="72838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43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ĐÚNG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2640" y="206216"/>
            <a:ext cx="12414637" cy="640176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pPr defTabSz="1097280"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Từ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/>
              </a:rPr>
              <a:t> 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ngữ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chỉ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người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/>
              </a:rPr>
              <a:t>.</a:t>
            </a:r>
            <a:r>
              <a:rPr lang="en-US" sz="3200" kern="0" dirty="0">
                <a:solidFill>
                  <a:prstClr val="white"/>
                </a:solidFill>
                <a:latin typeface="Times New Roman" panose="02020603050405020304"/>
                <a:cs typeface="Arial" panose="020B0604020202020204"/>
                <a:sym typeface="Arial" panose="020B0604020202020204"/>
              </a:rPr>
              <a:t> </a:t>
            </a:r>
            <a:endParaRPr lang="vi-VN" sz="3200" kern="0" dirty="0">
              <a:solidFill>
                <a:prstClr val="white"/>
              </a:solidFill>
              <a:latin typeface="Times New Roman" panose="020206030504050203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5603" y="4705040"/>
            <a:ext cx="896906" cy="9217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 latinLnBrk="1">
              <a:defRPr/>
            </a:pP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226545" y="6601803"/>
            <a:ext cx="896906" cy="9217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 latinLnBrk="1">
              <a:defRPr/>
            </a:pP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8557394" y="4705040"/>
            <a:ext cx="921702" cy="9217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 latinLnBrk="1">
              <a:defRPr/>
            </a:pP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8558517" y="6522720"/>
            <a:ext cx="921702" cy="9217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 latinLnBrk="1">
              <a:defRPr/>
            </a:pP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050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14" y="6126480"/>
            <a:ext cx="844062" cy="73152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03" y="1920243"/>
            <a:ext cx="2425674" cy="2197694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319658" y="5303520"/>
            <a:ext cx="5593974" cy="1115568"/>
          </a:xfrm>
          <a:prstGeom prst="flowChartTerminator">
            <a:avLst/>
          </a:prstGeom>
          <a:solidFill>
            <a:schemeClr val="tx2"/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  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Câu TL C"/>
          <p:cNvSpPr/>
          <p:nvPr/>
        </p:nvSpPr>
        <p:spPr>
          <a:xfrm>
            <a:off x="393426" y="6675120"/>
            <a:ext cx="5520210" cy="1115568"/>
          </a:xfrm>
          <a:prstGeom prst="flowChartTerminator">
            <a:avLst/>
          </a:prstGeom>
          <a:solidFill>
            <a:schemeClr val="tx2"/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defTabSz="1097280">
              <a:defRPr/>
            </a:pPr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</a:t>
            </a:r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      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bìa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sách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Câu TL B"/>
          <p:cNvSpPr/>
          <p:nvPr/>
        </p:nvSpPr>
        <p:spPr>
          <a:xfrm>
            <a:off x="8306954" y="5183582"/>
            <a:ext cx="6110342" cy="1207008"/>
          </a:xfrm>
          <a:prstGeom prst="flowChartTerminator">
            <a:avLst/>
          </a:prstGeom>
          <a:solidFill>
            <a:schemeClr val="tx2"/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Câu TL D"/>
          <p:cNvSpPr/>
          <p:nvPr/>
        </p:nvSpPr>
        <p:spPr>
          <a:xfrm>
            <a:off x="8410436" y="6699711"/>
            <a:ext cx="5974078" cy="1115566"/>
          </a:xfrm>
          <a:prstGeom prst="flowChartTerminator">
            <a:avLst/>
          </a:prstGeom>
          <a:solidFill>
            <a:schemeClr val="tx2"/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3200" dirty="0">
                <a:solidFill>
                  <a:prstClr val="white"/>
                </a:solidFill>
                <a:latin typeface="Calibri"/>
                <a:sym typeface="Arial" panose="020B0604020202020204"/>
              </a:rPr>
              <a:t>   </a:t>
            </a:r>
            <a:r>
              <a:rPr lang="en-US" sz="3200" dirty="0" err="1">
                <a:solidFill>
                  <a:prstClr val="white"/>
                </a:solidFill>
                <a:latin typeface="Calibri"/>
                <a:sym typeface="Arial" panose="020B0604020202020204"/>
              </a:rPr>
              <a:t>cuốn</a:t>
            </a:r>
            <a:r>
              <a:rPr lang="en-US" sz="3200" dirty="0">
                <a:solidFill>
                  <a:prstClr val="white"/>
                </a:solidFill>
                <a:latin typeface="Calibri"/>
                <a:sym typeface="Arial" panose="020B060402020202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  <a:sym typeface="Arial" panose="020B0604020202020204"/>
              </a:rPr>
              <a:t>sách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" name="Sai"/>
          <p:cNvSpPr/>
          <p:nvPr/>
        </p:nvSpPr>
        <p:spPr>
          <a:xfrm>
            <a:off x="6035044" y="4117937"/>
            <a:ext cx="2584437" cy="72838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43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6035044" y="4114802"/>
            <a:ext cx="2584437" cy="72838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43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ĐÚNG</a:t>
            </a:r>
          </a:p>
        </p:txBody>
      </p:sp>
      <p:sp>
        <p:nvSpPr>
          <p:cNvPr id="14" name="Oval 13"/>
          <p:cNvSpPr/>
          <p:nvPr/>
        </p:nvSpPr>
        <p:spPr>
          <a:xfrm>
            <a:off x="213104" y="5430242"/>
            <a:ext cx="762256" cy="8207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 latinLnBrk="1">
              <a:defRPr/>
            </a:pP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243840" y="6843294"/>
            <a:ext cx="772435" cy="82839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 latinLnBrk="1">
              <a:defRPr/>
            </a:pP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8138915" y="5455922"/>
            <a:ext cx="761245" cy="78384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 latinLnBrk="1">
              <a:defRPr/>
            </a:pP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8260835" y="6858002"/>
            <a:ext cx="761245" cy="82839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 latinLnBrk="1">
              <a:defRPr/>
            </a:pP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74745" y="98355"/>
            <a:ext cx="12159214" cy="90979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>
              <a:buClr>
                <a:srgbClr val="000000"/>
              </a:buClr>
              <a:defRPr/>
            </a:pPr>
            <a:endParaRPr lang="en-US" sz="2200" kern="0">
              <a:solidFill>
                <a:prstClr val="white"/>
              </a:solidFill>
              <a:latin typeface="Calibri"/>
              <a:sym typeface="Arial" panose="020B0604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4745" y="214603"/>
            <a:ext cx="4455579" cy="640176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defTabSz="1097280"/>
            <a:r>
              <a:rPr lang="en-US" sz="3200" dirty="0">
                <a:solidFill>
                  <a:prstClr val="white"/>
                </a:solidFill>
                <a:latin typeface="Times New Roman" panose="02020603050405020304"/>
              </a:rPr>
              <a:t>     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Từ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ngữ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chỉ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hoạt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động</a:t>
            </a:r>
            <a:endParaRPr lang="en-US" sz="3200" dirty="0">
              <a:solidFill>
                <a:prstClr val="white"/>
              </a:solidFill>
              <a:latin typeface="UTM Avo" panose="020406030505060202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634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708699" y="113567"/>
            <a:ext cx="12159214" cy="90979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>
              <a:buClr>
                <a:srgbClr val="000000"/>
              </a:buClr>
              <a:defRPr/>
            </a:pPr>
            <a:endParaRPr lang="en-US" sz="2200" kern="0">
              <a:solidFill>
                <a:prstClr val="white"/>
              </a:solidFill>
              <a:latin typeface="Calibri"/>
              <a:sym typeface="Arial" panose="020B0604020202020204"/>
            </a:endParaRPr>
          </a:p>
        </p:txBody>
      </p:sp>
      <p:pic>
        <p:nvPicPr>
          <p:cNvPr id="6" name="Quả Bó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14" y="6126480"/>
            <a:ext cx="844062" cy="73152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03" y="1920243"/>
            <a:ext cx="2425674" cy="2197694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359337" y="4904941"/>
            <a:ext cx="6464088" cy="1404898"/>
          </a:xfrm>
          <a:prstGeom prst="flowChartTerminator">
            <a:avLst/>
          </a:prstGeom>
          <a:solidFill>
            <a:schemeClr val="tx2"/>
          </a:solidFill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defTabSz="1097280">
              <a:defRPr/>
            </a:pPr>
            <a:r>
              <a:rPr lang="en-US" sz="5800" dirty="0">
                <a:solidFill>
                  <a:prstClr val="white"/>
                </a:solidFill>
                <a:latin typeface="Calibri"/>
                <a:sym typeface="Arial" panose="020B0604020202020204"/>
              </a:rPr>
              <a:t>     </a:t>
            </a:r>
            <a:r>
              <a:rPr lang="en-US" sz="5800" dirty="0">
                <a:solidFill>
                  <a:prstClr val="white"/>
                </a:solidFill>
                <a:latin typeface="Calibri"/>
                <a:sym typeface="Arial" panose="020B0604020202020204"/>
              </a:rPr>
              <a:t>       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Câu TL C"/>
          <p:cNvSpPr/>
          <p:nvPr/>
        </p:nvSpPr>
        <p:spPr>
          <a:xfrm>
            <a:off x="273276" y="6700477"/>
            <a:ext cx="6711336" cy="1317250"/>
          </a:xfrm>
          <a:prstGeom prst="flowChartTerminator">
            <a:avLst/>
          </a:prstGeom>
          <a:solidFill>
            <a:schemeClr val="tx2"/>
          </a:solidFill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Câu TL B"/>
          <p:cNvSpPr/>
          <p:nvPr/>
        </p:nvSpPr>
        <p:spPr>
          <a:xfrm>
            <a:off x="8128687" y="4942372"/>
            <a:ext cx="6257877" cy="1404898"/>
          </a:xfrm>
          <a:prstGeom prst="flowChartTerminator">
            <a:avLst/>
          </a:prstGeom>
          <a:solidFill>
            <a:schemeClr val="tx2"/>
          </a:solidFill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3200" dirty="0">
                <a:solidFill>
                  <a:prstClr val="white"/>
                </a:solidFill>
                <a:latin typeface="Calibri"/>
                <a:sym typeface="Arial" panose="020B0604020202020204"/>
              </a:rPr>
              <a:t> 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Câu TL D"/>
          <p:cNvSpPr/>
          <p:nvPr/>
        </p:nvSpPr>
        <p:spPr>
          <a:xfrm>
            <a:off x="8211181" y="6700479"/>
            <a:ext cx="6136450" cy="1201688"/>
          </a:xfrm>
          <a:prstGeom prst="flowChartTerminator">
            <a:avLst/>
          </a:prstGeom>
          <a:solidFill>
            <a:schemeClr val="tx2"/>
          </a:solidFill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3200" dirty="0" err="1">
                <a:solidFill>
                  <a:prstClr val="white"/>
                </a:solidFill>
                <a:latin typeface="Calibri"/>
              </a:rPr>
              <a:t>g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iảng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bài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" name="Sai"/>
          <p:cNvSpPr/>
          <p:nvPr/>
        </p:nvSpPr>
        <p:spPr>
          <a:xfrm>
            <a:off x="6035044" y="4117937"/>
            <a:ext cx="2584437" cy="72838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43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6035044" y="4117937"/>
            <a:ext cx="2584437" cy="72838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097280">
              <a:defRPr/>
            </a:pPr>
            <a:r>
              <a:rPr lang="en-US" sz="4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ĐÚNG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8694" y="167208"/>
            <a:ext cx="11777552" cy="640176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pPr algn="ctr" defTabSz="1097280"/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Từ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ngữ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chỉ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sự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/>
              </a:rPr>
              <a:t>vật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24" y="5215737"/>
            <a:ext cx="793608" cy="7833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 latinLnBrk="1">
              <a:defRPr/>
            </a:pP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125323" y="6983043"/>
            <a:ext cx="790205" cy="75211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 latinLnBrk="1">
              <a:defRPr/>
            </a:pP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7961645" y="5215735"/>
            <a:ext cx="816597" cy="8497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 latinLnBrk="1">
              <a:defRPr/>
            </a:pP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8046720" y="6858002"/>
            <a:ext cx="853440" cy="8624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 latinLnBrk="1">
              <a:defRPr/>
            </a:pP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</a:t>
            </a:r>
          </a:p>
        </p:txBody>
      </p:sp>
      <p:sp>
        <p:nvSpPr>
          <p:cNvPr id="5" name="AutoShape 4" descr="Hình ảnh trái bóng đá - PNG"/>
          <p:cNvSpPr>
            <a:spLocks noChangeAspect="1" noChangeArrowheads="1"/>
          </p:cNvSpPr>
          <p:nvPr/>
        </p:nvSpPr>
        <p:spPr bwMode="auto">
          <a:xfrm>
            <a:off x="248920" y="-231140"/>
            <a:ext cx="487680" cy="4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6304" tIns="73152" rIns="146304" bIns="73152" numCol="1" anchor="t" anchorCtr="0" compatLnSpc="1"/>
          <a:lstStyle/>
          <a:p>
            <a:pPr defTabSz="1463040">
              <a:buClr>
                <a:srgbClr val="000000"/>
              </a:buClr>
              <a:defRPr/>
            </a:pPr>
            <a:endParaRPr lang="en-US" sz="2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4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0" rIns="130622" bIns="65310" anchor="ctr"/>
          <a:lstStyle/>
          <a:p>
            <a:endParaRPr lang="vi-VN" altLang="vi-VN"/>
          </a:p>
        </p:txBody>
      </p:sp>
      <p:pic>
        <p:nvPicPr>
          <p:cNvPr id="9219" name="Picture 5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0" y="1280163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680" y="3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760" y="1554483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9"/>
          <p:cNvSpPr>
            <a:spLocks noChangeArrowheads="1"/>
          </p:cNvSpPr>
          <p:nvPr/>
        </p:nvSpPr>
        <p:spPr bwMode="auto">
          <a:xfrm>
            <a:off x="2490282" y="693423"/>
            <a:ext cx="13167360" cy="185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0" rIns="130622" bIns="65310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endParaRPr lang="en-US" altLang="en-US" sz="3200" b="1" u="sng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0720" y="497842"/>
            <a:ext cx="12679680" cy="416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vi-VN" sz="4000" b="1" dirty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vi-VN" altLang="vi-VN" sz="4000" b="1" dirty="0">
                <a:solidFill>
                  <a:srgbClr val="7030A0"/>
                </a:solidFill>
                <a:cs typeface="Times New Roman" pitchFamily="18" charset="0"/>
              </a:rPr>
            </a:br>
            <a:endParaRPr lang="en-US" altLang="vi-VN" sz="4000" b="1" u="sng" dirty="0">
              <a:solidFill>
                <a:srgbClr val="7030A0"/>
              </a:solidFill>
              <a:latin typeface="HP001 4 hàng" pitchFamily="34" charset="-93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04349" y="1756616"/>
            <a:ext cx="14292579" cy="440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304" tIns="73152" rIns="146304" bIns="73152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48640" indent="-548640">
              <a:lnSpc>
                <a:spcPct val="120000"/>
              </a:lnSpc>
              <a:buFontTx/>
              <a:buChar char="-"/>
            </a:pP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triển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vốn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</a:t>
            </a:r>
            <a:r>
              <a:rPr lang="vi-VN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ường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548640" indent="-548640">
              <a:lnSpc>
                <a:spcPct val="120000"/>
              </a:lnSpc>
              <a:buFontTx/>
              <a:buChar char="-"/>
            </a:pP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Đặt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lang="vi-VN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ược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nêu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en-US" sz="38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r>
              <a:rPr lang="en-US" altLang="en-US" sz="3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en-US" altLang="en-US" sz="3800" b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48640" indent="-548640">
              <a:lnSpc>
                <a:spcPct val="120000"/>
              </a:lnSpc>
              <a:buFontTx/>
              <a:buChar char="-"/>
            </a:pPr>
            <a:endParaRPr lang="en-US" altLang="en-US" sz="3800" b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22" y="545468"/>
            <a:ext cx="3553243" cy="1329595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altLang="en-US" sz="3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0" rIns="130622" bIns="65310" anchor="ctr"/>
          <a:lstStyle/>
          <a:p>
            <a:endParaRPr lang="vi-VN" altLang="vi-VN"/>
          </a:p>
        </p:txBody>
      </p:sp>
      <p:pic>
        <p:nvPicPr>
          <p:cNvPr id="9219" name="Picture 5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0" y="1280163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680" y="3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760" y="1554483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9"/>
          <p:cNvSpPr>
            <a:spLocks noChangeArrowheads="1"/>
          </p:cNvSpPr>
          <p:nvPr/>
        </p:nvSpPr>
        <p:spPr bwMode="auto">
          <a:xfrm>
            <a:off x="2490282" y="693423"/>
            <a:ext cx="13167360" cy="185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0" rIns="130622" bIns="65310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endParaRPr lang="en-US" altLang="en-US" sz="3200" b="1" u="sng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0720" y="404453"/>
            <a:ext cx="12679680" cy="416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vi-VN" sz="4000" b="1" dirty="0">
                <a:cs typeface="Times New Roman" pitchFamily="18" charset="0"/>
              </a:rPr>
              <a:t/>
            </a:r>
            <a:br>
              <a:rPr lang="vi-VN" altLang="vi-VN" sz="4000" b="1" dirty="0">
                <a:cs typeface="Times New Roman" pitchFamily="18" charset="0"/>
              </a:rPr>
            </a:br>
            <a:endParaRPr lang="en-US" altLang="vi-VN" sz="4000" b="1" u="sng" dirty="0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101158" y="498052"/>
            <a:ext cx="3985261" cy="13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0" rIns="130622" bIns="653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SG" sz="3800" dirty="0">
              <a:solidFill>
                <a:srgbClr val="000099"/>
              </a:solidFill>
            </a:endParaRPr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609600" y="2293769"/>
            <a:ext cx="13776960" cy="11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0" rIns="130622" bIns="653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en-US" sz="3400" b="1" dirty="0">
              <a:solidFill>
                <a:srgbClr val="000099"/>
              </a:solidFill>
            </a:endParaRPr>
          </a:p>
          <a:p>
            <a:pPr algn="just" eaLnBrk="1" hangingPunct="1"/>
            <a:endParaRPr lang="en-US" sz="3400" b="1" dirty="0">
              <a:solidFill>
                <a:srgbClr val="0000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71993" y="2340464"/>
            <a:ext cx="3797678" cy="15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26094" y="2382378"/>
            <a:ext cx="37149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PC\Downloads\z5962885785680_b7c0af1823f4a3b5a62eb3a40a070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1" y="3358534"/>
            <a:ext cx="13937790" cy="335424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96" y="1675299"/>
            <a:ext cx="13088712" cy="1329595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38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(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hoắt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0" rIns="130622" bIns="65310" anchor="ctr"/>
          <a:lstStyle/>
          <a:p>
            <a:endParaRPr lang="vi-VN" altLang="vi-VN"/>
          </a:p>
        </p:txBody>
      </p:sp>
      <p:pic>
        <p:nvPicPr>
          <p:cNvPr id="9219" name="Picture 5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0" y="1280163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680" y="3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760" y="1554483"/>
            <a:ext cx="170688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9"/>
          <p:cNvSpPr>
            <a:spLocks noChangeArrowheads="1"/>
          </p:cNvSpPr>
          <p:nvPr/>
        </p:nvSpPr>
        <p:spPr bwMode="auto">
          <a:xfrm>
            <a:off x="2490282" y="693423"/>
            <a:ext cx="13167360" cy="185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0" rIns="130622" bIns="65310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endParaRPr lang="en-US" altLang="en-US" sz="3200" b="1" u="sng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0720" y="404453"/>
            <a:ext cx="12679680" cy="416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vi-VN" sz="4000" b="1" dirty="0">
                <a:cs typeface="Times New Roman" pitchFamily="18" charset="0"/>
              </a:rPr>
              <a:t/>
            </a:r>
            <a:br>
              <a:rPr lang="vi-VN" altLang="vi-VN" sz="4000" b="1" dirty="0">
                <a:cs typeface="Times New Roman" pitchFamily="18" charset="0"/>
              </a:rPr>
            </a:br>
            <a:endParaRPr lang="en-US" altLang="vi-VN" sz="4000" b="1" u="sng" dirty="0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101158" y="498052"/>
            <a:ext cx="3985261" cy="13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0" rIns="130622" bIns="653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SG" sz="3800" dirty="0">
              <a:solidFill>
                <a:srgbClr val="000099"/>
              </a:solidFill>
            </a:endParaRPr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609600" y="2293769"/>
            <a:ext cx="13776960" cy="11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0" rIns="130622" bIns="653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en-US" sz="3400" b="1" dirty="0">
              <a:solidFill>
                <a:srgbClr val="000099"/>
              </a:solidFill>
            </a:endParaRPr>
          </a:p>
          <a:p>
            <a:pPr algn="just" eaLnBrk="1" hangingPunct="1"/>
            <a:endParaRPr lang="en-US" sz="3400" b="1" dirty="0">
              <a:solidFill>
                <a:srgbClr val="00009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04155" y="6741917"/>
            <a:ext cx="7455503" cy="1224951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7000" b="1" dirty="0">
                <a:ln/>
                <a:solidFill>
                  <a:srgbClr val="002060"/>
                </a:solidFill>
              </a:rPr>
              <a:t>THẢO LUẬN NHÓM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71993" y="2340464"/>
            <a:ext cx="3797678" cy="15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26094" y="2382378"/>
            <a:ext cx="37149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PC\Downloads\z5962885785680_b7c0af1823f4a3b5a62eb3a40a070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1" y="3358534"/>
            <a:ext cx="13937790" cy="335424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78" y="1753123"/>
            <a:ext cx="13088712" cy="1329595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38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(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hoắt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901</Words>
  <Application>Microsoft Office PowerPoint</Application>
  <PresentationFormat>Custom</PresentationFormat>
  <Paragraphs>147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Clip</vt:lpstr>
      <vt:lpstr>PowerPoint Presentation</vt:lpstr>
      <vt:lpstr>Thứ  năm ngày 31 tháng 10 năm 2024 Tiếng Việt</vt:lpstr>
      <vt:lpstr>PowerPoint Presentation</vt:lpstr>
      <vt:lpstr>PowerPoint Presentation</vt:lpstr>
      <vt:lpstr>PowerPoint Presentation</vt:lpstr>
      <vt:lpstr>PowerPoint Presentation</vt:lpstr>
      <vt:lpstr>Thứ năm ngày 31 tháng 10 năm 2024 </vt:lpstr>
      <vt:lpstr>Thứ năm ngày 31 tháng 10 năm 2024 </vt:lpstr>
      <vt:lpstr>Thứ năm ngày 31 tháng 10 năm 2024 </vt:lpstr>
      <vt:lpstr>Thứ năm ngày 31 tháng 10 năm 2024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16</cp:revision>
  <dcterms:created xsi:type="dcterms:W3CDTF">2024-09-30T13:24:38Z</dcterms:created>
  <dcterms:modified xsi:type="dcterms:W3CDTF">2024-12-18T01:41:17Z</dcterms:modified>
</cp:coreProperties>
</file>