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av" ContentType="audio/wav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2.xml" ContentType="application/vnd.openxmlformats-officedocument.theme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17" r:id="rId2"/>
    <p:sldMasterId id="2147483744" r:id="rId3"/>
  </p:sldMasterIdLst>
  <p:notesMasterIdLst>
    <p:notesMasterId r:id="rId25"/>
  </p:notesMasterIdLst>
  <p:sldIdLst>
    <p:sldId id="322" r:id="rId4"/>
    <p:sldId id="323" r:id="rId5"/>
    <p:sldId id="289" r:id="rId6"/>
    <p:sldId id="290" r:id="rId7"/>
    <p:sldId id="291" r:id="rId8"/>
    <p:sldId id="292" r:id="rId9"/>
    <p:sldId id="293" r:id="rId10"/>
    <p:sldId id="294" r:id="rId11"/>
    <p:sldId id="325" r:id="rId12"/>
    <p:sldId id="267" r:id="rId13"/>
    <p:sldId id="268" r:id="rId14"/>
    <p:sldId id="276" r:id="rId15"/>
    <p:sldId id="287" r:id="rId16"/>
    <p:sldId id="288" r:id="rId17"/>
    <p:sldId id="303" r:id="rId18"/>
    <p:sldId id="317" r:id="rId19"/>
    <p:sldId id="318" r:id="rId20"/>
    <p:sldId id="319" r:id="rId21"/>
    <p:sldId id="320" r:id="rId22"/>
    <p:sldId id="321" r:id="rId23"/>
    <p:sldId id="309" r:id="rId24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browse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E9AF"/>
    <a:srgbClr val="F8C917"/>
    <a:srgbClr val="FDC57B"/>
    <a:srgbClr val="FCFAF8"/>
    <a:srgbClr val="D8E8BA"/>
    <a:srgbClr val="D2C3E0"/>
    <a:srgbClr val="FACAC8"/>
    <a:srgbClr val="FFD863"/>
    <a:srgbClr val="CAE8F8"/>
    <a:srgbClr val="FFE28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80" d="100"/>
          <a:sy n="80" d="100"/>
        </p:scale>
        <p:origin x="1517" y="5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theme" Target="theme/theme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12FF20D-F2F7-4C62-96DC-6EF3B6C080F8}" type="datetimeFigureOut">
              <a:rPr lang="en-US" smtClean="0"/>
              <a:t>12/6/2024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9488818-56D2-48D9-9A56-BA3B86076C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949427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93761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04704136-A889-45ED-82EE-E7C591A3FDEE}" type="slidenum">
              <a:rPr lang="en-US" altLang="vi-VN" smtClean="0"/>
              <a:pPr eaLnBrk="1" hangingPunct="1"/>
              <a:t>9</a:t>
            </a:fld>
            <a:endParaRPr lang="en-US" altLang="vi-VN"/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vi-VN" altLang="vi-VN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799677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859DAA8A-42E3-41DD-955B-00619505C44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8CFC96C4-91AC-43D2-A063-7E14F4E591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618907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5C094D4-2376-4C60-98C2-0F70F108006B}" type="datetimeFigureOut">
              <a:rPr lang="en-US" smtClean="0"/>
              <a:t>12/6/2024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FE2D96E-EA7D-4721-8FB0-65ABF5ACA0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250147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09501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098092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53636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824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359739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67156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84332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484406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615853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771807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3965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029593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987259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231007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936196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96207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89709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535810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5204405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00337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55248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345670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35016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637314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976014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DD3A321D-253D-4B9D-96AF-F7E674DD927F}" type="datetimeFigureOut">
              <a:rPr lang="en-US" smtClean="0">
                <a:solidFill>
                  <a:prstClr val="black"/>
                </a:solidFill>
              </a:rPr>
              <a:pPr/>
              <a:t>12/6/2024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7B044997-371D-447D-90A3-74431B11D65B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506216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17637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869573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4954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29241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083859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060568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163487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259593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099912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473341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4699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05811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477474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818146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559145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08715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71113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21613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263342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52141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087707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295261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4086393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8577848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62695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DD3A321D-253D-4B9D-96AF-F7E674DD927F}" type="datetimeFigureOut">
              <a:rPr lang="en-US" smtClean="0">
                <a:solidFill>
                  <a:prstClr val="black"/>
                </a:solidFill>
              </a:rPr>
              <a:pPr/>
              <a:t>12/6/2024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7B044997-371D-447D-90A3-74431B11D65B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177000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2265291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13" Type="http://schemas.openxmlformats.org/officeDocument/2006/relationships/slideLayout" Target="../slideLayouts/slideLayout41.xml"/><Relationship Id="rId18" Type="http://schemas.openxmlformats.org/officeDocument/2006/relationships/slideLayout" Target="../slideLayouts/slideLayout46.xml"/><Relationship Id="rId26" Type="http://schemas.openxmlformats.org/officeDocument/2006/relationships/slideLayout" Target="../slideLayouts/slideLayout54.xml"/><Relationship Id="rId3" Type="http://schemas.openxmlformats.org/officeDocument/2006/relationships/slideLayout" Target="../slideLayouts/slideLayout31.xml"/><Relationship Id="rId21" Type="http://schemas.openxmlformats.org/officeDocument/2006/relationships/slideLayout" Target="../slideLayouts/slideLayout49.xml"/><Relationship Id="rId7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40.xml"/><Relationship Id="rId17" Type="http://schemas.openxmlformats.org/officeDocument/2006/relationships/slideLayout" Target="../slideLayouts/slideLayout45.xml"/><Relationship Id="rId25" Type="http://schemas.openxmlformats.org/officeDocument/2006/relationships/slideLayout" Target="../slideLayouts/slideLayout53.xml"/><Relationship Id="rId2" Type="http://schemas.openxmlformats.org/officeDocument/2006/relationships/slideLayout" Target="../slideLayouts/slideLayout30.xml"/><Relationship Id="rId16" Type="http://schemas.openxmlformats.org/officeDocument/2006/relationships/slideLayout" Target="../slideLayouts/slideLayout44.xml"/><Relationship Id="rId20" Type="http://schemas.openxmlformats.org/officeDocument/2006/relationships/slideLayout" Target="../slideLayouts/slideLayout48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24" Type="http://schemas.openxmlformats.org/officeDocument/2006/relationships/slideLayout" Target="../slideLayouts/slideLayout52.xml"/><Relationship Id="rId5" Type="http://schemas.openxmlformats.org/officeDocument/2006/relationships/slideLayout" Target="../slideLayouts/slideLayout33.xml"/><Relationship Id="rId15" Type="http://schemas.openxmlformats.org/officeDocument/2006/relationships/slideLayout" Target="../slideLayouts/slideLayout43.xml"/><Relationship Id="rId23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38.xml"/><Relationship Id="rId19" Type="http://schemas.openxmlformats.org/officeDocument/2006/relationships/slideLayout" Target="../slideLayouts/slideLayout47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Relationship Id="rId14" Type="http://schemas.openxmlformats.org/officeDocument/2006/relationships/slideLayout" Target="../slideLayouts/slideLayout42.xml"/><Relationship Id="rId22" Type="http://schemas.openxmlformats.org/officeDocument/2006/relationships/slideLayout" Target="../slideLayouts/slideLayout50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.xml"/><Relationship Id="rId13" Type="http://schemas.openxmlformats.org/officeDocument/2006/relationships/slideLayout" Target="../slideLayouts/slideLayout67.xml"/><Relationship Id="rId18" Type="http://schemas.openxmlformats.org/officeDocument/2006/relationships/slideLayout" Target="../slideLayouts/slideLayout72.xml"/><Relationship Id="rId26" Type="http://schemas.openxmlformats.org/officeDocument/2006/relationships/slideLayout" Target="../slideLayouts/slideLayout80.xml"/><Relationship Id="rId3" Type="http://schemas.openxmlformats.org/officeDocument/2006/relationships/slideLayout" Target="../slideLayouts/slideLayout57.xml"/><Relationship Id="rId21" Type="http://schemas.openxmlformats.org/officeDocument/2006/relationships/slideLayout" Target="../slideLayouts/slideLayout75.xml"/><Relationship Id="rId7" Type="http://schemas.openxmlformats.org/officeDocument/2006/relationships/slideLayout" Target="../slideLayouts/slideLayout61.xml"/><Relationship Id="rId12" Type="http://schemas.openxmlformats.org/officeDocument/2006/relationships/slideLayout" Target="../slideLayouts/slideLayout66.xml"/><Relationship Id="rId17" Type="http://schemas.openxmlformats.org/officeDocument/2006/relationships/slideLayout" Target="../slideLayouts/slideLayout71.xml"/><Relationship Id="rId25" Type="http://schemas.openxmlformats.org/officeDocument/2006/relationships/slideLayout" Target="../slideLayouts/slideLayout79.xml"/><Relationship Id="rId2" Type="http://schemas.openxmlformats.org/officeDocument/2006/relationships/slideLayout" Target="../slideLayouts/slideLayout56.xml"/><Relationship Id="rId16" Type="http://schemas.openxmlformats.org/officeDocument/2006/relationships/slideLayout" Target="../slideLayouts/slideLayout70.xml"/><Relationship Id="rId20" Type="http://schemas.openxmlformats.org/officeDocument/2006/relationships/slideLayout" Target="../slideLayouts/slideLayout74.xml"/><Relationship Id="rId1" Type="http://schemas.openxmlformats.org/officeDocument/2006/relationships/slideLayout" Target="../slideLayouts/slideLayout55.xml"/><Relationship Id="rId6" Type="http://schemas.openxmlformats.org/officeDocument/2006/relationships/slideLayout" Target="../slideLayouts/slideLayout60.xml"/><Relationship Id="rId11" Type="http://schemas.openxmlformats.org/officeDocument/2006/relationships/slideLayout" Target="../slideLayouts/slideLayout65.xml"/><Relationship Id="rId24" Type="http://schemas.openxmlformats.org/officeDocument/2006/relationships/slideLayout" Target="../slideLayouts/slideLayout78.xml"/><Relationship Id="rId5" Type="http://schemas.openxmlformats.org/officeDocument/2006/relationships/slideLayout" Target="../slideLayouts/slideLayout59.xml"/><Relationship Id="rId15" Type="http://schemas.openxmlformats.org/officeDocument/2006/relationships/slideLayout" Target="../slideLayouts/slideLayout69.xml"/><Relationship Id="rId23" Type="http://schemas.openxmlformats.org/officeDocument/2006/relationships/slideLayout" Target="../slideLayouts/slideLayout77.xml"/><Relationship Id="rId28" Type="http://schemas.openxmlformats.org/officeDocument/2006/relationships/theme" Target="../theme/theme3.xml"/><Relationship Id="rId10" Type="http://schemas.openxmlformats.org/officeDocument/2006/relationships/slideLayout" Target="../slideLayouts/slideLayout64.xml"/><Relationship Id="rId19" Type="http://schemas.openxmlformats.org/officeDocument/2006/relationships/slideLayout" Target="../slideLayouts/slideLayout73.xml"/><Relationship Id="rId4" Type="http://schemas.openxmlformats.org/officeDocument/2006/relationships/slideLayout" Target="../slideLayouts/slideLayout58.xml"/><Relationship Id="rId9" Type="http://schemas.openxmlformats.org/officeDocument/2006/relationships/slideLayout" Target="../slideLayouts/slideLayout63.xml"/><Relationship Id="rId14" Type="http://schemas.openxmlformats.org/officeDocument/2006/relationships/slideLayout" Target="../slideLayouts/slideLayout68.xml"/><Relationship Id="rId22" Type="http://schemas.openxmlformats.org/officeDocument/2006/relationships/slideLayout" Target="../slideLayouts/slideLayout76.xml"/><Relationship Id="rId27" Type="http://schemas.openxmlformats.org/officeDocument/2006/relationships/slideLayout" Target="../slideLayouts/slideLayout8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74" r:id="rId5"/>
    <p:sldLayoutId id="2147483662" r:id="rId6"/>
    <p:sldLayoutId id="2147483663" r:id="rId7"/>
    <p:sldLayoutId id="2147483664" r:id="rId8"/>
    <p:sldLayoutId id="2147483665" r:id="rId9"/>
    <p:sldLayoutId id="2147483675" r:id="rId10"/>
    <p:sldLayoutId id="2147483676" r:id="rId11"/>
    <p:sldLayoutId id="2147483677" r:id="rId12"/>
    <p:sldLayoutId id="2147483678" r:id="rId13"/>
    <p:sldLayoutId id="2147483679" r:id="rId14"/>
    <p:sldLayoutId id="2147483680" r:id="rId15"/>
    <p:sldLayoutId id="2147483681" r:id="rId16"/>
    <p:sldLayoutId id="2147483682" r:id="rId17"/>
    <p:sldLayoutId id="2147483683" r:id="rId18"/>
    <p:sldLayoutId id="2147483684" r:id="rId19"/>
    <p:sldLayoutId id="2147483685" r:id="rId20"/>
    <p:sldLayoutId id="2147483686" r:id="rId21"/>
    <p:sldLayoutId id="2147483687" r:id="rId22"/>
    <p:sldLayoutId id="2147483688" r:id="rId23"/>
    <p:sldLayoutId id="2147483689" r:id="rId24"/>
    <p:sldLayoutId id="2147483690" r:id="rId25"/>
    <p:sldLayoutId id="2147483771" r:id="rId26"/>
    <p:sldLayoutId id="2147483772" r:id="rId27"/>
    <p:sldLayoutId id="2147483773" r:id="rId2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6104645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8" r:id="rId1"/>
    <p:sldLayoutId id="2147483719" r:id="rId2"/>
    <p:sldLayoutId id="2147483720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  <p:sldLayoutId id="2147483729" r:id="rId12"/>
    <p:sldLayoutId id="2147483730" r:id="rId13"/>
    <p:sldLayoutId id="2147483731" r:id="rId14"/>
    <p:sldLayoutId id="2147483732" r:id="rId15"/>
    <p:sldLayoutId id="2147483733" r:id="rId16"/>
    <p:sldLayoutId id="2147483734" r:id="rId17"/>
    <p:sldLayoutId id="2147483735" r:id="rId18"/>
    <p:sldLayoutId id="2147483736" r:id="rId19"/>
    <p:sldLayoutId id="2147483737" r:id="rId20"/>
    <p:sldLayoutId id="2147483738" r:id="rId21"/>
    <p:sldLayoutId id="2147483739" r:id="rId22"/>
    <p:sldLayoutId id="2147483740" r:id="rId23"/>
    <p:sldLayoutId id="2147483741" r:id="rId24"/>
    <p:sldLayoutId id="2147483742" r:id="rId25"/>
    <p:sldLayoutId id="2147483743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4139199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5" r:id="rId1"/>
    <p:sldLayoutId id="2147483746" r:id="rId2"/>
    <p:sldLayoutId id="2147483747" r:id="rId3"/>
    <p:sldLayoutId id="2147483748" r:id="rId4"/>
    <p:sldLayoutId id="2147483749" r:id="rId5"/>
    <p:sldLayoutId id="2147483750" r:id="rId6"/>
    <p:sldLayoutId id="2147483751" r:id="rId7"/>
    <p:sldLayoutId id="2147483752" r:id="rId8"/>
    <p:sldLayoutId id="2147483753" r:id="rId9"/>
    <p:sldLayoutId id="2147483754" r:id="rId10"/>
    <p:sldLayoutId id="2147483755" r:id="rId11"/>
    <p:sldLayoutId id="2147483756" r:id="rId12"/>
    <p:sldLayoutId id="2147483757" r:id="rId13"/>
    <p:sldLayoutId id="2147483758" r:id="rId14"/>
    <p:sldLayoutId id="2147483759" r:id="rId15"/>
    <p:sldLayoutId id="2147483760" r:id="rId16"/>
    <p:sldLayoutId id="2147483761" r:id="rId17"/>
    <p:sldLayoutId id="2147483762" r:id="rId18"/>
    <p:sldLayoutId id="2147483763" r:id="rId19"/>
    <p:sldLayoutId id="2147483764" r:id="rId20"/>
    <p:sldLayoutId id="2147483765" r:id="rId21"/>
    <p:sldLayoutId id="2147483766" r:id="rId22"/>
    <p:sldLayoutId id="2147483767" r:id="rId23"/>
    <p:sldLayoutId id="2147483768" r:id="rId24"/>
    <p:sldLayoutId id="2147483769" r:id="rId25"/>
    <p:sldLayoutId id="2147483770" r:id="rId26"/>
    <p:sldLayoutId id="2147483775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gif"/><Relationship Id="rId3" Type="http://schemas.openxmlformats.org/officeDocument/2006/relationships/audio" Target="../media/audio1.wav"/><Relationship Id="rId7" Type="http://schemas.openxmlformats.org/officeDocument/2006/relationships/hyperlink" Target="../Nguyen%20Cong%20Sy/TT.mpg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2.gif"/><Relationship Id="rId5" Type="http://schemas.openxmlformats.org/officeDocument/2006/relationships/image" Target="../media/image1.wmf"/><Relationship Id="rId10" Type="http://schemas.openxmlformats.org/officeDocument/2006/relationships/image" Target="../media/image4.gif"/><Relationship Id="rId4" Type="http://schemas.openxmlformats.org/officeDocument/2006/relationships/oleObject" Target="../embeddings/oleObject1.bin"/><Relationship Id="rId9" Type="http://schemas.openxmlformats.org/officeDocument/2006/relationships/hyperlink" Target="../Nguyen%20Cong%20Sy/S02.WAV" TargetMode="Externa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5.xml"/><Relationship Id="rId6" Type="http://schemas.microsoft.com/office/2007/relationships/hdphoto" Target="../media/hdphoto2.wdp"/><Relationship Id="rId5" Type="http://schemas.openxmlformats.org/officeDocument/2006/relationships/image" Target="../media/image15.png"/><Relationship Id="rId4" Type="http://schemas.microsoft.com/office/2007/relationships/hdphoto" Target="../media/hdphoto1.wdp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7.png"/><Relationship Id="rId4" Type="http://schemas.microsoft.com/office/2007/relationships/hdphoto" Target="../media/hdphoto3.wdp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5.xml"/><Relationship Id="rId4" Type="http://schemas.microsoft.com/office/2007/relationships/hdphoto" Target="../media/hdphoto4.wdp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2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slideLayout" Target="../slideLayouts/slideLayout28.xml"/><Relationship Id="rId1" Type="http://schemas.openxmlformats.org/officeDocument/2006/relationships/audio" Target="file:///D:\rung%20chuog%20vang\rung%20chuong.mp3" TargetMode="External"/><Relationship Id="rId6" Type="http://schemas.openxmlformats.org/officeDocument/2006/relationships/image" Target="../media/image6.gif"/><Relationship Id="rId5" Type="http://schemas.openxmlformats.org/officeDocument/2006/relationships/image" Target="../media/image23.png"/><Relationship Id="rId4" Type="http://schemas.openxmlformats.org/officeDocument/2006/relationships/image" Target="../media/image22.gi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gif"/><Relationship Id="rId13" Type="http://schemas.openxmlformats.org/officeDocument/2006/relationships/image" Target="../media/image26.wmf"/><Relationship Id="rId3" Type="http://schemas.openxmlformats.org/officeDocument/2006/relationships/audio" Target="../media/audio5.wav"/><Relationship Id="rId7" Type="http://schemas.openxmlformats.org/officeDocument/2006/relationships/audio" Target="../media/audio9.wav"/><Relationship Id="rId12" Type="http://schemas.openxmlformats.org/officeDocument/2006/relationships/image" Target="../media/image6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8.xml"/><Relationship Id="rId6" Type="http://schemas.openxmlformats.org/officeDocument/2006/relationships/audio" Target="../media/audio8.wav"/><Relationship Id="rId11" Type="http://schemas.openxmlformats.org/officeDocument/2006/relationships/audio" Target="../media/audio10.wav"/><Relationship Id="rId5" Type="http://schemas.openxmlformats.org/officeDocument/2006/relationships/audio" Target="../media/audio7.wav"/><Relationship Id="rId10" Type="http://schemas.openxmlformats.org/officeDocument/2006/relationships/image" Target="../media/image25.jpeg"/><Relationship Id="rId4" Type="http://schemas.openxmlformats.org/officeDocument/2006/relationships/audio" Target="../media/audio6.wav"/><Relationship Id="rId9" Type="http://schemas.openxmlformats.org/officeDocument/2006/relationships/image" Target="../media/image24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gif"/><Relationship Id="rId13" Type="http://schemas.openxmlformats.org/officeDocument/2006/relationships/image" Target="../media/image26.wmf"/><Relationship Id="rId3" Type="http://schemas.openxmlformats.org/officeDocument/2006/relationships/audio" Target="../media/audio5.wav"/><Relationship Id="rId7" Type="http://schemas.openxmlformats.org/officeDocument/2006/relationships/audio" Target="../media/audio9.wav"/><Relationship Id="rId12" Type="http://schemas.openxmlformats.org/officeDocument/2006/relationships/image" Target="../media/image6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8.xml"/><Relationship Id="rId6" Type="http://schemas.openxmlformats.org/officeDocument/2006/relationships/audio" Target="../media/audio8.wav"/><Relationship Id="rId11" Type="http://schemas.openxmlformats.org/officeDocument/2006/relationships/audio" Target="../media/audio10.wav"/><Relationship Id="rId5" Type="http://schemas.openxmlformats.org/officeDocument/2006/relationships/audio" Target="../media/audio7.wav"/><Relationship Id="rId10" Type="http://schemas.openxmlformats.org/officeDocument/2006/relationships/image" Target="../media/image25.jpeg"/><Relationship Id="rId4" Type="http://schemas.openxmlformats.org/officeDocument/2006/relationships/audio" Target="../media/audio6.wav"/><Relationship Id="rId9" Type="http://schemas.openxmlformats.org/officeDocument/2006/relationships/image" Target="../media/image24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gif"/><Relationship Id="rId13" Type="http://schemas.openxmlformats.org/officeDocument/2006/relationships/image" Target="../media/image26.wmf"/><Relationship Id="rId3" Type="http://schemas.openxmlformats.org/officeDocument/2006/relationships/audio" Target="../media/audio5.wav"/><Relationship Id="rId7" Type="http://schemas.openxmlformats.org/officeDocument/2006/relationships/audio" Target="../media/audio9.wav"/><Relationship Id="rId12" Type="http://schemas.openxmlformats.org/officeDocument/2006/relationships/image" Target="../media/image6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8.xml"/><Relationship Id="rId6" Type="http://schemas.openxmlformats.org/officeDocument/2006/relationships/audio" Target="../media/audio8.wav"/><Relationship Id="rId11" Type="http://schemas.openxmlformats.org/officeDocument/2006/relationships/audio" Target="../media/audio10.wav"/><Relationship Id="rId5" Type="http://schemas.openxmlformats.org/officeDocument/2006/relationships/audio" Target="../media/audio7.wav"/><Relationship Id="rId10" Type="http://schemas.openxmlformats.org/officeDocument/2006/relationships/image" Target="../media/image25.jpeg"/><Relationship Id="rId4" Type="http://schemas.openxmlformats.org/officeDocument/2006/relationships/audio" Target="../media/audio6.wav"/><Relationship Id="rId9" Type="http://schemas.openxmlformats.org/officeDocument/2006/relationships/image" Target="../media/image24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gif"/><Relationship Id="rId13" Type="http://schemas.openxmlformats.org/officeDocument/2006/relationships/image" Target="../media/image26.wmf"/><Relationship Id="rId3" Type="http://schemas.openxmlformats.org/officeDocument/2006/relationships/audio" Target="../media/audio5.wav"/><Relationship Id="rId7" Type="http://schemas.openxmlformats.org/officeDocument/2006/relationships/audio" Target="../media/audio9.wav"/><Relationship Id="rId12" Type="http://schemas.openxmlformats.org/officeDocument/2006/relationships/image" Target="../media/image6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8.xml"/><Relationship Id="rId6" Type="http://schemas.openxmlformats.org/officeDocument/2006/relationships/audio" Target="../media/audio8.wav"/><Relationship Id="rId11" Type="http://schemas.openxmlformats.org/officeDocument/2006/relationships/audio" Target="../media/audio10.wav"/><Relationship Id="rId5" Type="http://schemas.openxmlformats.org/officeDocument/2006/relationships/audio" Target="../media/audio7.wav"/><Relationship Id="rId10" Type="http://schemas.openxmlformats.org/officeDocument/2006/relationships/image" Target="../media/image25.jpeg"/><Relationship Id="rId4" Type="http://schemas.openxmlformats.org/officeDocument/2006/relationships/audio" Target="../media/audio6.wav"/><Relationship Id="rId9" Type="http://schemas.openxmlformats.org/officeDocument/2006/relationships/image" Target="../media/image24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gif"/><Relationship Id="rId3" Type="http://schemas.openxmlformats.org/officeDocument/2006/relationships/audio" Target="../media/audio3.wav"/><Relationship Id="rId7" Type="http://schemas.openxmlformats.org/officeDocument/2006/relationships/image" Target="../media/image30.png"/><Relationship Id="rId2" Type="http://schemas.openxmlformats.org/officeDocument/2006/relationships/slideLayout" Target="../slideLayouts/slideLayout28.xml"/><Relationship Id="rId1" Type="http://schemas.openxmlformats.org/officeDocument/2006/relationships/audio" Target="file:///C:\Documents%20and%20Settings\Admin\My%20Documents\Downloads\Music\LOP%20CHUNG%20MINH%20DOAN%20KET.mp3" TargetMode="External"/><Relationship Id="rId6" Type="http://schemas.openxmlformats.org/officeDocument/2006/relationships/image" Target="../media/image29.gif"/><Relationship Id="rId11" Type="http://schemas.openxmlformats.org/officeDocument/2006/relationships/image" Target="../media/image23.png"/><Relationship Id="rId5" Type="http://schemas.openxmlformats.org/officeDocument/2006/relationships/image" Target="../media/image28.gif"/><Relationship Id="rId10" Type="http://schemas.openxmlformats.org/officeDocument/2006/relationships/image" Target="../media/image33.gif"/><Relationship Id="rId4" Type="http://schemas.openxmlformats.org/officeDocument/2006/relationships/image" Target="../media/image27.wmf"/><Relationship Id="rId9" Type="http://schemas.openxmlformats.org/officeDocument/2006/relationships/image" Target="../media/image32.gif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gif"/><Relationship Id="rId1" Type="http://schemas.openxmlformats.org/officeDocument/2006/relationships/slideLayout" Target="../slideLayouts/slideLayout3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audio" Target="../media/audio3.wav"/><Relationship Id="rId7" Type="http://schemas.openxmlformats.org/officeDocument/2006/relationships/image" Target="../media/image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8.png"/><Relationship Id="rId5" Type="http://schemas.openxmlformats.org/officeDocument/2006/relationships/image" Target="../media/image7.gif"/><Relationship Id="rId4" Type="http://schemas.openxmlformats.org/officeDocument/2006/relationships/image" Target="../media/image6.gif"/><Relationship Id="rId9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audio" Target="../media/audio3.wav"/><Relationship Id="rId7" Type="http://schemas.openxmlformats.org/officeDocument/2006/relationships/image" Target="../media/image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8.png"/><Relationship Id="rId5" Type="http://schemas.openxmlformats.org/officeDocument/2006/relationships/image" Target="../media/image7.gif"/><Relationship Id="rId4" Type="http://schemas.openxmlformats.org/officeDocument/2006/relationships/image" Target="../media/image6.gif"/><Relationship Id="rId9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audio" Target="../media/audio3.wav"/><Relationship Id="rId7" Type="http://schemas.openxmlformats.org/officeDocument/2006/relationships/image" Target="../media/image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8.png"/><Relationship Id="rId5" Type="http://schemas.openxmlformats.org/officeDocument/2006/relationships/image" Target="../media/image7.gif"/><Relationship Id="rId4" Type="http://schemas.openxmlformats.org/officeDocument/2006/relationships/image" Target="../media/image6.gif"/><Relationship Id="rId9" Type="http://schemas.openxmlformats.org/officeDocument/2006/relationships/image" Target="../media/image1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audio" Target="../media/audio3.wav"/><Relationship Id="rId7" Type="http://schemas.openxmlformats.org/officeDocument/2006/relationships/image" Target="../media/image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8.png"/><Relationship Id="rId5" Type="http://schemas.openxmlformats.org/officeDocument/2006/relationships/image" Target="../media/image7.gif"/><Relationship Id="rId4" Type="http://schemas.openxmlformats.org/officeDocument/2006/relationships/image" Target="../media/image6.gif"/><Relationship Id="rId9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audio" Target="../media/audio3.wav"/><Relationship Id="rId7" Type="http://schemas.openxmlformats.org/officeDocument/2006/relationships/image" Target="../media/image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8.png"/><Relationship Id="rId5" Type="http://schemas.openxmlformats.org/officeDocument/2006/relationships/image" Target="../media/image7.gif"/><Relationship Id="rId4" Type="http://schemas.openxmlformats.org/officeDocument/2006/relationships/image" Target="../media/image6.gif"/><Relationship Id="rId9" Type="http://schemas.openxmlformats.org/officeDocument/2006/relationships/image" Target="../media/image1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339" name="Object 2"/>
          <p:cNvGraphicFramePr>
            <a:graphicFrameLocks noChangeAspect="1"/>
          </p:cNvGraphicFramePr>
          <p:nvPr/>
        </p:nvGraphicFramePr>
        <p:xfrm>
          <a:off x="-304798" y="-381000"/>
          <a:ext cx="5295900" cy="4495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1278331" imgH="1273759" progId="">
                  <p:embed/>
                </p:oleObj>
              </mc:Choice>
              <mc:Fallback>
                <p:oleObj name="Clip" r:id="rId4" imgW="1278331" imgH="127375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-304798" y="-381000"/>
                        <a:ext cx="5295900" cy="4495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51" name="Picture 4" descr="Buombay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562602"/>
            <a:ext cx="11684000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2" name="Group 5"/>
          <p:cNvGrpSpPr>
            <a:grpSpLocks/>
          </p:cNvGrpSpPr>
          <p:nvPr/>
        </p:nvGrpSpPr>
        <p:grpSpPr bwMode="auto">
          <a:xfrm>
            <a:off x="42334" y="115889"/>
            <a:ext cx="12107333" cy="6670675"/>
            <a:chOff x="20" y="73"/>
            <a:chExt cx="5720" cy="4202"/>
          </a:xfrm>
        </p:grpSpPr>
        <p:sp>
          <p:nvSpPr>
            <p:cNvPr id="2061" name="Freeform 6"/>
            <p:cNvSpPr>
              <a:spLocks/>
            </p:cNvSpPr>
            <p:nvPr/>
          </p:nvSpPr>
          <p:spPr bwMode="auto">
            <a:xfrm>
              <a:off x="802" y="3316"/>
              <a:ext cx="10" cy="6"/>
            </a:xfrm>
            <a:custGeom>
              <a:avLst/>
              <a:gdLst>
                <a:gd name="T0" fmla="*/ 10 w 10"/>
                <a:gd name="T1" fmla="*/ 6 h 6"/>
                <a:gd name="T2" fmla="*/ 0 w 10"/>
                <a:gd name="T3" fmla="*/ 6 h 6"/>
                <a:gd name="T4" fmla="*/ 10 w 10"/>
                <a:gd name="T5" fmla="*/ 0 h 6"/>
                <a:gd name="T6" fmla="*/ 10 w 10"/>
                <a:gd name="T7" fmla="*/ 0 h 6"/>
                <a:gd name="T8" fmla="*/ 10 w 10"/>
                <a:gd name="T9" fmla="*/ 0 h 6"/>
                <a:gd name="T10" fmla="*/ 1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6"/>
                  </a:moveTo>
                  <a:lnTo>
                    <a:pt x="0" y="6"/>
                  </a:lnTo>
                  <a:lnTo>
                    <a:pt x="10" y="0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2" name="Freeform 7"/>
            <p:cNvSpPr>
              <a:spLocks/>
            </p:cNvSpPr>
            <p:nvPr/>
          </p:nvSpPr>
          <p:spPr bwMode="auto">
            <a:xfrm>
              <a:off x="980" y="3457"/>
              <a:ext cx="1" cy="6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0 h 6"/>
                <a:gd name="T4" fmla="*/ 0 w 1"/>
                <a:gd name="T5" fmla="*/ 6 h 6"/>
                <a:gd name="T6" fmla="*/ 0 w 1"/>
                <a:gd name="T7" fmla="*/ 6 h 6"/>
                <a:gd name="T8" fmla="*/ 0 w 1"/>
                <a:gd name="T9" fmla="*/ 6 h 6"/>
                <a:gd name="T10" fmla="*/ 0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3" name="Freeform 8"/>
            <p:cNvSpPr>
              <a:spLocks/>
            </p:cNvSpPr>
            <p:nvPr/>
          </p:nvSpPr>
          <p:spPr bwMode="auto">
            <a:xfrm>
              <a:off x="772" y="3322"/>
              <a:ext cx="208" cy="141"/>
            </a:xfrm>
            <a:custGeom>
              <a:avLst/>
              <a:gdLst>
                <a:gd name="T0" fmla="*/ 0 w 208"/>
                <a:gd name="T1" fmla="*/ 0 h 141"/>
                <a:gd name="T2" fmla="*/ 10 w 208"/>
                <a:gd name="T3" fmla="*/ 0 h 141"/>
                <a:gd name="T4" fmla="*/ 20 w 208"/>
                <a:gd name="T5" fmla="*/ 5 h 141"/>
                <a:gd name="T6" fmla="*/ 30 w 208"/>
                <a:gd name="T7" fmla="*/ 11 h 141"/>
                <a:gd name="T8" fmla="*/ 49 w 208"/>
                <a:gd name="T9" fmla="*/ 22 h 141"/>
                <a:gd name="T10" fmla="*/ 59 w 208"/>
                <a:gd name="T11" fmla="*/ 28 h 141"/>
                <a:gd name="T12" fmla="*/ 69 w 208"/>
                <a:gd name="T13" fmla="*/ 39 h 141"/>
                <a:gd name="T14" fmla="*/ 89 w 208"/>
                <a:gd name="T15" fmla="*/ 51 h 141"/>
                <a:gd name="T16" fmla="*/ 99 w 208"/>
                <a:gd name="T17" fmla="*/ 56 h 141"/>
                <a:gd name="T18" fmla="*/ 119 w 208"/>
                <a:gd name="T19" fmla="*/ 67 h 141"/>
                <a:gd name="T20" fmla="*/ 139 w 208"/>
                <a:gd name="T21" fmla="*/ 79 h 141"/>
                <a:gd name="T22" fmla="*/ 148 w 208"/>
                <a:gd name="T23" fmla="*/ 90 h 141"/>
                <a:gd name="T24" fmla="*/ 158 w 208"/>
                <a:gd name="T25" fmla="*/ 101 h 141"/>
                <a:gd name="T26" fmla="*/ 178 w 208"/>
                <a:gd name="T27" fmla="*/ 107 h 141"/>
                <a:gd name="T28" fmla="*/ 188 w 208"/>
                <a:gd name="T29" fmla="*/ 118 h 141"/>
                <a:gd name="T30" fmla="*/ 198 w 208"/>
                <a:gd name="T31" fmla="*/ 129 h 141"/>
                <a:gd name="T32" fmla="*/ 208 w 208"/>
                <a:gd name="T33" fmla="*/ 135 h 141"/>
                <a:gd name="T34" fmla="*/ 208 w 208"/>
                <a:gd name="T35" fmla="*/ 141 h 141"/>
                <a:gd name="T36" fmla="*/ 198 w 208"/>
                <a:gd name="T37" fmla="*/ 129 h 141"/>
                <a:gd name="T38" fmla="*/ 188 w 208"/>
                <a:gd name="T39" fmla="*/ 124 h 141"/>
                <a:gd name="T40" fmla="*/ 168 w 208"/>
                <a:gd name="T41" fmla="*/ 113 h 141"/>
                <a:gd name="T42" fmla="*/ 158 w 208"/>
                <a:gd name="T43" fmla="*/ 107 h 141"/>
                <a:gd name="T44" fmla="*/ 148 w 208"/>
                <a:gd name="T45" fmla="*/ 96 h 141"/>
                <a:gd name="T46" fmla="*/ 129 w 208"/>
                <a:gd name="T47" fmla="*/ 84 h 141"/>
                <a:gd name="T48" fmla="*/ 119 w 208"/>
                <a:gd name="T49" fmla="*/ 73 h 141"/>
                <a:gd name="T50" fmla="*/ 99 w 208"/>
                <a:gd name="T51" fmla="*/ 62 h 141"/>
                <a:gd name="T52" fmla="*/ 89 w 208"/>
                <a:gd name="T53" fmla="*/ 56 h 141"/>
                <a:gd name="T54" fmla="*/ 69 w 208"/>
                <a:gd name="T55" fmla="*/ 45 h 141"/>
                <a:gd name="T56" fmla="*/ 49 w 208"/>
                <a:gd name="T57" fmla="*/ 34 h 141"/>
                <a:gd name="T58" fmla="*/ 40 w 208"/>
                <a:gd name="T59" fmla="*/ 28 h 141"/>
                <a:gd name="T60" fmla="*/ 30 w 208"/>
                <a:gd name="T61" fmla="*/ 17 h 141"/>
                <a:gd name="T62" fmla="*/ 20 w 208"/>
                <a:gd name="T63" fmla="*/ 11 h 141"/>
                <a:gd name="T64" fmla="*/ 10 w 208"/>
                <a:gd name="T65" fmla="*/ 11 h 141"/>
                <a:gd name="T66" fmla="*/ 0 w 208"/>
                <a:gd name="T67" fmla="*/ 5 h 141"/>
                <a:gd name="T68" fmla="*/ 0 w 208"/>
                <a:gd name="T69" fmla="*/ 0 h 14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08"/>
                <a:gd name="T106" fmla="*/ 0 h 141"/>
                <a:gd name="T107" fmla="*/ 208 w 208"/>
                <a:gd name="T108" fmla="*/ 141 h 14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08" h="141">
                  <a:moveTo>
                    <a:pt x="0" y="0"/>
                  </a:moveTo>
                  <a:lnTo>
                    <a:pt x="10" y="0"/>
                  </a:lnTo>
                  <a:lnTo>
                    <a:pt x="20" y="5"/>
                  </a:lnTo>
                  <a:lnTo>
                    <a:pt x="30" y="11"/>
                  </a:lnTo>
                  <a:lnTo>
                    <a:pt x="49" y="22"/>
                  </a:lnTo>
                  <a:lnTo>
                    <a:pt x="59" y="28"/>
                  </a:lnTo>
                  <a:lnTo>
                    <a:pt x="69" y="39"/>
                  </a:lnTo>
                  <a:lnTo>
                    <a:pt x="89" y="51"/>
                  </a:lnTo>
                  <a:lnTo>
                    <a:pt x="99" y="56"/>
                  </a:lnTo>
                  <a:lnTo>
                    <a:pt x="119" y="67"/>
                  </a:lnTo>
                  <a:lnTo>
                    <a:pt x="139" y="79"/>
                  </a:lnTo>
                  <a:lnTo>
                    <a:pt x="148" y="90"/>
                  </a:lnTo>
                  <a:lnTo>
                    <a:pt x="158" y="101"/>
                  </a:lnTo>
                  <a:lnTo>
                    <a:pt x="178" y="107"/>
                  </a:lnTo>
                  <a:lnTo>
                    <a:pt x="188" y="118"/>
                  </a:lnTo>
                  <a:lnTo>
                    <a:pt x="198" y="129"/>
                  </a:lnTo>
                  <a:lnTo>
                    <a:pt x="208" y="135"/>
                  </a:lnTo>
                  <a:lnTo>
                    <a:pt x="208" y="141"/>
                  </a:lnTo>
                  <a:lnTo>
                    <a:pt x="198" y="129"/>
                  </a:lnTo>
                  <a:lnTo>
                    <a:pt x="188" y="124"/>
                  </a:lnTo>
                  <a:lnTo>
                    <a:pt x="168" y="113"/>
                  </a:lnTo>
                  <a:lnTo>
                    <a:pt x="158" y="107"/>
                  </a:lnTo>
                  <a:lnTo>
                    <a:pt x="148" y="96"/>
                  </a:lnTo>
                  <a:lnTo>
                    <a:pt x="129" y="84"/>
                  </a:lnTo>
                  <a:lnTo>
                    <a:pt x="119" y="73"/>
                  </a:lnTo>
                  <a:lnTo>
                    <a:pt x="99" y="62"/>
                  </a:lnTo>
                  <a:lnTo>
                    <a:pt x="89" y="56"/>
                  </a:lnTo>
                  <a:lnTo>
                    <a:pt x="69" y="45"/>
                  </a:lnTo>
                  <a:lnTo>
                    <a:pt x="49" y="34"/>
                  </a:lnTo>
                  <a:lnTo>
                    <a:pt x="40" y="28"/>
                  </a:lnTo>
                  <a:lnTo>
                    <a:pt x="30" y="17"/>
                  </a:lnTo>
                  <a:lnTo>
                    <a:pt x="20" y="11"/>
                  </a:lnTo>
                  <a:lnTo>
                    <a:pt x="10" y="1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4" name="Freeform 9"/>
            <p:cNvSpPr>
              <a:spLocks/>
            </p:cNvSpPr>
            <p:nvPr/>
          </p:nvSpPr>
          <p:spPr bwMode="auto">
            <a:xfrm>
              <a:off x="772" y="3322"/>
              <a:ext cx="1" cy="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5 h 5"/>
                <a:gd name="T4" fmla="*/ 0 w 1"/>
                <a:gd name="T5" fmla="*/ 0 h 5"/>
                <a:gd name="T6" fmla="*/ 0 w 1"/>
                <a:gd name="T7" fmla="*/ 0 h 5"/>
                <a:gd name="T8" fmla="*/ 0 w 1"/>
                <a:gd name="T9" fmla="*/ 0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5"/>
                <a:gd name="T20" fmla="*/ 1 w 1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5" name="Freeform 10"/>
            <p:cNvSpPr>
              <a:spLocks/>
            </p:cNvSpPr>
            <p:nvPr/>
          </p:nvSpPr>
          <p:spPr bwMode="auto">
            <a:xfrm>
              <a:off x="1029" y="3508"/>
              <a:ext cx="10" cy="11"/>
            </a:xfrm>
            <a:custGeom>
              <a:avLst/>
              <a:gdLst>
                <a:gd name="T0" fmla="*/ 10 w 10"/>
                <a:gd name="T1" fmla="*/ 0 h 11"/>
                <a:gd name="T2" fmla="*/ 10 w 10"/>
                <a:gd name="T3" fmla="*/ 6 h 11"/>
                <a:gd name="T4" fmla="*/ 10 w 10"/>
                <a:gd name="T5" fmla="*/ 6 h 11"/>
                <a:gd name="T6" fmla="*/ 10 w 10"/>
                <a:gd name="T7" fmla="*/ 11 h 11"/>
                <a:gd name="T8" fmla="*/ 0 w 10"/>
                <a:gd name="T9" fmla="*/ 11 h 11"/>
                <a:gd name="T10" fmla="*/ 10 w 10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1"/>
                <a:gd name="T20" fmla="*/ 10 w 10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1">
                  <a:moveTo>
                    <a:pt x="10" y="0"/>
                  </a:moveTo>
                  <a:lnTo>
                    <a:pt x="10" y="6"/>
                  </a:lnTo>
                  <a:lnTo>
                    <a:pt x="10" y="11"/>
                  </a:lnTo>
                  <a:lnTo>
                    <a:pt x="0" y="1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6" name="Freeform 11"/>
            <p:cNvSpPr>
              <a:spLocks/>
            </p:cNvSpPr>
            <p:nvPr/>
          </p:nvSpPr>
          <p:spPr bwMode="auto">
            <a:xfrm>
              <a:off x="901" y="3412"/>
              <a:ext cx="138" cy="107"/>
            </a:xfrm>
            <a:custGeom>
              <a:avLst/>
              <a:gdLst>
                <a:gd name="T0" fmla="*/ 0 w 138"/>
                <a:gd name="T1" fmla="*/ 0 h 107"/>
                <a:gd name="T2" fmla="*/ 10 w 138"/>
                <a:gd name="T3" fmla="*/ 6 h 107"/>
                <a:gd name="T4" fmla="*/ 19 w 138"/>
                <a:gd name="T5" fmla="*/ 11 h 107"/>
                <a:gd name="T6" fmla="*/ 19 w 138"/>
                <a:gd name="T7" fmla="*/ 17 h 107"/>
                <a:gd name="T8" fmla="*/ 29 w 138"/>
                <a:gd name="T9" fmla="*/ 23 h 107"/>
                <a:gd name="T10" fmla="*/ 39 w 138"/>
                <a:gd name="T11" fmla="*/ 28 h 107"/>
                <a:gd name="T12" fmla="*/ 49 w 138"/>
                <a:gd name="T13" fmla="*/ 34 h 107"/>
                <a:gd name="T14" fmla="*/ 59 w 138"/>
                <a:gd name="T15" fmla="*/ 39 h 107"/>
                <a:gd name="T16" fmla="*/ 59 w 138"/>
                <a:gd name="T17" fmla="*/ 45 h 107"/>
                <a:gd name="T18" fmla="*/ 69 w 138"/>
                <a:gd name="T19" fmla="*/ 51 h 107"/>
                <a:gd name="T20" fmla="*/ 79 w 138"/>
                <a:gd name="T21" fmla="*/ 56 h 107"/>
                <a:gd name="T22" fmla="*/ 89 w 138"/>
                <a:gd name="T23" fmla="*/ 62 h 107"/>
                <a:gd name="T24" fmla="*/ 99 w 138"/>
                <a:gd name="T25" fmla="*/ 73 h 107"/>
                <a:gd name="T26" fmla="*/ 108 w 138"/>
                <a:gd name="T27" fmla="*/ 79 h 107"/>
                <a:gd name="T28" fmla="*/ 118 w 138"/>
                <a:gd name="T29" fmla="*/ 85 h 107"/>
                <a:gd name="T30" fmla="*/ 128 w 138"/>
                <a:gd name="T31" fmla="*/ 90 h 107"/>
                <a:gd name="T32" fmla="*/ 138 w 138"/>
                <a:gd name="T33" fmla="*/ 96 h 107"/>
                <a:gd name="T34" fmla="*/ 128 w 138"/>
                <a:gd name="T35" fmla="*/ 107 h 107"/>
                <a:gd name="T36" fmla="*/ 118 w 138"/>
                <a:gd name="T37" fmla="*/ 96 h 107"/>
                <a:gd name="T38" fmla="*/ 108 w 138"/>
                <a:gd name="T39" fmla="*/ 90 h 107"/>
                <a:gd name="T40" fmla="*/ 99 w 138"/>
                <a:gd name="T41" fmla="*/ 85 h 107"/>
                <a:gd name="T42" fmla="*/ 89 w 138"/>
                <a:gd name="T43" fmla="*/ 79 h 107"/>
                <a:gd name="T44" fmla="*/ 89 w 138"/>
                <a:gd name="T45" fmla="*/ 68 h 107"/>
                <a:gd name="T46" fmla="*/ 79 w 138"/>
                <a:gd name="T47" fmla="*/ 62 h 107"/>
                <a:gd name="T48" fmla="*/ 69 w 138"/>
                <a:gd name="T49" fmla="*/ 56 h 107"/>
                <a:gd name="T50" fmla="*/ 59 w 138"/>
                <a:gd name="T51" fmla="*/ 51 h 107"/>
                <a:gd name="T52" fmla="*/ 49 w 138"/>
                <a:gd name="T53" fmla="*/ 45 h 107"/>
                <a:gd name="T54" fmla="*/ 39 w 138"/>
                <a:gd name="T55" fmla="*/ 39 h 107"/>
                <a:gd name="T56" fmla="*/ 39 w 138"/>
                <a:gd name="T57" fmla="*/ 28 h 107"/>
                <a:gd name="T58" fmla="*/ 29 w 138"/>
                <a:gd name="T59" fmla="*/ 28 h 107"/>
                <a:gd name="T60" fmla="*/ 19 w 138"/>
                <a:gd name="T61" fmla="*/ 23 h 107"/>
                <a:gd name="T62" fmla="*/ 10 w 138"/>
                <a:gd name="T63" fmla="*/ 17 h 107"/>
                <a:gd name="T64" fmla="*/ 10 w 138"/>
                <a:gd name="T65" fmla="*/ 11 h 107"/>
                <a:gd name="T66" fmla="*/ 0 w 138"/>
                <a:gd name="T67" fmla="*/ 6 h 107"/>
                <a:gd name="T68" fmla="*/ 0 w 138"/>
                <a:gd name="T69" fmla="*/ 0 h 1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8"/>
                <a:gd name="T106" fmla="*/ 0 h 107"/>
                <a:gd name="T107" fmla="*/ 138 w 138"/>
                <a:gd name="T108" fmla="*/ 107 h 1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8" h="107">
                  <a:moveTo>
                    <a:pt x="0" y="0"/>
                  </a:moveTo>
                  <a:lnTo>
                    <a:pt x="10" y="6"/>
                  </a:lnTo>
                  <a:lnTo>
                    <a:pt x="19" y="11"/>
                  </a:lnTo>
                  <a:lnTo>
                    <a:pt x="19" y="17"/>
                  </a:lnTo>
                  <a:lnTo>
                    <a:pt x="29" y="23"/>
                  </a:lnTo>
                  <a:lnTo>
                    <a:pt x="39" y="28"/>
                  </a:lnTo>
                  <a:lnTo>
                    <a:pt x="49" y="34"/>
                  </a:lnTo>
                  <a:lnTo>
                    <a:pt x="59" y="39"/>
                  </a:lnTo>
                  <a:lnTo>
                    <a:pt x="59" y="45"/>
                  </a:lnTo>
                  <a:lnTo>
                    <a:pt x="69" y="51"/>
                  </a:lnTo>
                  <a:lnTo>
                    <a:pt x="79" y="56"/>
                  </a:lnTo>
                  <a:lnTo>
                    <a:pt x="89" y="62"/>
                  </a:lnTo>
                  <a:lnTo>
                    <a:pt x="99" y="73"/>
                  </a:lnTo>
                  <a:lnTo>
                    <a:pt x="108" y="79"/>
                  </a:lnTo>
                  <a:lnTo>
                    <a:pt x="118" y="85"/>
                  </a:lnTo>
                  <a:lnTo>
                    <a:pt x="128" y="90"/>
                  </a:lnTo>
                  <a:lnTo>
                    <a:pt x="138" y="96"/>
                  </a:lnTo>
                  <a:lnTo>
                    <a:pt x="128" y="107"/>
                  </a:lnTo>
                  <a:lnTo>
                    <a:pt x="118" y="96"/>
                  </a:lnTo>
                  <a:lnTo>
                    <a:pt x="108" y="90"/>
                  </a:lnTo>
                  <a:lnTo>
                    <a:pt x="99" y="85"/>
                  </a:lnTo>
                  <a:lnTo>
                    <a:pt x="89" y="79"/>
                  </a:lnTo>
                  <a:lnTo>
                    <a:pt x="89" y="68"/>
                  </a:lnTo>
                  <a:lnTo>
                    <a:pt x="79" y="62"/>
                  </a:lnTo>
                  <a:lnTo>
                    <a:pt x="69" y="56"/>
                  </a:lnTo>
                  <a:lnTo>
                    <a:pt x="59" y="51"/>
                  </a:lnTo>
                  <a:lnTo>
                    <a:pt x="49" y="45"/>
                  </a:lnTo>
                  <a:lnTo>
                    <a:pt x="39" y="39"/>
                  </a:lnTo>
                  <a:lnTo>
                    <a:pt x="39" y="28"/>
                  </a:lnTo>
                  <a:lnTo>
                    <a:pt x="29" y="28"/>
                  </a:lnTo>
                  <a:lnTo>
                    <a:pt x="19" y="23"/>
                  </a:lnTo>
                  <a:lnTo>
                    <a:pt x="10" y="17"/>
                  </a:lnTo>
                  <a:lnTo>
                    <a:pt x="10" y="11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7" name="Freeform 12"/>
            <p:cNvSpPr>
              <a:spLocks/>
            </p:cNvSpPr>
            <p:nvPr/>
          </p:nvSpPr>
          <p:spPr bwMode="auto">
            <a:xfrm>
              <a:off x="901" y="3412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0 w 1"/>
                <a:gd name="T5" fmla="*/ 0 h 6"/>
                <a:gd name="T6" fmla="*/ 0 w 1"/>
                <a:gd name="T7" fmla="*/ 0 h 6"/>
                <a:gd name="T8" fmla="*/ 0 w 1"/>
                <a:gd name="T9" fmla="*/ 0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" name="Freeform 13"/>
            <p:cNvSpPr>
              <a:spLocks/>
            </p:cNvSpPr>
            <p:nvPr/>
          </p:nvSpPr>
          <p:spPr bwMode="auto">
            <a:xfrm>
              <a:off x="1069" y="3559"/>
              <a:ext cx="10" cy="5"/>
            </a:xfrm>
            <a:custGeom>
              <a:avLst/>
              <a:gdLst>
                <a:gd name="T0" fmla="*/ 0 w 10"/>
                <a:gd name="T1" fmla="*/ 0 h 5"/>
                <a:gd name="T2" fmla="*/ 10 w 10"/>
                <a:gd name="T3" fmla="*/ 0 h 5"/>
                <a:gd name="T4" fmla="*/ 0 w 10"/>
                <a:gd name="T5" fmla="*/ 5 h 5"/>
                <a:gd name="T6" fmla="*/ 0 w 10"/>
                <a:gd name="T7" fmla="*/ 5 h 5"/>
                <a:gd name="T8" fmla="*/ 0 w 10"/>
                <a:gd name="T9" fmla="*/ 5 h 5"/>
                <a:gd name="T10" fmla="*/ 0 w 10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0" y="0"/>
                  </a:moveTo>
                  <a:lnTo>
                    <a:pt x="1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" name="Freeform 14"/>
            <p:cNvSpPr>
              <a:spLocks/>
            </p:cNvSpPr>
            <p:nvPr/>
          </p:nvSpPr>
          <p:spPr bwMode="auto">
            <a:xfrm>
              <a:off x="970" y="3474"/>
              <a:ext cx="99" cy="90"/>
            </a:xfrm>
            <a:custGeom>
              <a:avLst/>
              <a:gdLst>
                <a:gd name="T0" fmla="*/ 0 w 99"/>
                <a:gd name="T1" fmla="*/ 0 h 90"/>
                <a:gd name="T2" fmla="*/ 10 w 99"/>
                <a:gd name="T3" fmla="*/ 6 h 90"/>
                <a:gd name="T4" fmla="*/ 10 w 99"/>
                <a:gd name="T5" fmla="*/ 6 h 90"/>
                <a:gd name="T6" fmla="*/ 20 w 99"/>
                <a:gd name="T7" fmla="*/ 11 h 90"/>
                <a:gd name="T8" fmla="*/ 20 w 99"/>
                <a:gd name="T9" fmla="*/ 17 h 90"/>
                <a:gd name="T10" fmla="*/ 30 w 99"/>
                <a:gd name="T11" fmla="*/ 23 h 90"/>
                <a:gd name="T12" fmla="*/ 39 w 99"/>
                <a:gd name="T13" fmla="*/ 28 h 90"/>
                <a:gd name="T14" fmla="*/ 39 w 99"/>
                <a:gd name="T15" fmla="*/ 28 h 90"/>
                <a:gd name="T16" fmla="*/ 49 w 99"/>
                <a:gd name="T17" fmla="*/ 34 h 90"/>
                <a:gd name="T18" fmla="*/ 59 w 99"/>
                <a:gd name="T19" fmla="*/ 40 h 90"/>
                <a:gd name="T20" fmla="*/ 59 w 99"/>
                <a:gd name="T21" fmla="*/ 45 h 90"/>
                <a:gd name="T22" fmla="*/ 69 w 99"/>
                <a:gd name="T23" fmla="*/ 51 h 90"/>
                <a:gd name="T24" fmla="*/ 79 w 99"/>
                <a:gd name="T25" fmla="*/ 56 h 90"/>
                <a:gd name="T26" fmla="*/ 89 w 99"/>
                <a:gd name="T27" fmla="*/ 62 h 90"/>
                <a:gd name="T28" fmla="*/ 89 w 99"/>
                <a:gd name="T29" fmla="*/ 68 h 90"/>
                <a:gd name="T30" fmla="*/ 99 w 99"/>
                <a:gd name="T31" fmla="*/ 79 h 90"/>
                <a:gd name="T32" fmla="*/ 99 w 99"/>
                <a:gd name="T33" fmla="*/ 85 h 90"/>
                <a:gd name="T34" fmla="*/ 99 w 99"/>
                <a:gd name="T35" fmla="*/ 90 h 90"/>
                <a:gd name="T36" fmla="*/ 89 w 99"/>
                <a:gd name="T37" fmla="*/ 79 h 90"/>
                <a:gd name="T38" fmla="*/ 89 w 99"/>
                <a:gd name="T39" fmla="*/ 73 h 90"/>
                <a:gd name="T40" fmla="*/ 79 w 99"/>
                <a:gd name="T41" fmla="*/ 68 h 90"/>
                <a:gd name="T42" fmla="*/ 69 w 99"/>
                <a:gd name="T43" fmla="*/ 62 h 90"/>
                <a:gd name="T44" fmla="*/ 69 w 99"/>
                <a:gd name="T45" fmla="*/ 56 h 90"/>
                <a:gd name="T46" fmla="*/ 59 w 99"/>
                <a:gd name="T47" fmla="*/ 51 h 90"/>
                <a:gd name="T48" fmla="*/ 49 w 99"/>
                <a:gd name="T49" fmla="*/ 45 h 90"/>
                <a:gd name="T50" fmla="*/ 49 w 99"/>
                <a:gd name="T51" fmla="*/ 40 h 90"/>
                <a:gd name="T52" fmla="*/ 39 w 99"/>
                <a:gd name="T53" fmla="*/ 40 h 90"/>
                <a:gd name="T54" fmla="*/ 30 w 99"/>
                <a:gd name="T55" fmla="*/ 34 h 90"/>
                <a:gd name="T56" fmla="*/ 30 w 99"/>
                <a:gd name="T57" fmla="*/ 28 h 90"/>
                <a:gd name="T58" fmla="*/ 20 w 99"/>
                <a:gd name="T59" fmla="*/ 23 h 90"/>
                <a:gd name="T60" fmla="*/ 10 w 99"/>
                <a:gd name="T61" fmla="*/ 17 h 90"/>
                <a:gd name="T62" fmla="*/ 10 w 99"/>
                <a:gd name="T63" fmla="*/ 11 h 90"/>
                <a:gd name="T64" fmla="*/ 0 w 99"/>
                <a:gd name="T65" fmla="*/ 11 h 90"/>
                <a:gd name="T66" fmla="*/ 0 w 99"/>
                <a:gd name="T67" fmla="*/ 6 h 90"/>
                <a:gd name="T68" fmla="*/ 0 w 99"/>
                <a:gd name="T69" fmla="*/ 0 h 9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9"/>
                <a:gd name="T106" fmla="*/ 0 h 90"/>
                <a:gd name="T107" fmla="*/ 99 w 99"/>
                <a:gd name="T108" fmla="*/ 90 h 9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9" h="90">
                  <a:moveTo>
                    <a:pt x="0" y="0"/>
                  </a:moveTo>
                  <a:lnTo>
                    <a:pt x="10" y="6"/>
                  </a:lnTo>
                  <a:lnTo>
                    <a:pt x="20" y="11"/>
                  </a:lnTo>
                  <a:lnTo>
                    <a:pt x="20" y="17"/>
                  </a:lnTo>
                  <a:lnTo>
                    <a:pt x="30" y="23"/>
                  </a:lnTo>
                  <a:lnTo>
                    <a:pt x="39" y="28"/>
                  </a:lnTo>
                  <a:lnTo>
                    <a:pt x="49" y="34"/>
                  </a:lnTo>
                  <a:lnTo>
                    <a:pt x="59" y="40"/>
                  </a:lnTo>
                  <a:lnTo>
                    <a:pt x="59" y="45"/>
                  </a:lnTo>
                  <a:lnTo>
                    <a:pt x="69" y="51"/>
                  </a:lnTo>
                  <a:lnTo>
                    <a:pt x="79" y="56"/>
                  </a:lnTo>
                  <a:lnTo>
                    <a:pt x="89" y="62"/>
                  </a:lnTo>
                  <a:lnTo>
                    <a:pt x="89" y="68"/>
                  </a:lnTo>
                  <a:lnTo>
                    <a:pt x="99" y="79"/>
                  </a:lnTo>
                  <a:lnTo>
                    <a:pt x="99" y="85"/>
                  </a:lnTo>
                  <a:lnTo>
                    <a:pt x="99" y="90"/>
                  </a:lnTo>
                  <a:lnTo>
                    <a:pt x="89" y="79"/>
                  </a:lnTo>
                  <a:lnTo>
                    <a:pt x="89" y="73"/>
                  </a:lnTo>
                  <a:lnTo>
                    <a:pt x="79" y="68"/>
                  </a:lnTo>
                  <a:lnTo>
                    <a:pt x="69" y="62"/>
                  </a:lnTo>
                  <a:lnTo>
                    <a:pt x="69" y="56"/>
                  </a:lnTo>
                  <a:lnTo>
                    <a:pt x="59" y="51"/>
                  </a:lnTo>
                  <a:lnTo>
                    <a:pt x="49" y="45"/>
                  </a:lnTo>
                  <a:lnTo>
                    <a:pt x="49" y="40"/>
                  </a:lnTo>
                  <a:lnTo>
                    <a:pt x="39" y="40"/>
                  </a:lnTo>
                  <a:lnTo>
                    <a:pt x="30" y="34"/>
                  </a:lnTo>
                  <a:lnTo>
                    <a:pt x="30" y="28"/>
                  </a:lnTo>
                  <a:lnTo>
                    <a:pt x="20" y="23"/>
                  </a:lnTo>
                  <a:lnTo>
                    <a:pt x="10" y="17"/>
                  </a:lnTo>
                  <a:lnTo>
                    <a:pt x="10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0" name="Freeform 15"/>
            <p:cNvSpPr>
              <a:spLocks/>
            </p:cNvSpPr>
            <p:nvPr/>
          </p:nvSpPr>
          <p:spPr bwMode="auto">
            <a:xfrm>
              <a:off x="960" y="3474"/>
              <a:ext cx="10" cy="6"/>
            </a:xfrm>
            <a:custGeom>
              <a:avLst/>
              <a:gdLst>
                <a:gd name="T0" fmla="*/ 10 w 10"/>
                <a:gd name="T1" fmla="*/ 6 h 6"/>
                <a:gd name="T2" fmla="*/ 0 w 10"/>
                <a:gd name="T3" fmla="*/ 0 h 6"/>
                <a:gd name="T4" fmla="*/ 10 w 10"/>
                <a:gd name="T5" fmla="*/ 0 h 6"/>
                <a:gd name="T6" fmla="*/ 10 w 10"/>
                <a:gd name="T7" fmla="*/ 0 h 6"/>
                <a:gd name="T8" fmla="*/ 10 w 10"/>
                <a:gd name="T9" fmla="*/ 0 h 6"/>
                <a:gd name="T10" fmla="*/ 1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6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1" name="Freeform 16"/>
            <p:cNvSpPr>
              <a:spLocks/>
            </p:cNvSpPr>
            <p:nvPr/>
          </p:nvSpPr>
          <p:spPr bwMode="auto">
            <a:xfrm>
              <a:off x="1099" y="3604"/>
              <a:ext cx="9" cy="5"/>
            </a:xfrm>
            <a:custGeom>
              <a:avLst/>
              <a:gdLst>
                <a:gd name="T0" fmla="*/ 9 w 9"/>
                <a:gd name="T1" fmla="*/ 0 h 5"/>
                <a:gd name="T2" fmla="*/ 9 w 9"/>
                <a:gd name="T3" fmla="*/ 5 h 5"/>
                <a:gd name="T4" fmla="*/ 9 w 9"/>
                <a:gd name="T5" fmla="*/ 5 h 5"/>
                <a:gd name="T6" fmla="*/ 9 w 9"/>
                <a:gd name="T7" fmla="*/ 5 h 5"/>
                <a:gd name="T8" fmla="*/ 0 w 9"/>
                <a:gd name="T9" fmla="*/ 5 h 5"/>
                <a:gd name="T10" fmla="*/ 9 w 9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5"/>
                <a:gd name="T20" fmla="*/ 9 w 9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5">
                  <a:moveTo>
                    <a:pt x="9" y="0"/>
                  </a:moveTo>
                  <a:lnTo>
                    <a:pt x="9" y="5"/>
                  </a:lnTo>
                  <a:lnTo>
                    <a:pt x="0" y="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2" name="Freeform 17"/>
            <p:cNvSpPr>
              <a:spLocks/>
            </p:cNvSpPr>
            <p:nvPr/>
          </p:nvSpPr>
          <p:spPr bwMode="auto">
            <a:xfrm>
              <a:off x="1009" y="3525"/>
              <a:ext cx="99" cy="84"/>
            </a:xfrm>
            <a:custGeom>
              <a:avLst/>
              <a:gdLst>
                <a:gd name="T0" fmla="*/ 10 w 99"/>
                <a:gd name="T1" fmla="*/ 0 h 84"/>
                <a:gd name="T2" fmla="*/ 10 w 99"/>
                <a:gd name="T3" fmla="*/ 5 h 84"/>
                <a:gd name="T4" fmla="*/ 20 w 99"/>
                <a:gd name="T5" fmla="*/ 5 h 84"/>
                <a:gd name="T6" fmla="*/ 20 w 99"/>
                <a:gd name="T7" fmla="*/ 11 h 84"/>
                <a:gd name="T8" fmla="*/ 30 w 99"/>
                <a:gd name="T9" fmla="*/ 17 h 84"/>
                <a:gd name="T10" fmla="*/ 30 w 99"/>
                <a:gd name="T11" fmla="*/ 22 h 84"/>
                <a:gd name="T12" fmla="*/ 40 w 99"/>
                <a:gd name="T13" fmla="*/ 22 h 84"/>
                <a:gd name="T14" fmla="*/ 40 w 99"/>
                <a:gd name="T15" fmla="*/ 28 h 84"/>
                <a:gd name="T16" fmla="*/ 50 w 99"/>
                <a:gd name="T17" fmla="*/ 34 h 84"/>
                <a:gd name="T18" fmla="*/ 60 w 99"/>
                <a:gd name="T19" fmla="*/ 39 h 84"/>
                <a:gd name="T20" fmla="*/ 60 w 99"/>
                <a:gd name="T21" fmla="*/ 45 h 84"/>
                <a:gd name="T22" fmla="*/ 70 w 99"/>
                <a:gd name="T23" fmla="*/ 51 h 84"/>
                <a:gd name="T24" fmla="*/ 80 w 99"/>
                <a:gd name="T25" fmla="*/ 56 h 84"/>
                <a:gd name="T26" fmla="*/ 80 w 99"/>
                <a:gd name="T27" fmla="*/ 62 h 84"/>
                <a:gd name="T28" fmla="*/ 90 w 99"/>
                <a:gd name="T29" fmla="*/ 67 h 84"/>
                <a:gd name="T30" fmla="*/ 90 w 99"/>
                <a:gd name="T31" fmla="*/ 73 h 84"/>
                <a:gd name="T32" fmla="*/ 99 w 99"/>
                <a:gd name="T33" fmla="*/ 79 h 84"/>
                <a:gd name="T34" fmla="*/ 90 w 99"/>
                <a:gd name="T35" fmla="*/ 84 h 84"/>
                <a:gd name="T36" fmla="*/ 90 w 99"/>
                <a:gd name="T37" fmla="*/ 79 h 84"/>
                <a:gd name="T38" fmla="*/ 80 w 99"/>
                <a:gd name="T39" fmla="*/ 73 h 84"/>
                <a:gd name="T40" fmla="*/ 80 w 99"/>
                <a:gd name="T41" fmla="*/ 67 h 84"/>
                <a:gd name="T42" fmla="*/ 70 w 99"/>
                <a:gd name="T43" fmla="*/ 62 h 84"/>
                <a:gd name="T44" fmla="*/ 60 w 99"/>
                <a:gd name="T45" fmla="*/ 56 h 84"/>
                <a:gd name="T46" fmla="*/ 60 w 99"/>
                <a:gd name="T47" fmla="*/ 51 h 84"/>
                <a:gd name="T48" fmla="*/ 50 w 99"/>
                <a:gd name="T49" fmla="*/ 45 h 84"/>
                <a:gd name="T50" fmla="*/ 40 w 99"/>
                <a:gd name="T51" fmla="*/ 39 h 84"/>
                <a:gd name="T52" fmla="*/ 40 w 99"/>
                <a:gd name="T53" fmla="*/ 34 h 84"/>
                <a:gd name="T54" fmla="*/ 30 w 99"/>
                <a:gd name="T55" fmla="*/ 28 h 84"/>
                <a:gd name="T56" fmla="*/ 30 w 99"/>
                <a:gd name="T57" fmla="*/ 28 h 84"/>
                <a:gd name="T58" fmla="*/ 20 w 99"/>
                <a:gd name="T59" fmla="*/ 22 h 84"/>
                <a:gd name="T60" fmla="*/ 20 w 99"/>
                <a:gd name="T61" fmla="*/ 17 h 84"/>
                <a:gd name="T62" fmla="*/ 10 w 99"/>
                <a:gd name="T63" fmla="*/ 11 h 84"/>
                <a:gd name="T64" fmla="*/ 10 w 99"/>
                <a:gd name="T65" fmla="*/ 11 h 84"/>
                <a:gd name="T66" fmla="*/ 0 w 99"/>
                <a:gd name="T67" fmla="*/ 5 h 84"/>
                <a:gd name="T68" fmla="*/ 10 w 99"/>
                <a:gd name="T69" fmla="*/ 0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9"/>
                <a:gd name="T106" fmla="*/ 0 h 84"/>
                <a:gd name="T107" fmla="*/ 99 w 99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9" h="84">
                  <a:moveTo>
                    <a:pt x="10" y="0"/>
                  </a:moveTo>
                  <a:lnTo>
                    <a:pt x="10" y="5"/>
                  </a:lnTo>
                  <a:lnTo>
                    <a:pt x="20" y="5"/>
                  </a:lnTo>
                  <a:lnTo>
                    <a:pt x="20" y="11"/>
                  </a:lnTo>
                  <a:lnTo>
                    <a:pt x="30" y="17"/>
                  </a:lnTo>
                  <a:lnTo>
                    <a:pt x="30" y="22"/>
                  </a:lnTo>
                  <a:lnTo>
                    <a:pt x="40" y="22"/>
                  </a:lnTo>
                  <a:lnTo>
                    <a:pt x="40" y="28"/>
                  </a:lnTo>
                  <a:lnTo>
                    <a:pt x="50" y="34"/>
                  </a:lnTo>
                  <a:lnTo>
                    <a:pt x="60" y="39"/>
                  </a:lnTo>
                  <a:lnTo>
                    <a:pt x="60" y="45"/>
                  </a:lnTo>
                  <a:lnTo>
                    <a:pt x="70" y="51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90" y="67"/>
                  </a:lnTo>
                  <a:lnTo>
                    <a:pt x="90" y="73"/>
                  </a:lnTo>
                  <a:lnTo>
                    <a:pt x="99" y="79"/>
                  </a:lnTo>
                  <a:lnTo>
                    <a:pt x="90" y="84"/>
                  </a:lnTo>
                  <a:lnTo>
                    <a:pt x="90" y="79"/>
                  </a:lnTo>
                  <a:lnTo>
                    <a:pt x="80" y="73"/>
                  </a:lnTo>
                  <a:lnTo>
                    <a:pt x="80" y="67"/>
                  </a:lnTo>
                  <a:lnTo>
                    <a:pt x="70" y="62"/>
                  </a:lnTo>
                  <a:lnTo>
                    <a:pt x="60" y="56"/>
                  </a:lnTo>
                  <a:lnTo>
                    <a:pt x="60" y="51"/>
                  </a:lnTo>
                  <a:lnTo>
                    <a:pt x="50" y="45"/>
                  </a:lnTo>
                  <a:lnTo>
                    <a:pt x="40" y="39"/>
                  </a:lnTo>
                  <a:lnTo>
                    <a:pt x="40" y="34"/>
                  </a:lnTo>
                  <a:lnTo>
                    <a:pt x="30" y="28"/>
                  </a:lnTo>
                  <a:lnTo>
                    <a:pt x="20" y="22"/>
                  </a:lnTo>
                  <a:lnTo>
                    <a:pt x="20" y="17"/>
                  </a:lnTo>
                  <a:lnTo>
                    <a:pt x="10" y="11"/>
                  </a:lnTo>
                  <a:lnTo>
                    <a:pt x="0" y="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3" name="Freeform 18"/>
            <p:cNvSpPr>
              <a:spLocks/>
            </p:cNvSpPr>
            <p:nvPr/>
          </p:nvSpPr>
          <p:spPr bwMode="auto">
            <a:xfrm>
              <a:off x="1009" y="3525"/>
              <a:ext cx="10" cy="5"/>
            </a:xfrm>
            <a:custGeom>
              <a:avLst/>
              <a:gdLst>
                <a:gd name="T0" fmla="*/ 0 w 10"/>
                <a:gd name="T1" fmla="*/ 5 h 5"/>
                <a:gd name="T2" fmla="*/ 0 w 10"/>
                <a:gd name="T3" fmla="*/ 0 h 5"/>
                <a:gd name="T4" fmla="*/ 0 w 10"/>
                <a:gd name="T5" fmla="*/ 0 h 5"/>
                <a:gd name="T6" fmla="*/ 0 w 10"/>
                <a:gd name="T7" fmla="*/ 0 h 5"/>
                <a:gd name="T8" fmla="*/ 10 w 10"/>
                <a:gd name="T9" fmla="*/ 0 h 5"/>
                <a:gd name="T10" fmla="*/ 0 w 10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0" y="5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4" name="Freeform 19"/>
            <p:cNvSpPr>
              <a:spLocks/>
            </p:cNvSpPr>
            <p:nvPr/>
          </p:nvSpPr>
          <p:spPr bwMode="auto">
            <a:xfrm>
              <a:off x="1128" y="3671"/>
              <a:ext cx="1" cy="6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0 h 6"/>
                <a:gd name="T4" fmla="*/ 0 w 1"/>
                <a:gd name="T5" fmla="*/ 0 h 6"/>
                <a:gd name="T6" fmla="*/ 0 w 1"/>
                <a:gd name="T7" fmla="*/ 6 h 6"/>
                <a:gd name="T8" fmla="*/ 0 w 1"/>
                <a:gd name="T9" fmla="*/ 0 h 6"/>
                <a:gd name="T10" fmla="*/ 0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5" name="Freeform 20"/>
            <p:cNvSpPr>
              <a:spLocks/>
            </p:cNvSpPr>
            <p:nvPr/>
          </p:nvSpPr>
          <p:spPr bwMode="auto">
            <a:xfrm>
              <a:off x="1049" y="3592"/>
              <a:ext cx="79" cy="79"/>
            </a:xfrm>
            <a:custGeom>
              <a:avLst/>
              <a:gdLst>
                <a:gd name="T0" fmla="*/ 10 w 79"/>
                <a:gd name="T1" fmla="*/ 0 h 79"/>
                <a:gd name="T2" fmla="*/ 10 w 79"/>
                <a:gd name="T3" fmla="*/ 6 h 79"/>
                <a:gd name="T4" fmla="*/ 10 w 79"/>
                <a:gd name="T5" fmla="*/ 6 h 79"/>
                <a:gd name="T6" fmla="*/ 20 w 79"/>
                <a:gd name="T7" fmla="*/ 12 h 79"/>
                <a:gd name="T8" fmla="*/ 20 w 79"/>
                <a:gd name="T9" fmla="*/ 17 h 79"/>
                <a:gd name="T10" fmla="*/ 30 w 79"/>
                <a:gd name="T11" fmla="*/ 17 h 79"/>
                <a:gd name="T12" fmla="*/ 30 w 79"/>
                <a:gd name="T13" fmla="*/ 23 h 79"/>
                <a:gd name="T14" fmla="*/ 40 w 79"/>
                <a:gd name="T15" fmla="*/ 29 h 79"/>
                <a:gd name="T16" fmla="*/ 40 w 79"/>
                <a:gd name="T17" fmla="*/ 34 h 79"/>
                <a:gd name="T18" fmla="*/ 50 w 79"/>
                <a:gd name="T19" fmla="*/ 40 h 79"/>
                <a:gd name="T20" fmla="*/ 50 w 79"/>
                <a:gd name="T21" fmla="*/ 46 h 79"/>
                <a:gd name="T22" fmla="*/ 59 w 79"/>
                <a:gd name="T23" fmla="*/ 46 h 79"/>
                <a:gd name="T24" fmla="*/ 59 w 79"/>
                <a:gd name="T25" fmla="*/ 51 h 79"/>
                <a:gd name="T26" fmla="*/ 69 w 79"/>
                <a:gd name="T27" fmla="*/ 57 h 79"/>
                <a:gd name="T28" fmla="*/ 69 w 79"/>
                <a:gd name="T29" fmla="*/ 63 h 79"/>
                <a:gd name="T30" fmla="*/ 79 w 79"/>
                <a:gd name="T31" fmla="*/ 68 h 79"/>
                <a:gd name="T32" fmla="*/ 79 w 79"/>
                <a:gd name="T33" fmla="*/ 79 h 79"/>
                <a:gd name="T34" fmla="*/ 79 w 79"/>
                <a:gd name="T35" fmla="*/ 79 h 79"/>
                <a:gd name="T36" fmla="*/ 69 w 79"/>
                <a:gd name="T37" fmla="*/ 74 h 79"/>
                <a:gd name="T38" fmla="*/ 69 w 79"/>
                <a:gd name="T39" fmla="*/ 68 h 79"/>
                <a:gd name="T40" fmla="*/ 59 w 79"/>
                <a:gd name="T41" fmla="*/ 63 h 79"/>
                <a:gd name="T42" fmla="*/ 59 w 79"/>
                <a:gd name="T43" fmla="*/ 57 h 79"/>
                <a:gd name="T44" fmla="*/ 50 w 79"/>
                <a:gd name="T45" fmla="*/ 51 h 79"/>
                <a:gd name="T46" fmla="*/ 50 w 79"/>
                <a:gd name="T47" fmla="*/ 46 h 79"/>
                <a:gd name="T48" fmla="*/ 40 w 79"/>
                <a:gd name="T49" fmla="*/ 46 h 79"/>
                <a:gd name="T50" fmla="*/ 40 w 79"/>
                <a:gd name="T51" fmla="*/ 40 h 79"/>
                <a:gd name="T52" fmla="*/ 30 w 79"/>
                <a:gd name="T53" fmla="*/ 34 h 79"/>
                <a:gd name="T54" fmla="*/ 30 w 79"/>
                <a:gd name="T55" fmla="*/ 29 h 79"/>
                <a:gd name="T56" fmla="*/ 20 w 79"/>
                <a:gd name="T57" fmla="*/ 23 h 79"/>
                <a:gd name="T58" fmla="*/ 20 w 79"/>
                <a:gd name="T59" fmla="*/ 23 h 79"/>
                <a:gd name="T60" fmla="*/ 10 w 79"/>
                <a:gd name="T61" fmla="*/ 17 h 79"/>
                <a:gd name="T62" fmla="*/ 10 w 79"/>
                <a:gd name="T63" fmla="*/ 12 h 79"/>
                <a:gd name="T64" fmla="*/ 0 w 79"/>
                <a:gd name="T65" fmla="*/ 12 h 79"/>
                <a:gd name="T66" fmla="*/ 0 w 79"/>
                <a:gd name="T67" fmla="*/ 6 h 79"/>
                <a:gd name="T68" fmla="*/ 10 w 79"/>
                <a:gd name="T69" fmla="*/ 0 h 7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9"/>
                <a:gd name="T106" fmla="*/ 0 h 79"/>
                <a:gd name="T107" fmla="*/ 79 w 79"/>
                <a:gd name="T108" fmla="*/ 79 h 7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9" h="79">
                  <a:moveTo>
                    <a:pt x="10" y="0"/>
                  </a:moveTo>
                  <a:lnTo>
                    <a:pt x="10" y="6"/>
                  </a:lnTo>
                  <a:lnTo>
                    <a:pt x="20" y="12"/>
                  </a:lnTo>
                  <a:lnTo>
                    <a:pt x="20" y="17"/>
                  </a:lnTo>
                  <a:lnTo>
                    <a:pt x="30" y="17"/>
                  </a:lnTo>
                  <a:lnTo>
                    <a:pt x="30" y="23"/>
                  </a:lnTo>
                  <a:lnTo>
                    <a:pt x="40" y="29"/>
                  </a:lnTo>
                  <a:lnTo>
                    <a:pt x="40" y="34"/>
                  </a:lnTo>
                  <a:lnTo>
                    <a:pt x="50" y="40"/>
                  </a:lnTo>
                  <a:lnTo>
                    <a:pt x="50" y="46"/>
                  </a:lnTo>
                  <a:lnTo>
                    <a:pt x="59" y="46"/>
                  </a:lnTo>
                  <a:lnTo>
                    <a:pt x="59" y="51"/>
                  </a:lnTo>
                  <a:lnTo>
                    <a:pt x="69" y="57"/>
                  </a:lnTo>
                  <a:lnTo>
                    <a:pt x="69" y="63"/>
                  </a:lnTo>
                  <a:lnTo>
                    <a:pt x="79" y="68"/>
                  </a:lnTo>
                  <a:lnTo>
                    <a:pt x="79" y="79"/>
                  </a:lnTo>
                  <a:lnTo>
                    <a:pt x="69" y="74"/>
                  </a:lnTo>
                  <a:lnTo>
                    <a:pt x="69" y="68"/>
                  </a:lnTo>
                  <a:lnTo>
                    <a:pt x="59" y="63"/>
                  </a:lnTo>
                  <a:lnTo>
                    <a:pt x="59" y="57"/>
                  </a:lnTo>
                  <a:lnTo>
                    <a:pt x="50" y="51"/>
                  </a:lnTo>
                  <a:lnTo>
                    <a:pt x="50" y="46"/>
                  </a:lnTo>
                  <a:lnTo>
                    <a:pt x="40" y="46"/>
                  </a:lnTo>
                  <a:lnTo>
                    <a:pt x="40" y="40"/>
                  </a:lnTo>
                  <a:lnTo>
                    <a:pt x="30" y="34"/>
                  </a:lnTo>
                  <a:lnTo>
                    <a:pt x="30" y="29"/>
                  </a:lnTo>
                  <a:lnTo>
                    <a:pt x="20" y="23"/>
                  </a:lnTo>
                  <a:lnTo>
                    <a:pt x="10" y="17"/>
                  </a:lnTo>
                  <a:lnTo>
                    <a:pt x="10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6" name="Freeform 21"/>
            <p:cNvSpPr>
              <a:spLocks/>
            </p:cNvSpPr>
            <p:nvPr/>
          </p:nvSpPr>
          <p:spPr bwMode="auto">
            <a:xfrm>
              <a:off x="1049" y="3592"/>
              <a:ext cx="10" cy="6"/>
            </a:xfrm>
            <a:custGeom>
              <a:avLst/>
              <a:gdLst>
                <a:gd name="T0" fmla="*/ 0 w 10"/>
                <a:gd name="T1" fmla="*/ 6 h 6"/>
                <a:gd name="T2" fmla="*/ 0 w 10"/>
                <a:gd name="T3" fmla="*/ 0 h 6"/>
                <a:gd name="T4" fmla="*/ 0 w 10"/>
                <a:gd name="T5" fmla="*/ 0 h 6"/>
                <a:gd name="T6" fmla="*/ 0 w 10"/>
                <a:gd name="T7" fmla="*/ 0 h 6"/>
                <a:gd name="T8" fmla="*/ 10 w 10"/>
                <a:gd name="T9" fmla="*/ 0 h 6"/>
                <a:gd name="T10" fmla="*/ 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6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7" name="Freeform 22"/>
            <p:cNvSpPr>
              <a:spLocks/>
            </p:cNvSpPr>
            <p:nvPr/>
          </p:nvSpPr>
          <p:spPr bwMode="auto">
            <a:xfrm>
              <a:off x="1039" y="3621"/>
              <a:ext cx="10" cy="5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10 w 10"/>
                <a:gd name="T5" fmla="*/ 5 h 5"/>
                <a:gd name="T6" fmla="*/ 10 w 10"/>
                <a:gd name="T7" fmla="*/ 5 h 5"/>
                <a:gd name="T8" fmla="*/ 0 w 10"/>
                <a:gd name="T9" fmla="*/ 5 h 5"/>
                <a:gd name="T10" fmla="*/ 10 w 10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10" y="5"/>
                  </a:lnTo>
                  <a:lnTo>
                    <a:pt x="0" y="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" name="Freeform 23"/>
            <p:cNvSpPr>
              <a:spLocks/>
            </p:cNvSpPr>
            <p:nvPr/>
          </p:nvSpPr>
          <p:spPr bwMode="auto">
            <a:xfrm>
              <a:off x="940" y="3547"/>
              <a:ext cx="109" cy="79"/>
            </a:xfrm>
            <a:custGeom>
              <a:avLst/>
              <a:gdLst>
                <a:gd name="T0" fmla="*/ 10 w 109"/>
                <a:gd name="T1" fmla="*/ 0 h 79"/>
                <a:gd name="T2" fmla="*/ 10 w 109"/>
                <a:gd name="T3" fmla="*/ 6 h 79"/>
                <a:gd name="T4" fmla="*/ 20 w 109"/>
                <a:gd name="T5" fmla="*/ 12 h 79"/>
                <a:gd name="T6" fmla="*/ 20 w 109"/>
                <a:gd name="T7" fmla="*/ 12 h 79"/>
                <a:gd name="T8" fmla="*/ 30 w 109"/>
                <a:gd name="T9" fmla="*/ 17 h 79"/>
                <a:gd name="T10" fmla="*/ 40 w 109"/>
                <a:gd name="T11" fmla="*/ 17 h 79"/>
                <a:gd name="T12" fmla="*/ 40 w 109"/>
                <a:gd name="T13" fmla="*/ 23 h 79"/>
                <a:gd name="T14" fmla="*/ 50 w 109"/>
                <a:gd name="T15" fmla="*/ 29 h 79"/>
                <a:gd name="T16" fmla="*/ 50 w 109"/>
                <a:gd name="T17" fmla="*/ 34 h 79"/>
                <a:gd name="T18" fmla="*/ 60 w 109"/>
                <a:gd name="T19" fmla="*/ 34 h 79"/>
                <a:gd name="T20" fmla="*/ 69 w 109"/>
                <a:gd name="T21" fmla="*/ 40 h 79"/>
                <a:gd name="T22" fmla="*/ 69 w 109"/>
                <a:gd name="T23" fmla="*/ 45 h 79"/>
                <a:gd name="T24" fmla="*/ 79 w 109"/>
                <a:gd name="T25" fmla="*/ 51 h 79"/>
                <a:gd name="T26" fmla="*/ 89 w 109"/>
                <a:gd name="T27" fmla="*/ 57 h 79"/>
                <a:gd name="T28" fmla="*/ 89 w 109"/>
                <a:gd name="T29" fmla="*/ 62 h 79"/>
                <a:gd name="T30" fmla="*/ 99 w 109"/>
                <a:gd name="T31" fmla="*/ 68 h 79"/>
                <a:gd name="T32" fmla="*/ 109 w 109"/>
                <a:gd name="T33" fmla="*/ 74 h 79"/>
                <a:gd name="T34" fmla="*/ 99 w 109"/>
                <a:gd name="T35" fmla="*/ 79 h 79"/>
                <a:gd name="T36" fmla="*/ 99 w 109"/>
                <a:gd name="T37" fmla="*/ 74 h 79"/>
                <a:gd name="T38" fmla="*/ 89 w 109"/>
                <a:gd name="T39" fmla="*/ 68 h 79"/>
                <a:gd name="T40" fmla="*/ 79 w 109"/>
                <a:gd name="T41" fmla="*/ 62 h 79"/>
                <a:gd name="T42" fmla="*/ 79 w 109"/>
                <a:gd name="T43" fmla="*/ 57 h 79"/>
                <a:gd name="T44" fmla="*/ 69 w 109"/>
                <a:gd name="T45" fmla="*/ 51 h 79"/>
                <a:gd name="T46" fmla="*/ 60 w 109"/>
                <a:gd name="T47" fmla="*/ 45 h 79"/>
                <a:gd name="T48" fmla="*/ 60 w 109"/>
                <a:gd name="T49" fmla="*/ 40 h 79"/>
                <a:gd name="T50" fmla="*/ 50 w 109"/>
                <a:gd name="T51" fmla="*/ 40 h 79"/>
                <a:gd name="T52" fmla="*/ 40 w 109"/>
                <a:gd name="T53" fmla="*/ 34 h 79"/>
                <a:gd name="T54" fmla="*/ 40 w 109"/>
                <a:gd name="T55" fmla="*/ 29 h 79"/>
                <a:gd name="T56" fmla="*/ 30 w 109"/>
                <a:gd name="T57" fmla="*/ 23 h 79"/>
                <a:gd name="T58" fmla="*/ 30 w 109"/>
                <a:gd name="T59" fmla="*/ 23 h 79"/>
                <a:gd name="T60" fmla="*/ 20 w 109"/>
                <a:gd name="T61" fmla="*/ 17 h 79"/>
                <a:gd name="T62" fmla="*/ 10 w 109"/>
                <a:gd name="T63" fmla="*/ 17 h 79"/>
                <a:gd name="T64" fmla="*/ 10 w 109"/>
                <a:gd name="T65" fmla="*/ 12 h 79"/>
                <a:gd name="T66" fmla="*/ 0 w 109"/>
                <a:gd name="T67" fmla="*/ 12 h 79"/>
                <a:gd name="T68" fmla="*/ 10 w 109"/>
                <a:gd name="T69" fmla="*/ 0 h 7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9"/>
                <a:gd name="T106" fmla="*/ 0 h 79"/>
                <a:gd name="T107" fmla="*/ 109 w 109"/>
                <a:gd name="T108" fmla="*/ 79 h 7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9" h="79">
                  <a:moveTo>
                    <a:pt x="10" y="0"/>
                  </a:moveTo>
                  <a:lnTo>
                    <a:pt x="10" y="6"/>
                  </a:lnTo>
                  <a:lnTo>
                    <a:pt x="20" y="12"/>
                  </a:lnTo>
                  <a:lnTo>
                    <a:pt x="30" y="17"/>
                  </a:lnTo>
                  <a:lnTo>
                    <a:pt x="40" y="17"/>
                  </a:lnTo>
                  <a:lnTo>
                    <a:pt x="40" y="23"/>
                  </a:lnTo>
                  <a:lnTo>
                    <a:pt x="50" y="29"/>
                  </a:lnTo>
                  <a:lnTo>
                    <a:pt x="50" y="34"/>
                  </a:lnTo>
                  <a:lnTo>
                    <a:pt x="60" y="34"/>
                  </a:lnTo>
                  <a:lnTo>
                    <a:pt x="69" y="40"/>
                  </a:lnTo>
                  <a:lnTo>
                    <a:pt x="69" y="45"/>
                  </a:lnTo>
                  <a:lnTo>
                    <a:pt x="79" y="51"/>
                  </a:lnTo>
                  <a:lnTo>
                    <a:pt x="89" y="57"/>
                  </a:lnTo>
                  <a:lnTo>
                    <a:pt x="89" y="62"/>
                  </a:lnTo>
                  <a:lnTo>
                    <a:pt x="99" y="68"/>
                  </a:lnTo>
                  <a:lnTo>
                    <a:pt x="109" y="74"/>
                  </a:lnTo>
                  <a:lnTo>
                    <a:pt x="99" y="79"/>
                  </a:lnTo>
                  <a:lnTo>
                    <a:pt x="99" y="74"/>
                  </a:lnTo>
                  <a:lnTo>
                    <a:pt x="89" y="68"/>
                  </a:lnTo>
                  <a:lnTo>
                    <a:pt x="79" y="62"/>
                  </a:lnTo>
                  <a:lnTo>
                    <a:pt x="79" y="57"/>
                  </a:lnTo>
                  <a:lnTo>
                    <a:pt x="69" y="51"/>
                  </a:lnTo>
                  <a:lnTo>
                    <a:pt x="60" y="45"/>
                  </a:lnTo>
                  <a:lnTo>
                    <a:pt x="60" y="40"/>
                  </a:lnTo>
                  <a:lnTo>
                    <a:pt x="50" y="40"/>
                  </a:lnTo>
                  <a:lnTo>
                    <a:pt x="40" y="34"/>
                  </a:lnTo>
                  <a:lnTo>
                    <a:pt x="40" y="29"/>
                  </a:lnTo>
                  <a:lnTo>
                    <a:pt x="30" y="23"/>
                  </a:lnTo>
                  <a:lnTo>
                    <a:pt x="20" y="17"/>
                  </a:lnTo>
                  <a:lnTo>
                    <a:pt x="10" y="17"/>
                  </a:lnTo>
                  <a:lnTo>
                    <a:pt x="10" y="12"/>
                  </a:lnTo>
                  <a:lnTo>
                    <a:pt x="0" y="1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" name="Freeform 24"/>
            <p:cNvSpPr>
              <a:spLocks/>
            </p:cNvSpPr>
            <p:nvPr/>
          </p:nvSpPr>
          <p:spPr bwMode="auto">
            <a:xfrm>
              <a:off x="940" y="3547"/>
              <a:ext cx="10" cy="12"/>
            </a:xfrm>
            <a:custGeom>
              <a:avLst/>
              <a:gdLst>
                <a:gd name="T0" fmla="*/ 0 w 10"/>
                <a:gd name="T1" fmla="*/ 12 h 12"/>
                <a:gd name="T2" fmla="*/ 0 w 10"/>
                <a:gd name="T3" fmla="*/ 6 h 12"/>
                <a:gd name="T4" fmla="*/ 0 w 10"/>
                <a:gd name="T5" fmla="*/ 6 h 12"/>
                <a:gd name="T6" fmla="*/ 0 w 10"/>
                <a:gd name="T7" fmla="*/ 0 h 12"/>
                <a:gd name="T8" fmla="*/ 10 w 10"/>
                <a:gd name="T9" fmla="*/ 0 h 12"/>
                <a:gd name="T10" fmla="*/ 0 w 10"/>
                <a:gd name="T11" fmla="*/ 12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2"/>
                <a:gd name="T20" fmla="*/ 10 w 10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2">
                  <a:moveTo>
                    <a:pt x="0" y="1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0" name="Freeform 25"/>
            <p:cNvSpPr>
              <a:spLocks/>
            </p:cNvSpPr>
            <p:nvPr/>
          </p:nvSpPr>
          <p:spPr bwMode="auto">
            <a:xfrm>
              <a:off x="901" y="3559"/>
              <a:ext cx="10" cy="5"/>
            </a:xfrm>
            <a:custGeom>
              <a:avLst/>
              <a:gdLst>
                <a:gd name="T0" fmla="*/ 0 w 10"/>
                <a:gd name="T1" fmla="*/ 0 h 5"/>
                <a:gd name="T2" fmla="*/ 10 w 10"/>
                <a:gd name="T3" fmla="*/ 0 h 5"/>
                <a:gd name="T4" fmla="*/ 10 w 10"/>
                <a:gd name="T5" fmla="*/ 5 h 5"/>
                <a:gd name="T6" fmla="*/ 0 w 10"/>
                <a:gd name="T7" fmla="*/ 5 h 5"/>
                <a:gd name="T8" fmla="*/ 0 w 10"/>
                <a:gd name="T9" fmla="*/ 5 h 5"/>
                <a:gd name="T10" fmla="*/ 0 w 10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0" y="0"/>
                  </a:moveTo>
                  <a:lnTo>
                    <a:pt x="10" y="0"/>
                  </a:lnTo>
                  <a:lnTo>
                    <a:pt x="10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1" name="Freeform 26"/>
            <p:cNvSpPr>
              <a:spLocks/>
            </p:cNvSpPr>
            <p:nvPr/>
          </p:nvSpPr>
          <p:spPr bwMode="auto">
            <a:xfrm>
              <a:off x="772" y="3519"/>
              <a:ext cx="129" cy="45"/>
            </a:xfrm>
            <a:custGeom>
              <a:avLst/>
              <a:gdLst>
                <a:gd name="T0" fmla="*/ 10 w 129"/>
                <a:gd name="T1" fmla="*/ 0 h 45"/>
                <a:gd name="T2" fmla="*/ 10 w 129"/>
                <a:gd name="T3" fmla="*/ 0 h 45"/>
                <a:gd name="T4" fmla="*/ 20 w 129"/>
                <a:gd name="T5" fmla="*/ 6 h 45"/>
                <a:gd name="T6" fmla="*/ 20 w 129"/>
                <a:gd name="T7" fmla="*/ 6 h 45"/>
                <a:gd name="T8" fmla="*/ 30 w 129"/>
                <a:gd name="T9" fmla="*/ 6 h 45"/>
                <a:gd name="T10" fmla="*/ 40 w 129"/>
                <a:gd name="T11" fmla="*/ 11 h 45"/>
                <a:gd name="T12" fmla="*/ 49 w 129"/>
                <a:gd name="T13" fmla="*/ 11 h 45"/>
                <a:gd name="T14" fmla="*/ 59 w 129"/>
                <a:gd name="T15" fmla="*/ 11 h 45"/>
                <a:gd name="T16" fmla="*/ 59 w 129"/>
                <a:gd name="T17" fmla="*/ 17 h 45"/>
                <a:gd name="T18" fmla="*/ 69 w 129"/>
                <a:gd name="T19" fmla="*/ 17 h 45"/>
                <a:gd name="T20" fmla="*/ 79 w 129"/>
                <a:gd name="T21" fmla="*/ 17 h 45"/>
                <a:gd name="T22" fmla="*/ 89 w 129"/>
                <a:gd name="T23" fmla="*/ 23 h 45"/>
                <a:gd name="T24" fmla="*/ 99 w 129"/>
                <a:gd name="T25" fmla="*/ 23 h 45"/>
                <a:gd name="T26" fmla="*/ 109 w 129"/>
                <a:gd name="T27" fmla="*/ 28 h 45"/>
                <a:gd name="T28" fmla="*/ 119 w 129"/>
                <a:gd name="T29" fmla="*/ 28 h 45"/>
                <a:gd name="T30" fmla="*/ 119 w 129"/>
                <a:gd name="T31" fmla="*/ 34 h 45"/>
                <a:gd name="T32" fmla="*/ 129 w 129"/>
                <a:gd name="T33" fmla="*/ 40 h 45"/>
                <a:gd name="T34" fmla="*/ 129 w 129"/>
                <a:gd name="T35" fmla="*/ 45 h 45"/>
                <a:gd name="T36" fmla="*/ 119 w 129"/>
                <a:gd name="T37" fmla="*/ 40 h 45"/>
                <a:gd name="T38" fmla="*/ 109 w 129"/>
                <a:gd name="T39" fmla="*/ 40 h 45"/>
                <a:gd name="T40" fmla="*/ 109 w 129"/>
                <a:gd name="T41" fmla="*/ 34 h 45"/>
                <a:gd name="T42" fmla="*/ 99 w 129"/>
                <a:gd name="T43" fmla="*/ 28 h 45"/>
                <a:gd name="T44" fmla="*/ 89 w 129"/>
                <a:gd name="T45" fmla="*/ 28 h 45"/>
                <a:gd name="T46" fmla="*/ 79 w 129"/>
                <a:gd name="T47" fmla="*/ 28 h 45"/>
                <a:gd name="T48" fmla="*/ 69 w 129"/>
                <a:gd name="T49" fmla="*/ 23 h 45"/>
                <a:gd name="T50" fmla="*/ 59 w 129"/>
                <a:gd name="T51" fmla="*/ 23 h 45"/>
                <a:gd name="T52" fmla="*/ 49 w 129"/>
                <a:gd name="T53" fmla="*/ 23 h 45"/>
                <a:gd name="T54" fmla="*/ 49 w 129"/>
                <a:gd name="T55" fmla="*/ 17 h 45"/>
                <a:gd name="T56" fmla="*/ 40 w 129"/>
                <a:gd name="T57" fmla="*/ 17 h 45"/>
                <a:gd name="T58" fmla="*/ 30 w 129"/>
                <a:gd name="T59" fmla="*/ 17 h 45"/>
                <a:gd name="T60" fmla="*/ 20 w 129"/>
                <a:gd name="T61" fmla="*/ 11 h 45"/>
                <a:gd name="T62" fmla="*/ 10 w 129"/>
                <a:gd name="T63" fmla="*/ 11 h 45"/>
                <a:gd name="T64" fmla="*/ 10 w 129"/>
                <a:gd name="T65" fmla="*/ 6 h 45"/>
                <a:gd name="T66" fmla="*/ 0 w 129"/>
                <a:gd name="T67" fmla="*/ 6 h 45"/>
                <a:gd name="T68" fmla="*/ 10 w 129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9"/>
                <a:gd name="T106" fmla="*/ 0 h 45"/>
                <a:gd name="T107" fmla="*/ 129 w 129"/>
                <a:gd name="T108" fmla="*/ 45 h 4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9" h="45">
                  <a:moveTo>
                    <a:pt x="10" y="0"/>
                  </a:moveTo>
                  <a:lnTo>
                    <a:pt x="10" y="0"/>
                  </a:lnTo>
                  <a:lnTo>
                    <a:pt x="20" y="6"/>
                  </a:lnTo>
                  <a:lnTo>
                    <a:pt x="30" y="6"/>
                  </a:lnTo>
                  <a:lnTo>
                    <a:pt x="40" y="11"/>
                  </a:lnTo>
                  <a:lnTo>
                    <a:pt x="49" y="11"/>
                  </a:lnTo>
                  <a:lnTo>
                    <a:pt x="59" y="11"/>
                  </a:lnTo>
                  <a:lnTo>
                    <a:pt x="59" y="17"/>
                  </a:lnTo>
                  <a:lnTo>
                    <a:pt x="69" y="17"/>
                  </a:lnTo>
                  <a:lnTo>
                    <a:pt x="79" y="17"/>
                  </a:lnTo>
                  <a:lnTo>
                    <a:pt x="89" y="23"/>
                  </a:lnTo>
                  <a:lnTo>
                    <a:pt x="99" y="23"/>
                  </a:lnTo>
                  <a:lnTo>
                    <a:pt x="109" y="28"/>
                  </a:lnTo>
                  <a:lnTo>
                    <a:pt x="119" y="28"/>
                  </a:lnTo>
                  <a:lnTo>
                    <a:pt x="119" y="34"/>
                  </a:lnTo>
                  <a:lnTo>
                    <a:pt x="129" y="40"/>
                  </a:lnTo>
                  <a:lnTo>
                    <a:pt x="129" y="45"/>
                  </a:lnTo>
                  <a:lnTo>
                    <a:pt x="119" y="40"/>
                  </a:lnTo>
                  <a:lnTo>
                    <a:pt x="109" y="40"/>
                  </a:lnTo>
                  <a:lnTo>
                    <a:pt x="109" y="34"/>
                  </a:lnTo>
                  <a:lnTo>
                    <a:pt x="99" y="28"/>
                  </a:lnTo>
                  <a:lnTo>
                    <a:pt x="89" y="28"/>
                  </a:lnTo>
                  <a:lnTo>
                    <a:pt x="79" y="28"/>
                  </a:lnTo>
                  <a:lnTo>
                    <a:pt x="69" y="23"/>
                  </a:lnTo>
                  <a:lnTo>
                    <a:pt x="59" y="23"/>
                  </a:lnTo>
                  <a:lnTo>
                    <a:pt x="49" y="23"/>
                  </a:lnTo>
                  <a:lnTo>
                    <a:pt x="49" y="17"/>
                  </a:lnTo>
                  <a:lnTo>
                    <a:pt x="40" y="17"/>
                  </a:lnTo>
                  <a:lnTo>
                    <a:pt x="30" y="17"/>
                  </a:lnTo>
                  <a:lnTo>
                    <a:pt x="20" y="11"/>
                  </a:lnTo>
                  <a:lnTo>
                    <a:pt x="10" y="11"/>
                  </a:lnTo>
                  <a:lnTo>
                    <a:pt x="10" y="6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2" name="Freeform 27"/>
            <p:cNvSpPr>
              <a:spLocks/>
            </p:cNvSpPr>
            <p:nvPr/>
          </p:nvSpPr>
          <p:spPr bwMode="auto">
            <a:xfrm>
              <a:off x="772" y="3519"/>
              <a:ext cx="10" cy="6"/>
            </a:xfrm>
            <a:custGeom>
              <a:avLst/>
              <a:gdLst>
                <a:gd name="T0" fmla="*/ 0 w 10"/>
                <a:gd name="T1" fmla="*/ 6 h 6"/>
                <a:gd name="T2" fmla="*/ 0 w 10"/>
                <a:gd name="T3" fmla="*/ 0 h 6"/>
                <a:gd name="T4" fmla="*/ 0 w 10"/>
                <a:gd name="T5" fmla="*/ 0 h 6"/>
                <a:gd name="T6" fmla="*/ 0 w 10"/>
                <a:gd name="T7" fmla="*/ 0 h 6"/>
                <a:gd name="T8" fmla="*/ 10 w 10"/>
                <a:gd name="T9" fmla="*/ 0 h 6"/>
                <a:gd name="T10" fmla="*/ 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6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3" name="Freeform 28"/>
            <p:cNvSpPr>
              <a:spLocks/>
            </p:cNvSpPr>
            <p:nvPr/>
          </p:nvSpPr>
          <p:spPr bwMode="auto">
            <a:xfrm>
              <a:off x="960" y="3609"/>
              <a:ext cx="1" cy="6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0 h 6"/>
                <a:gd name="T4" fmla="*/ 0 w 1"/>
                <a:gd name="T5" fmla="*/ 6 h 6"/>
                <a:gd name="T6" fmla="*/ 0 w 1"/>
                <a:gd name="T7" fmla="*/ 6 h 6"/>
                <a:gd name="T8" fmla="*/ 0 w 1"/>
                <a:gd name="T9" fmla="*/ 6 h 6"/>
                <a:gd name="T10" fmla="*/ 0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4" name="Freeform 29"/>
            <p:cNvSpPr>
              <a:spLocks/>
            </p:cNvSpPr>
            <p:nvPr/>
          </p:nvSpPr>
          <p:spPr bwMode="auto">
            <a:xfrm>
              <a:off x="841" y="3559"/>
              <a:ext cx="119" cy="56"/>
            </a:xfrm>
            <a:custGeom>
              <a:avLst/>
              <a:gdLst>
                <a:gd name="T0" fmla="*/ 0 w 119"/>
                <a:gd name="T1" fmla="*/ 0 h 56"/>
                <a:gd name="T2" fmla="*/ 10 w 119"/>
                <a:gd name="T3" fmla="*/ 0 h 56"/>
                <a:gd name="T4" fmla="*/ 10 w 119"/>
                <a:gd name="T5" fmla="*/ 5 h 56"/>
                <a:gd name="T6" fmla="*/ 20 w 119"/>
                <a:gd name="T7" fmla="*/ 5 h 56"/>
                <a:gd name="T8" fmla="*/ 30 w 119"/>
                <a:gd name="T9" fmla="*/ 11 h 56"/>
                <a:gd name="T10" fmla="*/ 30 w 119"/>
                <a:gd name="T11" fmla="*/ 11 h 56"/>
                <a:gd name="T12" fmla="*/ 40 w 119"/>
                <a:gd name="T13" fmla="*/ 11 h 56"/>
                <a:gd name="T14" fmla="*/ 50 w 119"/>
                <a:gd name="T15" fmla="*/ 17 h 56"/>
                <a:gd name="T16" fmla="*/ 60 w 119"/>
                <a:gd name="T17" fmla="*/ 17 h 56"/>
                <a:gd name="T18" fmla="*/ 70 w 119"/>
                <a:gd name="T19" fmla="*/ 22 h 56"/>
                <a:gd name="T20" fmla="*/ 70 w 119"/>
                <a:gd name="T21" fmla="*/ 22 h 56"/>
                <a:gd name="T22" fmla="*/ 79 w 119"/>
                <a:gd name="T23" fmla="*/ 28 h 56"/>
                <a:gd name="T24" fmla="*/ 89 w 119"/>
                <a:gd name="T25" fmla="*/ 28 h 56"/>
                <a:gd name="T26" fmla="*/ 99 w 119"/>
                <a:gd name="T27" fmla="*/ 33 h 56"/>
                <a:gd name="T28" fmla="*/ 109 w 119"/>
                <a:gd name="T29" fmla="*/ 39 h 56"/>
                <a:gd name="T30" fmla="*/ 109 w 119"/>
                <a:gd name="T31" fmla="*/ 45 h 56"/>
                <a:gd name="T32" fmla="*/ 119 w 119"/>
                <a:gd name="T33" fmla="*/ 50 h 56"/>
                <a:gd name="T34" fmla="*/ 119 w 119"/>
                <a:gd name="T35" fmla="*/ 56 h 56"/>
                <a:gd name="T36" fmla="*/ 109 w 119"/>
                <a:gd name="T37" fmla="*/ 50 h 56"/>
                <a:gd name="T38" fmla="*/ 99 w 119"/>
                <a:gd name="T39" fmla="*/ 45 h 56"/>
                <a:gd name="T40" fmla="*/ 89 w 119"/>
                <a:gd name="T41" fmla="*/ 39 h 56"/>
                <a:gd name="T42" fmla="*/ 89 w 119"/>
                <a:gd name="T43" fmla="*/ 33 h 56"/>
                <a:gd name="T44" fmla="*/ 79 w 119"/>
                <a:gd name="T45" fmla="*/ 33 h 56"/>
                <a:gd name="T46" fmla="*/ 70 w 119"/>
                <a:gd name="T47" fmla="*/ 28 h 56"/>
                <a:gd name="T48" fmla="*/ 60 w 119"/>
                <a:gd name="T49" fmla="*/ 28 h 56"/>
                <a:gd name="T50" fmla="*/ 60 w 119"/>
                <a:gd name="T51" fmla="*/ 22 h 56"/>
                <a:gd name="T52" fmla="*/ 50 w 119"/>
                <a:gd name="T53" fmla="*/ 22 h 56"/>
                <a:gd name="T54" fmla="*/ 40 w 119"/>
                <a:gd name="T55" fmla="*/ 22 h 56"/>
                <a:gd name="T56" fmla="*/ 30 w 119"/>
                <a:gd name="T57" fmla="*/ 17 h 56"/>
                <a:gd name="T58" fmla="*/ 20 w 119"/>
                <a:gd name="T59" fmla="*/ 17 h 56"/>
                <a:gd name="T60" fmla="*/ 20 w 119"/>
                <a:gd name="T61" fmla="*/ 11 h 56"/>
                <a:gd name="T62" fmla="*/ 10 w 119"/>
                <a:gd name="T63" fmla="*/ 11 h 56"/>
                <a:gd name="T64" fmla="*/ 0 w 119"/>
                <a:gd name="T65" fmla="*/ 5 h 56"/>
                <a:gd name="T66" fmla="*/ 0 w 119"/>
                <a:gd name="T67" fmla="*/ 5 h 56"/>
                <a:gd name="T68" fmla="*/ 0 w 119"/>
                <a:gd name="T69" fmla="*/ 0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9"/>
                <a:gd name="T106" fmla="*/ 0 h 56"/>
                <a:gd name="T107" fmla="*/ 119 w 119"/>
                <a:gd name="T108" fmla="*/ 56 h 5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9" h="56">
                  <a:moveTo>
                    <a:pt x="0" y="0"/>
                  </a:moveTo>
                  <a:lnTo>
                    <a:pt x="10" y="0"/>
                  </a:lnTo>
                  <a:lnTo>
                    <a:pt x="10" y="5"/>
                  </a:lnTo>
                  <a:lnTo>
                    <a:pt x="20" y="5"/>
                  </a:lnTo>
                  <a:lnTo>
                    <a:pt x="30" y="11"/>
                  </a:lnTo>
                  <a:lnTo>
                    <a:pt x="40" y="11"/>
                  </a:lnTo>
                  <a:lnTo>
                    <a:pt x="50" y="17"/>
                  </a:lnTo>
                  <a:lnTo>
                    <a:pt x="60" y="17"/>
                  </a:lnTo>
                  <a:lnTo>
                    <a:pt x="70" y="22"/>
                  </a:lnTo>
                  <a:lnTo>
                    <a:pt x="79" y="28"/>
                  </a:lnTo>
                  <a:lnTo>
                    <a:pt x="89" y="28"/>
                  </a:lnTo>
                  <a:lnTo>
                    <a:pt x="99" y="33"/>
                  </a:lnTo>
                  <a:lnTo>
                    <a:pt x="109" y="39"/>
                  </a:lnTo>
                  <a:lnTo>
                    <a:pt x="109" y="45"/>
                  </a:lnTo>
                  <a:lnTo>
                    <a:pt x="119" y="50"/>
                  </a:lnTo>
                  <a:lnTo>
                    <a:pt x="119" y="56"/>
                  </a:lnTo>
                  <a:lnTo>
                    <a:pt x="109" y="50"/>
                  </a:lnTo>
                  <a:lnTo>
                    <a:pt x="99" y="45"/>
                  </a:lnTo>
                  <a:lnTo>
                    <a:pt x="89" y="39"/>
                  </a:lnTo>
                  <a:lnTo>
                    <a:pt x="89" y="33"/>
                  </a:lnTo>
                  <a:lnTo>
                    <a:pt x="79" y="33"/>
                  </a:lnTo>
                  <a:lnTo>
                    <a:pt x="70" y="28"/>
                  </a:lnTo>
                  <a:lnTo>
                    <a:pt x="60" y="28"/>
                  </a:lnTo>
                  <a:lnTo>
                    <a:pt x="60" y="22"/>
                  </a:lnTo>
                  <a:lnTo>
                    <a:pt x="50" y="22"/>
                  </a:lnTo>
                  <a:lnTo>
                    <a:pt x="40" y="22"/>
                  </a:lnTo>
                  <a:lnTo>
                    <a:pt x="30" y="17"/>
                  </a:lnTo>
                  <a:lnTo>
                    <a:pt x="20" y="17"/>
                  </a:lnTo>
                  <a:lnTo>
                    <a:pt x="20" y="11"/>
                  </a:lnTo>
                  <a:lnTo>
                    <a:pt x="10" y="1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5" name="Freeform 30"/>
            <p:cNvSpPr>
              <a:spLocks/>
            </p:cNvSpPr>
            <p:nvPr/>
          </p:nvSpPr>
          <p:spPr bwMode="auto">
            <a:xfrm>
              <a:off x="831" y="3559"/>
              <a:ext cx="10" cy="5"/>
            </a:xfrm>
            <a:custGeom>
              <a:avLst/>
              <a:gdLst>
                <a:gd name="T0" fmla="*/ 10 w 10"/>
                <a:gd name="T1" fmla="*/ 5 h 5"/>
                <a:gd name="T2" fmla="*/ 0 w 10"/>
                <a:gd name="T3" fmla="*/ 0 h 5"/>
                <a:gd name="T4" fmla="*/ 10 w 10"/>
                <a:gd name="T5" fmla="*/ 0 h 5"/>
                <a:gd name="T6" fmla="*/ 10 w 10"/>
                <a:gd name="T7" fmla="*/ 0 h 5"/>
                <a:gd name="T8" fmla="*/ 10 w 10"/>
                <a:gd name="T9" fmla="*/ 0 h 5"/>
                <a:gd name="T10" fmla="*/ 10 w 10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10" y="5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6" name="Freeform 31"/>
            <p:cNvSpPr>
              <a:spLocks/>
            </p:cNvSpPr>
            <p:nvPr/>
          </p:nvSpPr>
          <p:spPr bwMode="auto">
            <a:xfrm>
              <a:off x="1009" y="3649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10 w 10"/>
                <a:gd name="T3" fmla="*/ 6 h 6"/>
                <a:gd name="T4" fmla="*/ 0 w 10"/>
                <a:gd name="T5" fmla="*/ 6 h 6"/>
                <a:gd name="T6" fmla="*/ 0 w 10"/>
                <a:gd name="T7" fmla="*/ 6 h 6"/>
                <a:gd name="T8" fmla="*/ 0 w 10"/>
                <a:gd name="T9" fmla="*/ 6 h 6"/>
                <a:gd name="T10" fmla="*/ 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0"/>
                  </a:moveTo>
                  <a:lnTo>
                    <a:pt x="10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7" name="Freeform 32"/>
            <p:cNvSpPr>
              <a:spLocks/>
            </p:cNvSpPr>
            <p:nvPr/>
          </p:nvSpPr>
          <p:spPr bwMode="auto">
            <a:xfrm>
              <a:off x="891" y="3592"/>
              <a:ext cx="118" cy="63"/>
            </a:xfrm>
            <a:custGeom>
              <a:avLst/>
              <a:gdLst>
                <a:gd name="T0" fmla="*/ 0 w 118"/>
                <a:gd name="T1" fmla="*/ 0 h 63"/>
                <a:gd name="T2" fmla="*/ 10 w 118"/>
                <a:gd name="T3" fmla="*/ 6 h 63"/>
                <a:gd name="T4" fmla="*/ 20 w 118"/>
                <a:gd name="T5" fmla="*/ 6 h 63"/>
                <a:gd name="T6" fmla="*/ 20 w 118"/>
                <a:gd name="T7" fmla="*/ 12 h 63"/>
                <a:gd name="T8" fmla="*/ 29 w 118"/>
                <a:gd name="T9" fmla="*/ 12 h 63"/>
                <a:gd name="T10" fmla="*/ 39 w 118"/>
                <a:gd name="T11" fmla="*/ 17 h 63"/>
                <a:gd name="T12" fmla="*/ 39 w 118"/>
                <a:gd name="T13" fmla="*/ 17 h 63"/>
                <a:gd name="T14" fmla="*/ 49 w 118"/>
                <a:gd name="T15" fmla="*/ 23 h 63"/>
                <a:gd name="T16" fmla="*/ 59 w 118"/>
                <a:gd name="T17" fmla="*/ 23 h 63"/>
                <a:gd name="T18" fmla="*/ 69 w 118"/>
                <a:gd name="T19" fmla="*/ 29 h 63"/>
                <a:gd name="T20" fmla="*/ 79 w 118"/>
                <a:gd name="T21" fmla="*/ 29 h 63"/>
                <a:gd name="T22" fmla="*/ 89 w 118"/>
                <a:gd name="T23" fmla="*/ 34 h 63"/>
                <a:gd name="T24" fmla="*/ 89 w 118"/>
                <a:gd name="T25" fmla="*/ 40 h 63"/>
                <a:gd name="T26" fmla="*/ 99 w 118"/>
                <a:gd name="T27" fmla="*/ 40 h 63"/>
                <a:gd name="T28" fmla="*/ 109 w 118"/>
                <a:gd name="T29" fmla="*/ 46 h 63"/>
                <a:gd name="T30" fmla="*/ 118 w 118"/>
                <a:gd name="T31" fmla="*/ 51 h 63"/>
                <a:gd name="T32" fmla="*/ 118 w 118"/>
                <a:gd name="T33" fmla="*/ 57 h 63"/>
                <a:gd name="T34" fmla="*/ 118 w 118"/>
                <a:gd name="T35" fmla="*/ 63 h 63"/>
                <a:gd name="T36" fmla="*/ 109 w 118"/>
                <a:gd name="T37" fmla="*/ 57 h 63"/>
                <a:gd name="T38" fmla="*/ 109 w 118"/>
                <a:gd name="T39" fmla="*/ 51 h 63"/>
                <a:gd name="T40" fmla="*/ 99 w 118"/>
                <a:gd name="T41" fmla="*/ 46 h 63"/>
                <a:gd name="T42" fmla="*/ 89 w 118"/>
                <a:gd name="T43" fmla="*/ 46 h 63"/>
                <a:gd name="T44" fmla="*/ 79 w 118"/>
                <a:gd name="T45" fmla="*/ 40 h 63"/>
                <a:gd name="T46" fmla="*/ 69 w 118"/>
                <a:gd name="T47" fmla="*/ 34 h 63"/>
                <a:gd name="T48" fmla="*/ 69 w 118"/>
                <a:gd name="T49" fmla="*/ 34 h 63"/>
                <a:gd name="T50" fmla="*/ 59 w 118"/>
                <a:gd name="T51" fmla="*/ 29 h 63"/>
                <a:gd name="T52" fmla="*/ 49 w 118"/>
                <a:gd name="T53" fmla="*/ 29 h 63"/>
                <a:gd name="T54" fmla="*/ 39 w 118"/>
                <a:gd name="T55" fmla="*/ 23 h 63"/>
                <a:gd name="T56" fmla="*/ 29 w 118"/>
                <a:gd name="T57" fmla="*/ 23 h 63"/>
                <a:gd name="T58" fmla="*/ 29 w 118"/>
                <a:gd name="T59" fmla="*/ 17 h 63"/>
                <a:gd name="T60" fmla="*/ 20 w 118"/>
                <a:gd name="T61" fmla="*/ 17 h 63"/>
                <a:gd name="T62" fmla="*/ 10 w 118"/>
                <a:gd name="T63" fmla="*/ 12 h 63"/>
                <a:gd name="T64" fmla="*/ 10 w 118"/>
                <a:gd name="T65" fmla="*/ 12 h 63"/>
                <a:gd name="T66" fmla="*/ 0 w 118"/>
                <a:gd name="T67" fmla="*/ 6 h 63"/>
                <a:gd name="T68" fmla="*/ 0 w 118"/>
                <a:gd name="T69" fmla="*/ 0 h 6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8"/>
                <a:gd name="T106" fmla="*/ 0 h 63"/>
                <a:gd name="T107" fmla="*/ 118 w 118"/>
                <a:gd name="T108" fmla="*/ 63 h 6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8" h="63">
                  <a:moveTo>
                    <a:pt x="0" y="0"/>
                  </a:moveTo>
                  <a:lnTo>
                    <a:pt x="10" y="6"/>
                  </a:lnTo>
                  <a:lnTo>
                    <a:pt x="20" y="6"/>
                  </a:lnTo>
                  <a:lnTo>
                    <a:pt x="20" y="12"/>
                  </a:lnTo>
                  <a:lnTo>
                    <a:pt x="29" y="12"/>
                  </a:lnTo>
                  <a:lnTo>
                    <a:pt x="39" y="17"/>
                  </a:lnTo>
                  <a:lnTo>
                    <a:pt x="49" y="23"/>
                  </a:lnTo>
                  <a:lnTo>
                    <a:pt x="59" y="23"/>
                  </a:lnTo>
                  <a:lnTo>
                    <a:pt x="69" y="29"/>
                  </a:lnTo>
                  <a:lnTo>
                    <a:pt x="79" y="29"/>
                  </a:lnTo>
                  <a:lnTo>
                    <a:pt x="89" y="34"/>
                  </a:lnTo>
                  <a:lnTo>
                    <a:pt x="89" y="40"/>
                  </a:lnTo>
                  <a:lnTo>
                    <a:pt x="99" y="40"/>
                  </a:lnTo>
                  <a:lnTo>
                    <a:pt x="109" y="46"/>
                  </a:lnTo>
                  <a:lnTo>
                    <a:pt x="118" y="51"/>
                  </a:lnTo>
                  <a:lnTo>
                    <a:pt x="118" y="57"/>
                  </a:lnTo>
                  <a:lnTo>
                    <a:pt x="118" y="63"/>
                  </a:lnTo>
                  <a:lnTo>
                    <a:pt x="109" y="57"/>
                  </a:lnTo>
                  <a:lnTo>
                    <a:pt x="109" y="51"/>
                  </a:lnTo>
                  <a:lnTo>
                    <a:pt x="99" y="46"/>
                  </a:lnTo>
                  <a:lnTo>
                    <a:pt x="89" y="46"/>
                  </a:lnTo>
                  <a:lnTo>
                    <a:pt x="79" y="40"/>
                  </a:lnTo>
                  <a:lnTo>
                    <a:pt x="69" y="34"/>
                  </a:lnTo>
                  <a:lnTo>
                    <a:pt x="59" y="29"/>
                  </a:lnTo>
                  <a:lnTo>
                    <a:pt x="49" y="29"/>
                  </a:lnTo>
                  <a:lnTo>
                    <a:pt x="39" y="23"/>
                  </a:lnTo>
                  <a:lnTo>
                    <a:pt x="29" y="23"/>
                  </a:lnTo>
                  <a:lnTo>
                    <a:pt x="29" y="17"/>
                  </a:lnTo>
                  <a:lnTo>
                    <a:pt x="20" y="17"/>
                  </a:lnTo>
                  <a:lnTo>
                    <a:pt x="1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8" name="Freeform 33"/>
            <p:cNvSpPr>
              <a:spLocks/>
            </p:cNvSpPr>
            <p:nvPr/>
          </p:nvSpPr>
          <p:spPr bwMode="auto">
            <a:xfrm>
              <a:off x="891" y="3592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0 w 1"/>
                <a:gd name="T5" fmla="*/ 0 h 6"/>
                <a:gd name="T6" fmla="*/ 0 w 1"/>
                <a:gd name="T7" fmla="*/ 0 h 6"/>
                <a:gd name="T8" fmla="*/ 0 w 1"/>
                <a:gd name="T9" fmla="*/ 0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" name="Freeform 34"/>
            <p:cNvSpPr>
              <a:spLocks/>
            </p:cNvSpPr>
            <p:nvPr/>
          </p:nvSpPr>
          <p:spPr bwMode="auto">
            <a:xfrm>
              <a:off x="1059" y="3705"/>
              <a:ext cx="10" cy="6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10 w 10"/>
                <a:gd name="T5" fmla="*/ 6 h 6"/>
                <a:gd name="T6" fmla="*/ 10 w 10"/>
                <a:gd name="T7" fmla="*/ 6 h 6"/>
                <a:gd name="T8" fmla="*/ 0 w 10"/>
                <a:gd name="T9" fmla="*/ 6 h 6"/>
                <a:gd name="T10" fmla="*/ 1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10" y="6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0" name="Freeform 35"/>
            <p:cNvSpPr>
              <a:spLocks/>
            </p:cNvSpPr>
            <p:nvPr/>
          </p:nvSpPr>
          <p:spPr bwMode="auto">
            <a:xfrm>
              <a:off x="950" y="3638"/>
              <a:ext cx="119" cy="73"/>
            </a:xfrm>
            <a:custGeom>
              <a:avLst/>
              <a:gdLst>
                <a:gd name="T0" fmla="*/ 0 w 119"/>
                <a:gd name="T1" fmla="*/ 0 h 73"/>
                <a:gd name="T2" fmla="*/ 10 w 119"/>
                <a:gd name="T3" fmla="*/ 5 h 73"/>
                <a:gd name="T4" fmla="*/ 10 w 119"/>
                <a:gd name="T5" fmla="*/ 5 h 73"/>
                <a:gd name="T6" fmla="*/ 20 w 119"/>
                <a:gd name="T7" fmla="*/ 11 h 73"/>
                <a:gd name="T8" fmla="*/ 30 w 119"/>
                <a:gd name="T9" fmla="*/ 11 h 73"/>
                <a:gd name="T10" fmla="*/ 30 w 119"/>
                <a:gd name="T11" fmla="*/ 17 h 73"/>
                <a:gd name="T12" fmla="*/ 40 w 119"/>
                <a:gd name="T13" fmla="*/ 22 h 73"/>
                <a:gd name="T14" fmla="*/ 50 w 119"/>
                <a:gd name="T15" fmla="*/ 22 h 73"/>
                <a:gd name="T16" fmla="*/ 59 w 119"/>
                <a:gd name="T17" fmla="*/ 28 h 73"/>
                <a:gd name="T18" fmla="*/ 69 w 119"/>
                <a:gd name="T19" fmla="*/ 33 h 73"/>
                <a:gd name="T20" fmla="*/ 69 w 119"/>
                <a:gd name="T21" fmla="*/ 33 h 73"/>
                <a:gd name="T22" fmla="*/ 79 w 119"/>
                <a:gd name="T23" fmla="*/ 39 h 73"/>
                <a:gd name="T24" fmla="*/ 89 w 119"/>
                <a:gd name="T25" fmla="*/ 45 h 73"/>
                <a:gd name="T26" fmla="*/ 99 w 119"/>
                <a:gd name="T27" fmla="*/ 50 h 73"/>
                <a:gd name="T28" fmla="*/ 109 w 119"/>
                <a:gd name="T29" fmla="*/ 56 h 73"/>
                <a:gd name="T30" fmla="*/ 109 w 119"/>
                <a:gd name="T31" fmla="*/ 62 h 73"/>
                <a:gd name="T32" fmla="*/ 119 w 119"/>
                <a:gd name="T33" fmla="*/ 67 h 73"/>
                <a:gd name="T34" fmla="*/ 109 w 119"/>
                <a:gd name="T35" fmla="*/ 73 h 73"/>
                <a:gd name="T36" fmla="*/ 109 w 119"/>
                <a:gd name="T37" fmla="*/ 67 h 73"/>
                <a:gd name="T38" fmla="*/ 99 w 119"/>
                <a:gd name="T39" fmla="*/ 62 h 73"/>
                <a:gd name="T40" fmla="*/ 89 w 119"/>
                <a:gd name="T41" fmla="*/ 56 h 73"/>
                <a:gd name="T42" fmla="*/ 89 w 119"/>
                <a:gd name="T43" fmla="*/ 50 h 73"/>
                <a:gd name="T44" fmla="*/ 79 w 119"/>
                <a:gd name="T45" fmla="*/ 45 h 73"/>
                <a:gd name="T46" fmla="*/ 69 w 119"/>
                <a:gd name="T47" fmla="*/ 39 h 73"/>
                <a:gd name="T48" fmla="*/ 59 w 119"/>
                <a:gd name="T49" fmla="*/ 39 h 73"/>
                <a:gd name="T50" fmla="*/ 50 w 119"/>
                <a:gd name="T51" fmla="*/ 33 h 73"/>
                <a:gd name="T52" fmla="*/ 50 w 119"/>
                <a:gd name="T53" fmla="*/ 28 h 73"/>
                <a:gd name="T54" fmla="*/ 40 w 119"/>
                <a:gd name="T55" fmla="*/ 28 h 73"/>
                <a:gd name="T56" fmla="*/ 30 w 119"/>
                <a:gd name="T57" fmla="*/ 22 h 73"/>
                <a:gd name="T58" fmla="*/ 20 w 119"/>
                <a:gd name="T59" fmla="*/ 17 h 73"/>
                <a:gd name="T60" fmla="*/ 20 w 119"/>
                <a:gd name="T61" fmla="*/ 17 h 73"/>
                <a:gd name="T62" fmla="*/ 10 w 119"/>
                <a:gd name="T63" fmla="*/ 11 h 73"/>
                <a:gd name="T64" fmla="*/ 0 w 119"/>
                <a:gd name="T65" fmla="*/ 11 h 73"/>
                <a:gd name="T66" fmla="*/ 0 w 119"/>
                <a:gd name="T67" fmla="*/ 5 h 73"/>
                <a:gd name="T68" fmla="*/ 0 w 119"/>
                <a:gd name="T69" fmla="*/ 0 h 7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9"/>
                <a:gd name="T106" fmla="*/ 0 h 73"/>
                <a:gd name="T107" fmla="*/ 119 w 119"/>
                <a:gd name="T108" fmla="*/ 73 h 7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9" h="73">
                  <a:moveTo>
                    <a:pt x="0" y="0"/>
                  </a:moveTo>
                  <a:lnTo>
                    <a:pt x="10" y="5"/>
                  </a:lnTo>
                  <a:lnTo>
                    <a:pt x="20" y="11"/>
                  </a:lnTo>
                  <a:lnTo>
                    <a:pt x="30" y="11"/>
                  </a:lnTo>
                  <a:lnTo>
                    <a:pt x="30" y="17"/>
                  </a:lnTo>
                  <a:lnTo>
                    <a:pt x="40" y="22"/>
                  </a:lnTo>
                  <a:lnTo>
                    <a:pt x="50" y="22"/>
                  </a:lnTo>
                  <a:lnTo>
                    <a:pt x="59" y="28"/>
                  </a:lnTo>
                  <a:lnTo>
                    <a:pt x="69" y="33"/>
                  </a:lnTo>
                  <a:lnTo>
                    <a:pt x="79" y="39"/>
                  </a:lnTo>
                  <a:lnTo>
                    <a:pt x="89" y="45"/>
                  </a:lnTo>
                  <a:lnTo>
                    <a:pt x="99" y="50"/>
                  </a:lnTo>
                  <a:lnTo>
                    <a:pt x="109" y="56"/>
                  </a:lnTo>
                  <a:lnTo>
                    <a:pt x="109" y="62"/>
                  </a:lnTo>
                  <a:lnTo>
                    <a:pt x="119" y="67"/>
                  </a:lnTo>
                  <a:lnTo>
                    <a:pt x="109" y="73"/>
                  </a:lnTo>
                  <a:lnTo>
                    <a:pt x="109" y="67"/>
                  </a:lnTo>
                  <a:lnTo>
                    <a:pt x="99" y="62"/>
                  </a:lnTo>
                  <a:lnTo>
                    <a:pt x="89" y="56"/>
                  </a:lnTo>
                  <a:lnTo>
                    <a:pt x="89" y="50"/>
                  </a:lnTo>
                  <a:lnTo>
                    <a:pt x="79" y="45"/>
                  </a:lnTo>
                  <a:lnTo>
                    <a:pt x="69" y="39"/>
                  </a:lnTo>
                  <a:lnTo>
                    <a:pt x="59" y="39"/>
                  </a:lnTo>
                  <a:lnTo>
                    <a:pt x="50" y="33"/>
                  </a:lnTo>
                  <a:lnTo>
                    <a:pt x="50" y="28"/>
                  </a:lnTo>
                  <a:lnTo>
                    <a:pt x="40" y="28"/>
                  </a:lnTo>
                  <a:lnTo>
                    <a:pt x="30" y="22"/>
                  </a:lnTo>
                  <a:lnTo>
                    <a:pt x="20" y="17"/>
                  </a:lnTo>
                  <a:lnTo>
                    <a:pt x="10" y="11"/>
                  </a:lnTo>
                  <a:lnTo>
                    <a:pt x="0" y="1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1" name="Freeform 36"/>
            <p:cNvSpPr>
              <a:spLocks/>
            </p:cNvSpPr>
            <p:nvPr/>
          </p:nvSpPr>
          <p:spPr bwMode="auto">
            <a:xfrm>
              <a:off x="950" y="3638"/>
              <a:ext cx="1" cy="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5 h 5"/>
                <a:gd name="T4" fmla="*/ 0 w 1"/>
                <a:gd name="T5" fmla="*/ 0 h 5"/>
                <a:gd name="T6" fmla="*/ 0 w 1"/>
                <a:gd name="T7" fmla="*/ 0 h 5"/>
                <a:gd name="T8" fmla="*/ 0 w 1"/>
                <a:gd name="T9" fmla="*/ 0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5"/>
                <a:gd name="T20" fmla="*/ 1 w 1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2" name="Freeform 37"/>
            <p:cNvSpPr>
              <a:spLocks/>
            </p:cNvSpPr>
            <p:nvPr/>
          </p:nvSpPr>
          <p:spPr bwMode="auto">
            <a:xfrm>
              <a:off x="1108" y="3807"/>
              <a:ext cx="10" cy="5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10 w 10"/>
                <a:gd name="T5" fmla="*/ 5 h 5"/>
                <a:gd name="T6" fmla="*/ 10 w 10"/>
                <a:gd name="T7" fmla="*/ 5 h 5"/>
                <a:gd name="T8" fmla="*/ 0 w 10"/>
                <a:gd name="T9" fmla="*/ 5 h 5"/>
                <a:gd name="T10" fmla="*/ 10 w 10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10" y="5"/>
                  </a:lnTo>
                  <a:lnTo>
                    <a:pt x="0" y="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3" name="Freeform 38"/>
            <p:cNvSpPr>
              <a:spLocks/>
            </p:cNvSpPr>
            <p:nvPr/>
          </p:nvSpPr>
          <p:spPr bwMode="auto">
            <a:xfrm>
              <a:off x="1019" y="3711"/>
              <a:ext cx="99" cy="101"/>
            </a:xfrm>
            <a:custGeom>
              <a:avLst/>
              <a:gdLst>
                <a:gd name="T0" fmla="*/ 0 w 99"/>
                <a:gd name="T1" fmla="*/ 0 h 101"/>
                <a:gd name="T2" fmla="*/ 10 w 99"/>
                <a:gd name="T3" fmla="*/ 6 h 101"/>
                <a:gd name="T4" fmla="*/ 30 w 99"/>
                <a:gd name="T5" fmla="*/ 11 h 101"/>
                <a:gd name="T6" fmla="*/ 40 w 99"/>
                <a:gd name="T7" fmla="*/ 17 h 101"/>
                <a:gd name="T8" fmla="*/ 50 w 99"/>
                <a:gd name="T9" fmla="*/ 22 h 101"/>
                <a:gd name="T10" fmla="*/ 50 w 99"/>
                <a:gd name="T11" fmla="*/ 28 h 101"/>
                <a:gd name="T12" fmla="*/ 60 w 99"/>
                <a:gd name="T13" fmla="*/ 39 h 101"/>
                <a:gd name="T14" fmla="*/ 70 w 99"/>
                <a:gd name="T15" fmla="*/ 45 h 101"/>
                <a:gd name="T16" fmla="*/ 70 w 99"/>
                <a:gd name="T17" fmla="*/ 51 h 101"/>
                <a:gd name="T18" fmla="*/ 70 w 99"/>
                <a:gd name="T19" fmla="*/ 56 h 101"/>
                <a:gd name="T20" fmla="*/ 80 w 99"/>
                <a:gd name="T21" fmla="*/ 68 h 101"/>
                <a:gd name="T22" fmla="*/ 80 w 99"/>
                <a:gd name="T23" fmla="*/ 73 h 101"/>
                <a:gd name="T24" fmla="*/ 80 w 99"/>
                <a:gd name="T25" fmla="*/ 79 h 101"/>
                <a:gd name="T26" fmla="*/ 89 w 99"/>
                <a:gd name="T27" fmla="*/ 85 h 101"/>
                <a:gd name="T28" fmla="*/ 89 w 99"/>
                <a:gd name="T29" fmla="*/ 90 h 101"/>
                <a:gd name="T30" fmla="*/ 89 w 99"/>
                <a:gd name="T31" fmla="*/ 90 h 101"/>
                <a:gd name="T32" fmla="*/ 99 w 99"/>
                <a:gd name="T33" fmla="*/ 96 h 101"/>
                <a:gd name="T34" fmla="*/ 89 w 99"/>
                <a:gd name="T35" fmla="*/ 101 h 101"/>
                <a:gd name="T36" fmla="*/ 89 w 99"/>
                <a:gd name="T37" fmla="*/ 96 h 101"/>
                <a:gd name="T38" fmla="*/ 80 w 99"/>
                <a:gd name="T39" fmla="*/ 90 h 101"/>
                <a:gd name="T40" fmla="*/ 80 w 99"/>
                <a:gd name="T41" fmla="*/ 90 h 101"/>
                <a:gd name="T42" fmla="*/ 80 w 99"/>
                <a:gd name="T43" fmla="*/ 85 h 101"/>
                <a:gd name="T44" fmla="*/ 70 w 99"/>
                <a:gd name="T45" fmla="*/ 73 h 101"/>
                <a:gd name="T46" fmla="*/ 70 w 99"/>
                <a:gd name="T47" fmla="*/ 68 h 101"/>
                <a:gd name="T48" fmla="*/ 70 w 99"/>
                <a:gd name="T49" fmla="*/ 62 h 101"/>
                <a:gd name="T50" fmla="*/ 60 w 99"/>
                <a:gd name="T51" fmla="*/ 56 h 101"/>
                <a:gd name="T52" fmla="*/ 60 w 99"/>
                <a:gd name="T53" fmla="*/ 51 h 101"/>
                <a:gd name="T54" fmla="*/ 50 w 99"/>
                <a:gd name="T55" fmla="*/ 39 h 101"/>
                <a:gd name="T56" fmla="*/ 50 w 99"/>
                <a:gd name="T57" fmla="*/ 34 h 101"/>
                <a:gd name="T58" fmla="*/ 40 w 99"/>
                <a:gd name="T59" fmla="*/ 28 h 101"/>
                <a:gd name="T60" fmla="*/ 30 w 99"/>
                <a:gd name="T61" fmla="*/ 22 h 101"/>
                <a:gd name="T62" fmla="*/ 20 w 99"/>
                <a:gd name="T63" fmla="*/ 17 h 101"/>
                <a:gd name="T64" fmla="*/ 10 w 99"/>
                <a:gd name="T65" fmla="*/ 11 h 101"/>
                <a:gd name="T66" fmla="*/ 0 w 99"/>
                <a:gd name="T67" fmla="*/ 6 h 101"/>
                <a:gd name="T68" fmla="*/ 0 w 99"/>
                <a:gd name="T69" fmla="*/ 0 h 10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9"/>
                <a:gd name="T106" fmla="*/ 0 h 101"/>
                <a:gd name="T107" fmla="*/ 99 w 99"/>
                <a:gd name="T108" fmla="*/ 101 h 10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9" h="101">
                  <a:moveTo>
                    <a:pt x="0" y="0"/>
                  </a:moveTo>
                  <a:lnTo>
                    <a:pt x="10" y="6"/>
                  </a:lnTo>
                  <a:lnTo>
                    <a:pt x="30" y="11"/>
                  </a:lnTo>
                  <a:lnTo>
                    <a:pt x="40" y="17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60" y="39"/>
                  </a:lnTo>
                  <a:lnTo>
                    <a:pt x="70" y="45"/>
                  </a:lnTo>
                  <a:lnTo>
                    <a:pt x="70" y="51"/>
                  </a:lnTo>
                  <a:lnTo>
                    <a:pt x="70" y="56"/>
                  </a:lnTo>
                  <a:lnTo>
                    <a:pt x="80" y="68"/>
                  </a:lnTo>
                  <a:lnTo>
                    <a:pt x="80" y="73"/>
                  </a:lnTo>
                  <a:lnTo>
                    <a:pt x="80" y="79"/>
                  </a:lnTo>
                  <a:lnTo>
                    <a:pt x="89" y="85"/>
                  </a:lnTo>
                  <a:lnTo>
                    <a:pt x="89" y="90"/>
                  </a:lnTo>
                  <a:lnTo>
                    <a:pt x="99" y="96"/>
                  </a:lnTo>
                  <a:lnTo>
                    <a:pt x="89" y="101"/>
                  </a:lnTo>
                  <a:lnTo>
                    <a:pt x="89" y="96"/>
                  </a:lnTo>
                  <a:lnTo>
                    <a:pt x="80" y="90"/>
                  </a:lnTo>
                  <a:lnTo>
                    <a:pt x="80" y="85"/>
                  </a:lnTo>
                  <a:lnTo>
                    <a:pt x="70" y="73"/>
                  </a:lnTo>
                  <a:lnTo>
                    <a:pt x="70" y="68"/>
                  </a:lnTo>
                  <a:lnTo>
                    <a:pt x="70" y="62"/>
                  </a:lnTo>
                  <a:lnTo>
                    <a:pt x="60" y="56"/>
                  </a:lnTo>
                  <a:lnTo>
                    <a:pt x="60" y="51"/>
                  </a:lnTo>
                  <a:lnTo>
                    <a:pt x="50" y="39"/>
                  </a:lnTo>
                  <a:lnTo>
                    <a:pt x="50" y="34"/>
                  </a:lnTo>
                  <a:lnTo>
                    <a:pt x="40" y="28"/>
                  </a:lnTo>
                  <a:lnTo>
                    <a:pt x="30" y="22"/>
                  </a:lnTo>
                  <a:lnTo>
                    <a:pt x="20" y="17"/>
                  </a:lnTo>
                  <a:lnTo>
                    <a:pt x="10" y="11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4" name="Freeform 39"/>
            <p:cNvSpPr>
              <a:spLocks/>
            </p:cNvSpPr>
            <p:nvPr/>
          </p:nvSpPr>
          <p:spPr bwMode="auto">
            <a:xfrm>
              <a:off x="1009" y="3711"/>
              <a:ext cx="10" cy="6"/>
            </a:xfrm>
            <a:custGeom>
              <a:avLst/>
              <a:gdLst>
                <a:gd name="T0" fmla="*/ 10 w 10"/>
                <a:gd name="T1" fmla="*/ 6 h 6"/>
                <a:gd name="T2" fmla="*/ 0 w 10"/>
                <a:gd name="T3" fmla="*/ 6 h 6"/>
                <a:gd name="T4" fmla="*/ 0 w 10"/>
                <a:gd name="T5" fmla="*/ 0 h 6"/>
                <a:gd name="T6" fmla="*/ 0 w 10"/>
                <a:gd name="T7" fmla="*/ 0 h 6"/>
                <a:gd name="T8" fmla="*/ 10 w 10"/>
                <a:gd name="T9" fmla="*/ 0 h 6"/>
                <a:gd name="T10" fmla="*/ 1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5" name="Freeform 40"/>
            <p:cNvSpPr>
              <a:spLocks/>
            </p:cNvSpPr>
            <p:nvPr/>
          </p:nvSpPr>
          <p:spPr bwMode="auto">
            <a:xfrm>
              <a:off x="1118" y="3863"/>
              <a:ext cx="1" cy="6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0 h 6"/>
                <a:gd name="T4" fmla="*/ 0 w 1"/>
                <a:gd name="T5" fmla="*/ 6 h 6"/>
                <a:gd name="T6" fmla="*/ 0 w 1"/>
                <a:gd name="T7" fmla="*/ 6 h 6"/>
                <a:gd name="T8" fmla="*/ 0 w 1"/>
                <a:gd name="T9" fmla="*/ 0 h 6"/>
                <a:gd name="T10" fmla="*/ 0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6" name="Freeform 41"/>
            <p:cNvSpPr>
              <a:spLocks/>
            </p:cNvSpPr>
            <p:nvPr/>
          </p:nvSpPr>
          <p:spPr bwMode="auto">
            <a:xfrm>
              <a:off x="1049" y="3750"/>
              <a:ext cx="69" cy="113"/>
            </a:xfrm>
            <a:custGeom>
              <a:avLst/>
              <a:gdLst>
                <a:gd name="T0" fmla="*/ 10 w 69"/>
                <a:gd name="T1" fmla="*/ 0 h 113"/>
                <a:gd name="T2" fmla="*/ 10 w 69"/>
                <a:gd name="T3" fmla="*/ 0 h 113"/>
                <a:gd name="T4" fmla="*/ 10 w 69"/>
                <a:gd name="T5" fmla="*/ 6 h 113"/>
                <a:gd name="T6" fmla="*/ 20 w 69"/>
                <a:gd name="T7" fmla="*/ 12 h 113"/>
                <a:gd name="T8" fmla="*/ 20 w 69"/>
                <a:gd name="T9" fmla="*/ 17 h 113"/>
                <a:gd name="T10" fmla="*/ 30 w 69"/>
                <a:gd name="T11" fmla="*/ 29 h 113"/>
                <a:gd name="T12" fmla="*/ 30 w 69"/>
                <a:gd name="T13" fmla="*/ 34 h 113"/>
                <a:gd name="T14" fmla="*/ 40 w 69"/>
                <a:gd name="T15" fmla="*/ 40 h 113"/>
                <a:gd name="T16" fmla="*/ 40 w 69"/>
                <a:gd name="T17" fmla="*/ 51 h 113"/>
                <a:gd name="T18" fmla="*/ 50 w 69"/>
                <a:gd name="T19" fmla="*/ 57 h 113"/>
                <a:gd name="T20" fmla="*/ 50 w 69"/>
                <a:gd name="T21" fmla="*/ 68 h 113"/>
                <a:gd name="T22" fmla="*/ 50 w 69"/>
                <a:gd name="T23" fmla="*/ 74 h 113"/>
                <a:gd name="T24" fmla="*/ 59 w 69"/>
                <a:gd name="T25" fmla="*/ 85 h 113"/>
                <a:gd name="T26" fmla="*/ 59 w 69"/>
                <a:gd name="T27" fmla="*/ 91 h 113"/>
                <a:gd name="T28" fmla="*/ 69 w 69"/>
                <a:gd name="T29" fmla="*/ 96 h 113"/>
                <a:gd name="T30" fmla="*/ 69 w 69"/>
                <a:gd name="T31" fmla="*/ 108 h 113"/>
                <a:gd name="T32" fmla="*/ 69 w 69"/>
                <a:gd name="T33" fmla="*/ 113 h 113"/>
                <a:gd name="T34" fmla="*/ 69 w 69"/>
                <a:gd name="T35" fmla="*/ 113 h 113"/>
                <a:gd name="T36" fmla="*/ 59 w 69"/>
                <a:gd name="T37" fmla="*/ 108 h 113"/>
                <a:gd name="T38" fmla="*/ 59 w 69"/>
                <a:gd name="T39" fmla="*/ 102 h 113"/>
                <a:gd name="T40" fmla="*/ 59 w 69"/>
                <a:gd name="T41" fmla="*/ 96 h 113"/>
                <a:gd name="T42" fmla="*/ 50 w 69"/>
                <a:gd name="T43" fmla="*/ 85 h 113"/>
                <a:gd name="T44" fmla="*/ 50 w 69"/>
                <a:gd name="T45" fmla="*/ 79 h 113"/>
                <a:gd name="T46" fmla="*/ 40 w 69"/>
                <a:gd name="T47" fmla="*/ 68 h 113"/>
                <a:gd name="T48" fmla="*/ 40 w 69"/>
                <a:gd name="T49" fmla="*/ 62 h 113"/>
                <a:gd name="T50" fmla="*/ 40 w 69"/>
                <a:gd name="T51" fmla="*/ 51 h 113"/>
                <a:gd name="T52" fmla="*/ 30 w 69"/>
                <a:gd name="T53" fmla="*/ 46 h 113"/>
                <a:gd name="T54" fmla="*/ 30 w 69"/>
                <a:gd name="T55" fmla="*/ 40 h 113"/>
                <a:gd name="T56" fmla="*/ 20 w 69"/>
                <a:gd name="T57" fmla="*/ 29 h 113"/>
                <a:gd name="T58" fmla="*/ 20 w 69"/>
                <a:gd name="T59" fmla="*/ 23 h 113"/>
                <a:gd name="T60" fmla="*/ 10 w 69"/>
                <a:gd name="T61" fmla="*/ 17 h 113"/>
                <a:gd name="T62" fmla="*/ 10 w 69"/>
                <a:gd name="T63" fmla="*/ 12 h 113"/>
                <a:gd name="T64" fmla="*/ 10 w 69"/>
                <a:gd name="T65" fmla="*/ 6 h 113"/>
                <a:gd name="T66" fmla="*/ 0 w 69"/>
                <a:gd name="T67" fmla="*/ 6 h 113"/>
                <a:gd name="T68" fmla="*/ 10 w 69"/>
                <a:gd name="T69" fmla="*/ 0 h 1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"/>
                <a:gd name="T106" fmla="*/ 0 h 113"/>
                <a:gd name="T107" fmla="*/ 69 w 69"/>
                <a:gd name="T108" fmla="*/ 113 h 1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" h="113">
                  <a:moveTo>
                    <a:pt x="10" y="0"/>
                  </a:moveTo>
                  <a:lnTo>
                    <a:pt x="10" y="0"/>
                  </a:lnTo>
                  <a:lnTo>
                    <a:pt x="10" y="6"/>
                  </a:lnTo>
                  <a:lnTo>
                    <a:pt x="20" y="12"/>
                  </a:lnTo>
                  <a:lnTo>
                    <a:pt x="20" y="17"/>
                  </a:lnTo>
                  <a:lnTo>
                    <a:pt x="30" y="29"/>
                  </a:lnTo>
                  <a:lnTo>
                    <a:pt x="30" y="34"/>
                  </a:lnTo>
                  <a:lnTo>
                    <a:pt x="40" y="40"/>
                  </a:lnTo>
                  <a:lnTo>
                    <a:pt x="40" y="51"/>
                  </a:lnTo>
                  <a:lnTo>
                    <a:pt x="50" y="57"/>
                  </a:lnTo>
                  <a:lnTo>
                    <a:pt x="50" y="68"/>
                  </a:lnTo>
                  <a:lnTo>
                    <a:pt x="50" y="74"/>
                  </a:lnTo>
                  <a:lnTo>
                    <a:pt x="59" y="85"/>
                  </a:lnTo>
                  <a:lnTo>
                    <a:pt x="59" y="91"/>
                  </a:lnTo>
                  <a:lnTo>
                    <a:pt x="69" y="96"/>
                  </a:lnTo>
                  <a:lnTo>
                    <a:pt x="69" y="108"/>
                  </a:lnTo>
                  <a:lnTo>
                    <a:pt x="69" y="113"/>
                  </a:lnTo>
                  <a:lnTo>
                    <a:pt x="59" y="108"/>
                  </a:lnTo>
                  <a:lnTo>
                    <a:pt x="59" y="102"/>
                  </a:lnTo>
                  <a:lnTo>
                    <a:pt x="59" y="96"/>
                  </a:lnTo>
                  <a:lnTo>
                    <a:pt x="50" y="85"/>
                  </a:lnTo>
                  <a:lnTo>
                    <a:pt x="50" y="79"/>
                  </a:lnTo>
                  <a:lnTo>
                    <a:pt x="40" y="68"/>
                  </a:lnTo>
                  <a:lnTo>
                    <a:pt x="40" y="62"/>
                  </a:lnTo>
                  <a:lnTo>
                    <a:pt x="40" y="51"/>
                  </a:lnTo>
                  <a:lnTo>
                    <a:pt x="30" y="46"/>
                  </a:lnTo>
                  <a:lnTo>
                    <a:pt x="30" y="40"/>
                  </a:lnTo>
                  <a:lnTo>
                    <a:pt x="20" y="29"/>
                  </a:lnTo>
                  <a:lnTo>
                    <a:pt x="20" y="23"/>
                  </a:lnTo>
                  <a:lnTo>
                    <a:pt x="10" y="17"/>
                  </a:lnTo>
                  <a:lnTo>
                    <a:pt x="10" y="12"/>
                  </a:lnTo>
                  <a:lnTo>
                    <a:pt x="10" y="6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7" name="Freeform 42"/>
            <p:cNvSpPr>
              <a:spLocks/>
            </p:cNvSpPr>
            <p:nvPr/>
          </p:nvSpPr>
          <p:spPr bwMode="auto">
            <a:xfrm>
              <a:off x="1049" y="3750"/>
              <a:ext cx="10" cy="6"/>
            </a:xfrm>
            <a:custGeom>
              <a:avLst/>
              <a:gdLst>
                <a:gd name="T0" fmla="*/ 0 w 10"/>
                <a:gd name="T1" fmla="*/ 6 h 6"/>
                <a:gd name="T2" fmla="*/ 0 w 10"/>
                <a:gd name="T3" fmla="*/ 0 h 6"/>
                <a:gd name="T4" fmla="*/ 0 w 10"/>
                <a:gd name="T5" fmla="*/ 0 h 6"/>
                <a:gd name="T6" fmla="*/ 0 w 10"/>
                <a:gd name="T7" fmla="*/ 0 h 6"/>
                <a:gd name="T8" fmla="*/ 10 w 10"/>
                <a:gd name="T9" fmla="*/ 0 h 6"/>
                <a:gd name="T10" fmla="*/ 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6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8" name="Freeform 43"/>
            <p:cNvSpPr>
              <a:spLocks/>
            </p:cNvSpPr>
            <p:nvPr/>
          </p:nvSpPr>
          <p:spPr bwMode="auto">
            <a:xfrm>
              <a:off x="1079" y="4004"/>
              <a:ext cx="10" cy="1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0 w 10"/>
                <a:gd name="T9" fmla="*/ 0 h 1"/>
                <a:gd name="T10" fmla="*/ 10 w 10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"/>
                <a:gd name="T20" fmla="*/ 10 w 10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9" name="Freeform 44"/>
            <p:cNvSpPr>
              <a:spLocks/>
            </p:cNvSpPr>
            <p:nvPr/>
          </p:nvSpPr>
          <p:spPr bwMode="auto">
            <a:xfrm>
              <a:off x="1079" y="3829"/>
              <a:ext cx="29" cy="175"/>
            </a:xfrm>
            <a:custGeom>
              <a:avLst/>
              <a:gdLst>
                <a:gd name="T0" fmla="*/ 10 w 29"/>
                <a:gd name="T1" fmla="*/ 0 h 175"/>
                <a:gd name="T2" fmla="*/ 20 w 29"/>
                <a:gd name="T3" fmla="*/ 17 h 175"/>
                <a:gd name="T4" fmla="*/ 20 w 29"/>
                <a:gd name="T5" fmla="*/ 29 h 175"/>
                <a:gd name="T6" fmla="*/ 20 w 29"/>
                <a:gd name="T7" fmla="*/ 45 h 175"/>
                <a:gd name="T8" fmla="*/ 29 w 29"/>
                <a:gd name="T9" fmla="*/ 57 h 175"/>
                <a:gd name="T10" fmla="*/ 29 w 29"/>
                <a:gd name="T11" fmla="*/ 68 h 175"/>
                <a:gd name="T12" fmla="*/ 29 w 29"/>
                <a:gd name="T13" fmla="*/ 79 h 175"/>
                <a:gd name="T14" fmla="*/ 29 w 29"/>
                <a:gd name="T15" fmla="*/ 91 h 175"/>
                <a:gd name="T16" fmla="*/ 20 w 29"/>
                <a:gd name="T17" fmla="*/ 108 h 175"/>
                <a:gd name="T18" fmla="*/ 20 w 29"/>
                <a:gd name="T19" fmla="*/ 113 h 175"/>
                <a:gd name="T20" fmla="*/ 20 w 29"/>
                <a:gd name="T21" fmla="*/ 124 h 175"/>
                <a:gd name="T22" fmla="*/ 20 w 29"/>
                <a:gd name="T23" fmla="*/ 136 h 175"/>
                <a:gd name="T24" fmla="*/ 10 w 29"/>
                <a:gd name="T25" fmla="*/ 147 h 175"/>
                <a:gd name="T26" fmla="*/ 10 w 29"/>
                <a:gd name="T27" fmla="*/ 153 h 175"/>
                <a:gd name="T28" fmla="*/ 10 w 29"/>
                <a:gd name="T29" fmla="*/ 158 h 175"/>
                <a:gd name="T30" fmla="*/ 10 w 29"/>
                <a:gd name="T31" fmla="*/ 170 h 175"/>
                <a:gd name="T32" fmla="*/ 10 w 29"/>
                <a:gd name="T33" fmla="*/ 175 h 175"/>
                <a:gd name="T34" fmla="*/ 0 w 29"/>
                <a:gd name="T35" fmla="*/ 175 h 175"/>
                <a:gd name="T36" fmla="*/ 0 w 29"/>
                <a:gd name="T37" fmla="*/ 170 h 175"/>
                <a:gd name="T38" fmla="*/ 0 w 29"/>
                <a:gd name="T39" fmla="*/ 158 h 175"/>
                <a:gd name="T40" fmla="*/ 10 w 29"/>
                <a:gd name="T41" fmla="*/ 153 h 175"/>
                <a:gd name="T42" fmla="*/ 10 w 29"/>
                <a:gd name="T43" fmla="*/ 141 h 175"/>
                <a:gd name="T44" fmla="*/ 10 w 29"/>
                <a:gd name="T45" fmla="*/ 136 h 175"/>
                <a:gd name="T46" fmla="*/ 10 w 29"/>
                <a:gd name="T47" fmla="*/ 124 h 175"/>
                <a:gd name="T48" fmla="*/ 20 w 29"/>
                <a:gd name="T49" fmla="*/ 113 h 175"/>
                <a:gd name="T50" fmla="*/ 20 w 29"/>
                <a:gd name="T51" fmla="*/ 102 h 175"/>
                <a:gd name="T52" fmla="*/ 20 w 29"/>
                <a:gd name="T53" fmla="*/ 91 h 175"/>
                <a:gd name="T54" fmla="*/ 20 w 29"/>
                <a:gd name="T55" fmla="*/ 79 h 175"/>
                <a:gd name="T56" fmla="*/ 20 w 29"/>
                <a:gd name="T57" fmla="*/ 68 h 175"/>
                <a:gd name="T58" fmla="*/ 20 w 29"/>
                <a:gd name="T59" fmla="*/ 57 h 175"/>
                <a:gd name="T60" fmla="*/ 20 w 29"/>
                <a:gd name="T61" fmla="*/ 45 h 175"/>
                <a:gd name="T62" fmla="*/ 10 w 29"/>
                <a:gd name="T63" fmla="*/ 34 h 175"/>
                <a:gd name="T64" fmla="*/ 10 w 29"/>
                <a:gd name="T65" fmla="*/ 17 h 175"/>
                <a:gd name="T66" fmla="*/ 0 w 29"/>
                <a:gd name="T67" fmla="*/ 6 h 175"/>
                <a:gd name="T68" fmla="*/ 10 w 29"/>
                <a:gd name="T69" fmla="*/ 0 h 1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9"/>
                <a:gd name="T106" fmla="*/ 0 h 175"/>
                <a:gd name="T107" fmla="*/ 29 w 29"/>
                <a:gd name="T108" fmla="*/ 175 h 17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9" h="175">
                  <a:moveTo>
                    <a:pt x="10" y="0"/>
                  </a:moveTo>
                  <a:lnTo>
                    <a:pt x="20" y="17"/>
                  </a:lnTo>
                  <a:lnTo>
                    <a:pt x="20" y="29"/>
                  </a:lnTo>
                  <a:lnTo>
                    <a:pt x="20" y="45"/>
                  </a:lnTo>
                  <a:lnTo>
                    <a:pt x="29" y="57"/>
                  </a:lnTo>
                  <a:lnTo>
                    <a:pt x="29" y="68"/>
                  </a:lnTo>
                  <a:lnTo>
                    <a:pt x="29" y="79"/>
                  </a:lnTo>
                  <a:lnTo>
                    <a:pt x="29" y="91"/>
                  </a:lnTo>
                  <a:lnTo>
                    <a:pt x="20" y="108"/>
                  </a:lnTo>
                  <a:lnTo>
                    <a:pt x="20" y="113"/>
                  </a:lnTo>
                  <a:lnTo>
                    <a:pt x="20" y="124"/>
                  </a:lnTo>
                  <a:lnTo>
                    <a:pt x="20" y="136"/>
                  </a:lnTo>
                  <a:lnTo>
                    <a:pt x="10" y="147"/>
                  </a:lnTo>
                  <a:lnTo>
                    <a:pt x="10" y="153"/>
                  </a:lnTo>
                  <a:lnTo>
                    <a:pt x="10" y="158"/>
                  </a:lnTo>
                  <a:lnTo>
                    <a:pt x="10" y="170"/>
                  </a:lnTo>
                  <a:lnTo>
                    <a:pt x="10" y="175"/>
                  </a:lnTo>
                  <a:lnTo>
                    <a:pt x="0" y="175"/>
                  </a:lnTo>
                  <a:lnTo>
                    <a:pt x="0" y="170"/>
                  </a:lnTo>
                  <a:lnTo>
                    <a:pt x="0" y="158"/>
                  </a:lnTo>
                  <a:lnTo>
                    <a:pt x="10" y="153"/>
                  </a:lnTo>
                  <a:lnTo>
                    <a:pt x="10" y="141"/>
                  </a:lnTo>
                  <a:lnTo>
                    <a:pt x="10" y="136"/>
                  </a:lnTo>
                  <a:lnTo>
                    <a:pt x="10" y="124"/>
                  </a:lnTo>
                  <a:lnTo>
                    <a:pt x="20" y="113"/>
                  </a:lnTo>
                  <a:lnTo>
                    <a:pt x="20" y="102"/>
                  </a:lnTo>
                  <a:lnTo>
                    <a:pt x="20" y="91"/>
                  </a:lnTo>
                  <a:lnTo>
                    <a:pt x="20" y="79"/>
                  </a:lnTo>
                  <a:lnTo>
                    <a:pt x="20" y="68"/>
                  </a:lnTo>
                  <a:lnTo>
                    <a:pt x="20" y="57"/>
                  </a:lnTo>
                  <a:lnTo>
                    <a:pt x="20" y="45"/>
                  </a:lnTo>
                  <a:lnTo>
                    <a:pt x="10" y="34"/>
                  </a:lnTo>
                  <a:lnTo>
                    <a:pt x="10" y="17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0" name="Freeform 45"/>
            <p:cNvSpPr>
              <a:spLocks/>
            </p:cNvSpPr>
            <p:nvPr/>
          </p:nvSpPr>
          <p:spPr bwMode="auto">
            <a:xfrm>
              <a:off x="1079" y="3829"/>
              <a:ext cx="10" cy="6"/>
            </a:xfrm>
            <a:custGeom>
              <a:avLst/>
              <a:gdLst>
                <a:gd name="T0" fmla="*/ 0 w 10"/>
                <a:gd name="T1" fmla="*/ 6 h 6"/>
                <a:gd name="T2" fmla="*/ 0 w 10"/>
                <a:gd name="T3" fmla="*/ 6 h 6"/>
                <a:gd name="T4" fmla="*/ 0 w 10"/>
                <a:gd name="T5" fmla="*/ 0 h 6"/>
                <a:gd name="T6" fmla="*/ 0 w 10"/>
                <a:gd name="T7" fmla="*/ 0 h 6"/>
                <a:gd name="T8" fmla="*/ 10 w 10"/>
                <a:gd name="T9" fmla="*/ 0 h 6"/>
                <a:gd name="T10" fmla="*/ 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1" name="Freeform 46"/>
            <p:cNvSpPr>
              <a:spLocks/>
            </p:cNvSpPr>
            <p:nvPr/>
          </p:nvSpPr>
          <p:spPr bwMode="auto">
            <a:xfrm>
              <a:off x="970" y="3581"/>
              <a:ext cx="10" cy="6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10 w 10"/>
                <a:gd name="T5" fmla="*/ 0 h 6"/>
                <a:gd name="T6" fmla="*/ 0 w 10"/>
                <a:gd name="T7" fmla="*/ 6 h 6"/>
                <a:gd name="T8" fmla="*/ 0 w 10"/>
                <a:gd name="T9" fmla="*/ 6 h 6"/>
                <a:gd name="T10" fmla="*/ 1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2" name="Freeform 47"/>
            <p:cNvSpPr>
              <a:spLocks/>
            </p:cNvSpPr>
            <p:nvPr/>
          </p:nvSpPr>
          <p:spPr bwMode="auto">
            <a:xfrm>
              <a:off x="851" y="3519"/>
              <a:ext cx="129" cy="68"/>
            </a:xfrm>
            <a:custGeom>
              <a:avLst/>
              <a:gdLst>
                <a:gd name="T0" fmla="*/ 10 w 129"/>
                <a:gd name="T1" fmla="*/ 0 h 68"/>
                <a:gd name="T2" fmla="*/ 10 w 129"/>
                <a:gd name="T3" fmla="*/ 0 h 68"/>
                <a:gd name="T4" fmla="*/ 20 w 129"/>
                <a:gd name="T5" fmla="*/ 6 h 68"/>
                <a:gd name="T6" fmla="*/ 30 w 129"/>
                <a:gd name="T7" fmla="*/ 6 h 68"/>
                <a:gd name="T8" fmla="*/ 30 w 129"/>
                <a:gd name="T9" fmla="*/ 11 h 68"/>
                <a:gd name="T10" fmla="*/ 40 w 129"/>
                <a:gd name="T11" fmla="*/ 11 h 68"/>
                <a:gd name="T12" fmla="*/ 50 w 129"/>
                <a:gd name="T13" fmla="*/ 17 h 68"/>
                <a:gd name="T14" fmla="*/ 60 w 129"/>
                <a:gd name="T15" fmla="*/ 23 h 68"/>
                <a:gd name="T16" fmla="*/ 60 w 129"/>
                <a:gd name="T17" fmla="*/ 28 h 68"/>
                <a:gd name="T18" fmla="*/ 69 w 129"/>
                <a:gd name="T19" fmla="*/ 28 h 68"/>
                <a:gd name="T20" fmla="*/ 79 w 129"/>
                <a:gd name="T21" fmla="*/ 34 h 68"/>
                <a:gd name="T22" fmla="*/ 89 w 129"/>
                <a:gd name="T23" fmla="*/ 40 h 68"/>
                <a:gd name="T24" fmla="*/ 89 w 129"/>
                <a:gd name="T25" fmla="*/ 45 h 68"/>
                <a:gd name="T26" fmla="*/ 99 w 129"/>
                <a:gd name="T27" fmla="*/ 45 h 68"/>
                <a:gd name="T28" fmla="*/ 109 w 129"/>
                <a:gd name="T29" fmla="*/ 51 h 68"/>
                <a:gd name="T30" fmla="*/ 119 w 129"/>
                <a:gd name="T31" fmla="*/ 57 h 68"/>
                <a:gd name="T32" fmla="*/ 129 w 129"/>
                <a:gd name="T33" fmla="*/ 62 h 68"/>
                <a:gd name="T34" fmla="*/ 119 w 129"/>
                <a:gd name="T35" fmla="*/ 68 h 68"/>
                <a:gd name="T36" fmla="*/ 109 w 129"/>
                <a:gd name="T37" fmla="*/ 62 h 68"/>
                <a:gd name="T38" fmla="*/ 109 w 129"/>
                <a:gd name="T39" fmla="*/ 57 h 68"/>
                <a:gd name="T40" fmla="*/ 99 w 129"/>
                <a:gd name="T41" fmla="*/ 51 h 68"/>
                <a:gd name="T42" fmla="*/ 89 w 129"/>
                <a:gd name="T43" fmla="*/ 51 h 68"/>
                <a:gd name="T44" fmla="*/ 79 w 129"/>
                <a:gd name="T45" fmla="*/ 45 h 68"/>
                <a:gd name="T46" fmla="*/ 69 w 129"/>
                <a:gd name="T47" fmla="*/ 40 h 68"/>
                <a:gd name="T48" fmla="*/ 69 w 129"/>
                <a:gd name="T49" fmla="*/ 34 h 68"/>
                <a:gd name="T50" fmla="*/ 60 w 129"/>
                <a:gd name="T51" fmla="*/ 34 h 68"/>
                <a:gd name="T52" fmla="*/ 50 w 129"/>
                <a:gd name="T53" fmla="*/ 28 h 68"/>
                <a:gd name="T54" fmla="*/ 50 w 129"/>
                <a:gd name="T55" fmla="*/ 23 h 68"/>
                <a:gd name="T56" fmla="*/ 40 w 129"/>
                <a:gd name="T57" fmla="*/ 23 h 68"/>
                <a:gd name="T58" fmla="*/ 30 w 129"/>
                <a:gd name="T59" fmla="*/ 17 h 68"/>
                <a:gd name="T60" fmla="*/ 20 w 129"/>
                <a:gd name="T61" fmla="*/ 11 h 68"/>
                <a:gd name="T62" fmla="*/ 20 w 129"/>
                <a:gd name="T63" fmla="*/ 11 h 68"/>
                <a:gd name="T64" fmla="*/ 10 w 129"/>
                <a:gd name="T65" fmla="*/ 6 h 68"/>
                <a:gd name="T66" fmla="*/ 0 w 129"/>
                <a:gd name="T67" fmla="*/ 6 h 68"/>
                <a:gd name="T68" fmla="*/ 10 w 129"/>
                <a:gd name="T69" fmla="*/ 0 h 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9"/>
                <a:gd name="T106" fmla="*/ 0 h 68"/>
                <a:gd name="T107" fmla="*/ 129 w 129"/>
                <a:gd name="T108" fmla="*/ 68 h 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9" h="68">
                  <a:moveTo>
                    <a:pt x="10" y="0"/>
                  </a:moveTo>
                  <a:lnTo>
                    <a:pt x="10" y="0"/>
                  </a:lnTo>
                  <a:lnTo>
                    <a:pt x="20" y="6"/>
                  </a:lnTo>
                  <a:lnTo>
                    <a:pt x="30" y="6"/>
                  </a:lnTo>
                  <a:lnTo>
                    <a:pt x="30" y="11"/>
                  </a:lnTo>
                  <a:lnTo>
                    <a:pt x="40" y="11"/>
                  </a:lnTo>
                  <a:lnTo>
                    <a:pt x="50" y="17"/>
                  </a:lnTo>
                  <a:lnTo>
                    <a:pt x="60" y="23"/>
                  </a:lnTo>
                  <a:lnTo>
                    <a:pt x="60" y="28"/>
                  </a:lnTo>
                  <a:lnTo>
                    <a:pt x="69" y="28"/>
                  </a:lnTo>
                  <a:lnTo>
                    <a:pt x="79" y="34"/>
                  </a:lnTo>
                  <a:lnTo>
                    <a:pt x="89" y="40"/>
                  </a:lnTo>
                  <a:lnTo>
                    <a:pt x="89" y="45"/>
                  </a:lnTo>
                  <a:lnTo>
                    <a:pt x="99" y="45"/>
                  </a:lnTo>
                  <a:lnTo>
                    <a:pt x="109" y="51"/>
                  </a:lnTo>
                  <a:lnTo>
                    <a:pt x="119" y="57"/>
                  </a:lnTo>
                  <a:lnTo>
                    <a:pt x="129" y="62"/>
                  </a:lnTo>
                  <a:lnTo>
                    <a:pt x="119" y="68"/>
                  </a:lnTo>
                  <a:lnTo>
                    <a:pt x="109" y="62"/>
                  </a:lnTo>
                  <a:lnTo>
                    <a:pt x="109" y="57"/>
                  </a:lnTo>
                  <a:lnTo>
                    <a:pt x="99" y="51"/>
                  </a:lnTo>
                  <a:lnTo>
                    <a:pt x="89" y="51"/>
                  </a:lnTo>
                  <a:lnTo>
                    <a:pt x="79" y="45"/>
                  </a:lnTo>
                  <a:lnTo>
                    <a:pt x="69" y="40"/>
                  </a:lnTo>
                  <a:lnTo>
                    <a:pt x="69" y="34"/>
                  </a:lnTo>
                  <a:lnTo>
                    <a:pt x="60" y="34"/>
                  </a:lnTo>
                  <a:lnTo>
                    <a:pt x="50" y="28"/>
                  </a:lnTo>
                  <a:lnTo>
                    <a:pt x="50" y="23"/>
                  </a:lnTo>
                  <a:lnTo>
                    <a:pt x="40" y="23"/>
                  </a:lnTo>
                  <a:lnTo>
                    <a:pt x="30" y="17"/>
                  </a:lnTo>
                  <a:lnTo>
                    <a:pt x="20" y="11"/>
                  </a:lnTo>
                  <a:lnTo>
                    <a:pt x="10" y="6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3" name="Freeform 48"/>
            <p:cNvSpPr>
              <a:spLocks/>
            </p:cNvSpPr>
            <p:nvPr/>
          </p:nvSpPr>
          <p:spPr bwMode="auto">
            <a:xfrm>
              <a:off x="851" y="3519"/>
              <a:ext cx="10" cy="6"/>
            </a:xfrm>
            <a:custGeom>
              <a:avLst/>
              <a:gdLst>
                <a:gd name="T0" fmla="*/ 0 w 10"/>
                <a:gd name="T1" fmla="*/ 6 h 6"/>
                <a:gd name="T2" fmla="*/ 0 w 10"/>
                <a:gd name="T3" fmla="*/ 0 h 6"/>
                <a:gd name="T4" fmla="*/ 0 w 10"/>
                <a:gd name="T5" fmla="*/ 0 h 6"/>
                <a:gd name="T6" fmla="*/ 0 w 10"/>
                <a:gd name="T7" fmla="*/ 0 h 6"/>
                <a:gd name="T8" fmla="*/ 10 w 10"/>
                <a:gd name="T9" fmla="*/ 0 h 6"/>
                <a:gd name="T10" fmla="*/ 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6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4" name="Freeform 49"/>
            <p:cNvSpPr>
              <a:spLocks/>
            </p:cNvSpPr>
            <p:nvPr/>
          </p:nvSpPr>
          <p:spPr bwMode="auto">
            <a:xfrm>
              <a:off x="1089" y="3655"/>
              <a:ext cx="10" cy="5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10 w 10"/>
                <a:gd name="T5" fmla="*/ 5 h 5"/>
                <a:gd name="T6" fmla="*/ 10 w 10"/>
                <a:gd name="T7" fmla="*/ 5 h 5"/>
                <a:gd name="T8" fmla="*/ 0 w 10"/>
                <a:gd name="T9" fmla="*/ 5 h 5"/>
                <a:gd name="T10" fmla="*/ 10 w 10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10" y="5"/>
                  </a:lnTo>
                  <a:lnTo>
                    <a:pt x="0" y="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5" name="Freeform 50"/>
            <p:cNvSpPr>
              <a:spLocks/>
            </p:cNvSpPr>
            <p:nvPr/>
          </p:nvSpPr>
          <p:spPr bwMode="auto">
            <a:xfrm>
              <a:off x="1009" y="3576"/>
              <a:ext cx="90" cy="84"/>
            </a:xfrm>
            <a:custGeom>
              <a:avLst/>
              <a:gdLst>
                <a:gd name="T0" fmla="*/ 0 w 90"/>
                <a:gd name="T1" fmla="*/ 0 h 84"/>
                <a:gd name="T2" fmla="*/ 10 w 90"/>
                <a:gd name="T3" fmla="*/ 5 h 84"/>
                <a:gd name="T4" fmla="*/ 10 w 90"/>
                <a:gd name="T5" fmla="*/ 5 h 84"/>
                <a:gd name="T6" fmla="*/ 20 w 90"/>
                <a:gd name="T7" fmla="*/ 11 h 84"/>
                <a:gd name="T8" fmla="*/ 20 w 90"/>
                <a:gd name="T9" fmla="*/ 16 h 84"/>
                <a:gd name="T10" fmla="*/ 30 w 90"/>
                <a:gd name="T11" fmla="*/ 16 h 84"/>
                <a:gd name="T12" fmla="*/ 30 w 90"/>
                <a:gd name="T13" fmla="*/ 22 h 84"/>
                <a:gd name="T14" fmla="*/ 40 w 90"/>
                <a:gd name="T15" fmla="*/ 28 h 84"/>
                <a:gd name="T16" fmla="*/ 40 w 90"/>
                <a:gd name="T17" fmla="*/ 33 h 84"/>
                <a:gd name="T18" fmla="*/ 50 w 90"/>
                <a:gd name="T19" fmla="*/ 39 h 84"/>
                <a:gd name="T20" fmla="*/ 60 w 90"/>
                <a:gd name="T21" fmla="*/ 39 h 84"/>
                <a:gd name="T22" fmla="*/ 60 w 90"/>
                <a:gd name="T23" fmla="*/ 45 h 84"/>
                <a:gd name="T24" fmla="*/ 70 w 90"/>
                <a:gd name="T25" fmla="*/ 50 h 84"/>
                <a:gd name="T26" fmla="*/ 70 w 90"/>
                <a:gd name="T27" fmla="*/ 56 h 84"/>
                <a:gd name="T28" fmla="*/ 80 w 90"/>
                <a:gd name="T29" fmla="*/ 62 h 84"/>
                <a:gd name="T30" fmla="*/ 80 w 90"/>
                <a:gd name="T31" fmla="*/ 73 h 84"/>
                <a:gd name="T32" fmla="*/ 90 w 90"/>
                <a:gd name="T33" fmla="*/ 79 h 84"/>
                <a:gd name="T34" fmla="*/ 80 w 90"/>
                <a:gd name="T35" fmla="*/ 84 h 84"/>
                <a:gd name="T36" fmla="*/ 80 w 90"/>
                <a:gd name="T37" fmla="*/ 73 h 84"/>
                <a:gd name="T38" fmla="*/ 70 w 90"/>
                <a:gd name="T39" fmla="*/ 67 h 84"/>
                <a:gd name="T40" fmla="*/ 70 w 90"/>
                <a:gd name="T41" fmla="*/ 62 h 84"/>
                <a:gd name="T42" fmla="*/ 60 w 90"/>
                <a:gd name="T43" fmla="*/ 56 h 84"/>
                <a:gd name="T44" fmla="*/ 60 w 90"/>
                <a:gd name="T45" fmla="*/ 50 h 84"/>
                <a:gd name="T46" fmla="*/ 50 w 90"/>
                <a:gd name="T47" fmla="*/ 45 h 84"/>
                <a:gd name="T48" fmla="*/ 50 w 90"/>
                <a:gd name="T49" fmla="*/ 39 h 84"/>
                <a:gd name="T50" fmla="*/ 40 w 90"/>
                <a:gd name="T51" fmla="*/ 39 h 84"/>
                <a:gd name="T52" fmla="*/ 30 w 90"/>
                <a:gd name="T53" fmla="*/ 33 h 84"/>
                <a:gd name="T54" fmla="*/ 30 w 90"/>
                <a:gd name="T55" fmla="*/ 28 h 84"/>
                <a:gd name="T56" fmla="*/ 20 w 90"/>
                <a:gd name="T57" fmla="*/ 22 h 84"/>
                <a:gd name="T58" fmla="*/ 20 w 90"/>
                <a:gd name="T59" fmla="*/ 22 h 84"/>
                <a:gd name="T60" fmla="*/ 10 w 90"/>
                <a:gd name="T61" fmla="*/ 16 h 84"/>
                <a:gd name="T62" fmla="*/ 10 w 90"/>
                <a:gd name="T63" fmla="*/ 11 h 84"/>
                <a:gd name="T64" fmla="*/ 0 w 90"/>
                <a:gd name="T65" fmla="*/ 11 h 84"/>
                <a:gd name="T66" fmla="*/ 0 w 90"/>
                <a:gd name="T67" fmla="*/ 5 h 84"/>
                <a:gd name="T68" fmla="*/ 0 w 90"/>
                <a:gd name="T69" fmla="*/ 0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0"/>
                <a:gd name="T106" fmla="*/ 0 h 84"/>
                <a:gd name="T107" fmla="*/ 90 w 90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0" h="84">
                  <a:moveTo>
                    <a:pt x="0" y="0"/>
                  </a:moveTo>
                  <a:lnTo>
                    <a:pt x="10" y="5"/>
                  </a:lnTo>
                  <a:lnTo>
                    <a:pt x="20" y="11"/>
                  </a:lnTo>
                  <a:lnTo>
                    <a:pt x="20" y="16"/>
                  </a:lnTo>
                  <a:lnTo>
                    <a:pt x="30" y="16"/>
                  </a:lnTo>
                  <a:lnTo>
                    <a:pt x="30" y="22"/>
                  </a:lnTo>
                  <a:lnTo>
                    <a:pt x="40" y="28"/>
                  </a:lnTo>
                  <a:lnTo>
                    <a:pt x="40" y="33"/>
                  </a:lnTo>
                  <a:lnTo>
                    <a:pt x="50" y="39"/>
                  </a:lnTo>
                  <a:lnTo>
                    <a:pt x="60" y="39"/>
                  </a:lnTo>
                  <a:lnTo>
                    <a:pt x="60" y="45"/>
                  </a:lnTo>
                  <a:lnTo>
                    <a:pt x="70" y="50"/>
                  </a:lnTo>
                  <a:lnTo>
                    <a:pt x="70" y="56"/>
                  </a:lnTo>
                  <a:lnTo>
                    <a:pt x="80" y="62"/>
                  </a:lnTo>
                  <a:lnTo>
                    <a:pt x="80" y="73"/>
                  </a:lnTo>
                  <a:lnTo>
                    <a:pt x="90" y="79"/>
                  </a:lnTo>
                  <a:lnTo>
                    <a:pt x="80" y="84"/>
                  </a:lnTo>
                  <a:lnTo>
                    <a:pt x="80" y="73"/>
                  </a:lnTo>
                  <a:lnTo>
                    <a:pt x="70" y="67"/>
                  </a:lnTo>
                  <a:lnTo>
                    <a:pt x="70" y="62"/>
                  </a:lnTo>
                  <a:lnTo>
                    <a:pt x="60" y="56"/>
                  </a:lnTo>
                  <a:lnTo>
                    <a:pt x="60" y="50"/>
                  </a:lnTo>
                  <a:lnTo>
                    <a:pt x="50" y="45"/>
                  </a:lnTo>
                  <a:lnTo>
                    <a:pt x="50" y="39"/>
                  </a:lnTo>
                  <a:lnTo>
                    <a:pt x="40" y="39"/>
                  </a:lnTo>
                  <a:lnTo>
                    <a:pt x="30" y="33"/>
                  </a:lnTo>
                  <a:lnTo>
                    <a:pt x="30" y="28"/>
                  </a:lnTo>
                  <a:lnTo>
                    <a:pt x="20" y="22"/>
                  </a:lnTo>
                  <a:lnTo>
                    <a:pt x="10" y="16"/>
                  </a:lnTo>
                  <a:lnTo>
                    <a:pt x="10" y="11"/>
                  </a:lnTo>
                  <a:lnTo>
                    <a:pt x="0" y="1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6" name="Freeform 51"/>
            <p:cNvSpPr>
              <a:spLocks/>
            </p:cNvSpPr>
            <p:nvPr/>
          </p:nvSpPr>
          <p:spPr bwMode="auto">
            <a:xfrm>
              <a:off x="1009" y="3576"/>
              <a:ext cx="1" cy="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5 h 5"/>
                <a:gd name="T4" fmla="*/ 0 w 1"/>
                <a:gd name="T5" fmla="*/ 0 h 5"/>
                <a:gd name="T6" fmla="*/ 0 w 1"/>
                <a:gd name="T7" fmla="*/ 0 h 5"/>
                <a:gd name="T8" fmla="*/ 0 w 1"/>
                <a:gd name="T9" fmla="*/ 0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5"/>
                <a:gd name="T20" fmla="*/ 1 w 1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" name="Freeform 52"/>
            <p:cNvSpPr>
              <a:spLocks/>
            </p:cNvSpPr>
            <p:nvPr/>
          </p:nvSpPr>
          <p:spPr bwMode="auto">
            <a:xfrm>
              <a:off x="1128" y="3666"/>
              <a:ext cx="10" cy="5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0 w 10"/>
                <a:gd name="T5" fmla="*/ 5 h 5"/>
                <a:gd name="T6" fmla="*/ 0 w 10"/>
                <a:gd name="T7" fmla="*/ 5 h 5"/>
                <a:gd name="T8" fmla="*/ 0 w 10"/>
                <a:gd name="T9" fmla="*/ 5 h 5"/>
                <a:gd name="T10" fmla="*/ 10 w 10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0" y="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8" name="Freeform 53"/>
            <p:cNvSpPr>
              <a:spLocks/>
            </p:cNvSpPr>
            <p:nvPr/>
          </p:nvSpPr>
          <p:spPr bwMode="auto">
            <a:xfrm>
              <a:off x="1049" y="3570"/>
              <a:ext cx="89" cy="101"/>
            </a:xfrm>
            <a:custGeom>
              <a:avLst/>
              <a:gdLst>
                <a:gd name="T0" fmla="*/ 0 w 89"/>
                <a:gd name="T1" fmla="*/ 0 h 101"/>
                <a:gd name="T2" fmla="*/ 0 w 89"/>
                <a:gd name="T3" fmla="*/ 6 h 101"/>
                <a:gd name="T4" fmla="*/ 10 w 89"/>
                <a:gd name="T5" fmla="*/ 11 h 101"/>
                <a:gd name="T6" fmla="*/ 10 w 89"/>
                <a:gd name="T7" fmla="*/ 11 h 101"/>
                <a:gd name="T8" fmla="*/ 20 w 89"/>
                <a:gd name="T9" fmla="*/ 17 h 101"/>
                <a:gd name="T10" fmla="*/ 20 w 89"/>
                <a:gd name="T11" fmla="*/ 22 h 101"/>
                <a:gd name="T12" fmla="*/ 30 w 89"/>
                <a:gd name="T13" fmla="*/ 28 h 101"/>
                <a:gd name="T14" fmla="*/ 40 w 89"/>
                <a:gd name="T15" fmla="*/ 34 h 101"/>
                <a:gd name="T16" fmla="*/ 40 w 89"/>
                <a:gd name="T17" fmla="*/ 39 h 101"/>
                <a:gd name="T18" fmla="*/ 50 w 89"/>
                <a:gd name="T19" fmla="*/ 45 h 101"/>
                <a:gd name="T20" fmla="*/ 50 w 89"/>
                <a:gd name="T21" fmla="*/ 56 h 101"/>
                <a:gd name="T22" fmla="*/ 59 w 89"/>
                <a:gd name="T23" fmla="*/ 62 h 101"/>
                <a:gd name="T24" fmla="*/ 59 w 89"/>
                <a:gd name="T25" fmla="*/ 68 h 101"/>
                <a:gd name="T26" fmla="*/ 69 w 89"/>
                <a:gd name="T27" fmla="*/ 73 h 101"/>
                <a:gd name="T28" fmla="*/ 69 w 89"/>
                <a:gd name="T29" fmla="*/ 79 h 101"/>
                <a:gd name="T30" fmla="*/ 79 w 89"/>
                <a:gd name="T31" fmla="*/ 85 h 101"/>
                <a:gd name="T32" fmla="*/ 89 w 89"/>
                <a:gd name="T33" fmla="*/ 96 h 101"/>
                <a:gd name="T34" fmla="*/ 79 w 89"/>
                <a:gd name="T35" fmla="*/ 101 h 101"/>
                <a:gd name="T36" fmla="*/ 69 w 89"/>
                <a:gd name="T37" fmla="*/ 90 h 101"/>
                <a:gd name="T38" fmla="*/ 69 w 89"/>
                <a:gd name="T39" fmla="*/ 85 h 101"/>
                <a:gd name="T40" fmla="*/ 59 w 89"/>
                <a:gd name="T41" fmla="*/ 79 h 101"/>
                <a:gd name="T42" fmla="*/ 59 w 89"/>
                <a:gd name="T43" fmla="*/ 73 h 101"/>
                <a:gd name="T44" fmla="*/ 50 w 89"/>
                <a:gd name="T45" fmla="*/ 68 h 101"/>
                <a:gd name="T46" fmla="*/ 50 w 89"/>
                <a:gd name="T47" fmla="*/ 56 h 101"/>
                <a:gd name="T48" fmla="*/ 40 w 89"/>
                <a:gd name="T49" fmla="*/ 51 h 101"/>
                <a:gd name="T50" fmla="*/ 40 w 89"/>
                <a:gd name="T51" fmla="*/ 45 h 101"/>
                <a:gd name="T52" fmla="*/ 30 w 89"/>
                <a:gd name="T53" fmla="*/ 39 h 101"/>
                <a:gd name="T54" fmla="*/ 20 w 89"/>
                <a:gd name="T55" fmla="*/ 34 h 101"/>
                <a:gd name="T56" fmla="*/ 20 w 89"/>
                <a:gd name="T57" fmla="*/ 28 h 101"/>
                <a:gd name="T58" fmla="*/ 10 w 89"/>
                <a:gd name="T59" fmla="*/ 22 h 101"/>
                <a:gd name="T60" fmla="*/ 10 w 89"/>
                <a:gd name="T61" fmla="*/ 17 h 101"/>
                <a:gd name="T62" fmla="*/ 0 w 89"/>
                <a:gd name="T63" fmla="*/ 11 h 101"/>
                <a:gd name="T64" fmla="*/ 0 w 89"/>
                <a:gd name="T65" fmla="*/ 11 h 101"/>
                <a:gd name="T66" fmla="*/ 0 w 89"/>
                <a:gd name="T67" fmla="*/ 6 h 101"/>
                <a:gd name="T68" fmla="*/ 0 w 89"/>
                <a:gd name="T69" fmla="*/ 0 h 10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9"/>
                <a:gd name="T106" fmla="*/ 0 h 101"/>
                <a:gd name="T107" fmla="*/ 89 w 89"/>
                <a:gd name="T108" fmla="*/ 101 h 10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9" h="101">
                  <a:moveTo>
                    <a:pt x="0" y="0"/>
                  </a:moveTo>
                  <a:lnTo>
                    <a:pt x="0" y="6"/>
                  </a:lnTo>
                  <a:lnTo>
                    <a:pt x="10" y="11"/>
                  </a:lnTo>
                  <a:lnTo>
                    <a:pt x="20" y="17"/>
                  </a:lnTo>
                  <a:lnTo>
                    <a:pt x="20" y="22"/>
                  </a:lnTo>
                  <a:lnTo>
                    <a:pt x="30" y="28"/>
                  </a:lnTo>
                  <a:lnTo>
                    <a:pt x="40" y="34"/>
                  </a:lnTo>
                  <a:lnTo>
                    <a:pt x="40" y="39"/>
                  </a:lnTo>
                  <a:lnTo>
                    <a:pt x="50" y="45"/>
                  </a:lnTo>
                  <a:lnTo>
                    <a:pt x="50" y="56"/>
                  </a:lnTo>
                  <a:lnTo>
                    <a:pt x="59" y="62"/>
                  </a:lnTo>
                  <a:lnTo>
                    <a:pt x="59" y="68"/>
                  </a:lnTo>
                  <a:lnTo>
                    <a:pt x="69" y="73"/>
                  </a:lnTo>
                  <a:lnTo>
                    <a:pt x="69" y="79"/>
                  </a:lnTo>
                  <a:lnTo>
                    <a:pt x="79" y="85"/>
                  </a:lnTo>
                  <a:lnTo>
                    <a:pt x="89" y="96"/>
                  </a:lnTo>
                  <a:lnTo>
                    <a:pt x="79" y="101"/>
                  </a:lnTo>
                  <a:lnTo>
                    <a:pt x="69" y="90"/>
                  </a:lnTo>
                  <a:lnTo>
                    <a:pt x="69" y="85"/>
                  </a:lnTo>
                  <a:lnTo>
                    <a:pt x="59" y="79"/>
                  </a:lnTo>
                  <a:lnTo>
                    <a:pt x="59" y="73"/>
                  </a:lnTo>
                  <a:lnTo>
                    <a:pt x="50" y="68"/>
                  </a:lnTo>
                  <a:lnTo>
                    <a:pt x="50" y="56"/>
                  </a:lnTo>
                  <a:lnTo>
                    <a:pt x="40" y="51"/>
                  </a:lnTo>
                  <a:lnTo>
                    <a:pt x="40" y="45"/>
                  </a:lnTo>
                  <a:lnTo>
                    <a:pt x="30" y="39"/>
                  </a:lnTo>
                  <a:lnTo>
                    <a:pt x="20" y="34"/>
                  </a:lnTo>
                  <a:lnTo>
                    <a:pt x="20" y="28"/>
                  </a:lnTo>
                  <a:lnTo>
                    <a:pt x="10" y="22"/>
                  </a:lnTo>
                  <a:lnTo>
                    <a:pt x="1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" name="Freeform 54"/>
            <p:cNvSpPr>
              <a:spLocks/>
            </p:cNvSpPr>
            <p:nvPr/>
          </p:nvSpPr>
          <p:spPr bwMode="auto">
            <a:xfrm>
              <a:off x="1039" y="3570"/>
              <a:ext cx="10" cy="6"/>
            </a:xfrm>
            <a:custGeom>
              <a:avLst/>
              <a:gdLst>
                <a:gd name="T0" fmla="*/ 10 w 10"/>
                <a:gd name="T1" fmla="*/ 6 h 6"/>
                <a:gd name="T2" fmla="*/ 0 w 10"/>
                <a:gd name="T3" fmla="*/ 0 h 6"/>
                <a:gd name="T4" fmla="*/ 0 w 10"/>
                <a:gd name="T5" fmla="*/ 0 h 6"/>
                <a:gd name="T6" fmla="*/ 10 w 10"/>
                <a:gd name="T7" fmla="*/ 0 h 6"/>
                <a:gd name="T8" fmla="*/ 10 w 10"/>
                <a:gd name="T9" fmla="*/ 0 h 6"/>
                <a:gd name="T10" fmla="*/ 1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6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0" name="Freeform 55"/>
            <p:cNvSpPr>
              <a:spLocks/>
            </p:cNvSpPr>
            <p:nvPr/>
          </p:nvSpPr>
          <p:spPr bwMode="auto">
            <a:xfrm>
              <a:off x="901" y="3378"/>
              <a:ext cx="1" cy="6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6 h 6"/>
                <a:gd name="T4" fmla="*/ 0 w 1"/>
                <a:gd name="T5" fmla="*/ 6 h 6"/>
                <a:gd name="T6" fmla="*/ 0 w 1"/>
                <a:gd name="T7" fmla="*/ 6 h 6"/>
                <a:gd name="T8" fmla="*/ 0 w 1"/>
                <a:gd name="T9" fmla="*/ 6 h 6"/>
                <a:gd name="T10" fmla="*/ 0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0"/>
                  </a:move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1" name="Freeform 56"/>
            <p:cNvSpPr>
              <a:spLocks/>
            </p:cNvSpPr>
            <p:nvPr/>
          </p:nvSpPr>
          <p:spPr bwMode="auto">
            <a:xfrm>
              <a:off x="713" y="3277"/>
              <a:ext cx="188" cy="107"/>
            </a:xfrm>
            <a:custGeom>
              <a:avLst/>
              <a:gdLst>
                <a:gd name="T0" fmla="*/ 0 w 188"/>
                <a:gd name="T1" fmla="*/ 0 h 107"/>
                <a:gd name="T2" fmla="*/ 9 w 188"/>
                <a:gd name="T3" fmla="*/ 5 h 107"/>
                <a:gd name="T4" fmla="*/ 19 w 188"/>
                <a:gd name="T5" fmla="*/ 11 h 107"/>
                <a:gd name="T6" fmla="*/ 29 w 188"/>
                <a:gd name="T7" fmla="*/ 17 h 107"/>
                <a:gd name="T8" fmla="*/ 49 w 188"/>
                <a:gd name="T9" fmla="*/ 22 h 107"/>
                <a:gd name="T10" fmla="*/ 59 w 188"/>
                <a:gd name="T11" fmla="*/ 28 h 107"/>
                <a:gd name="T12" fmla="*/ 69 w 188"/>
                <a:gd name="T13" fmla="*/ 39 h 107"/>
                <a:gd name="T14" fmla="*/ 89 w 188"/>
                <a:gd name="T15" fmla="*/ 45 h 107"/>
                <a:gd name="T16" fmla="*/ 99 w 188"/>
                <a:gd name="T17" fmla="*/ 56 h 107"/>
                <a:gd name="T18" fmla="*/ 118 w 188"/>
                <a:gd name="T19" fmla="*/ 62 h 107"/>
                <a:gd name="T20" fmla="*/ 128 w 188"/>
                <a:gd name="T21" fmla="*/ 73 h 107"/>
                <a:gd name="T22" fmla="*/ 148 w 188"/>
                <a:gd name="T23" fmla="*/ 79 h 107"/>
                <a:gd name="T24" fmla="*/ 158 w 188"/>
                <a:gd name="T25" fmla="*/ 84 h 107"/>
                <a:gd name="T26" fmla="*/ 168 w 188"/>
                <a:gd name="T27" fmla="*/ 90 h 107"/>
                <a:gd name="T28" fmla="*/ 178 w 188"/>
                <a:gd name="T29" fmla="*/ 96 h 107"/>
                <a:gd name="T30" fmla="*/ 188 w 188"/>
                <a:gd name="T31" fmla="*/ 101 h 107"/>
                <a:gd name="T32" fmla="*/ 188 w 188"/>
                <a:gd name="T33" fmla="*/ 101 h 107"/>
                <a:gd name="T34" fmla="*/ 188 w 188"/>
                <a:gd name="T35" fmla="*/ 107 h 107"/>
                <a:gd name="T36" fmla="*/ 178 w 188"/>
                <a:gd name="T37" fmla="*/ 107 h 107"/>
                <a:gd name="T38" fmla="*/ 178 w 188"/>
                <a:gd name="T39" fmla="*/ 101 h 107"/>
                <a:gd name="T40" fmla="*/ 168 w 188"/>
                <a:gd name="T41" fmla="*/ 96 h 107"/>
                <a:gd name="T42" fmla="*/ 148 w 188"/>
                <a:gd name="T43" fmla="*/ 90 h 107"/>
                <a:gd name="T44" fmla="*/ 138 w 188"/>
                <a:gd name="T45" fmla="*/ 84 h 107"/>
                <a:gd name="T46" fmla="*/ 128 w 188"/>
                <a:gd name="T47" fmla="*/ 79 h 107"/>
                <a:gd name="T48" fmla="*/ 108 w 188"/>
                <a:gd name="T49" fmla="*/ 67 h 107"/>
                <a:gd name="T50" fmla="*/ 99 w 188"/>
                <a:gd name="T51" fmla="*/ 62 h 107"/>
                <a:gd name="T52" fmla="*/ 89 w 188"/>
                <a:gd name="T53" fmla="*/ 50 h 107"/>
                <a:gd name="T54" fmla="*/ 69 w 188"/>
                <a:gd name="T55" fmla="*/ 45 h 107"/>
                <a:gd name="T56" fmla="*/ 59 w 188"/>
                <a:gd name="T57" fmla="*/ 33 h 107"/>
                <a:gd name="T58" fmla="*/ 39 w 188"/>
                <a:gd name="T59" fmla="*/ 28 h 107"/>
                <a:gd name="T60" fmla="*/ 29 w 188"/>
                <a:gd name="T61" fmla="*/ 22 h 107"/>
                <a:gd name="T62" fmla="*/ 19 w 188"/>
                <a:gd name="T63" fmla="*/ 17 h 107"/>
                <a:gd name="T64" fmla="*/ 9 w 188"/>
                <a:gd name="T65" fmla="*/ 11 h 107"/>
                <a:gd name="T66" fmla="*/ 0 w 188"/>
                <a:gd name="T67" fmla="*/ 5 h 107"/>
                <a:gd name="T68" fmla="*/ 0 w 188"/>
                <a:gd name="T69" fmla="*/ 0 h 1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07"/>
                <a:gd name="T107" fmla="*/ 188 w 188"/>
                <a:gd name="T108" fmla="*/ 107 h 1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07">
                  <a:moveTo>
                    <a:pt x="0" y="0"/>
                  </a:moveTo>
                  <a:lnTo>
                    <a:pt x="9" y="5"/>
                  </a:lnTo>
                  <a:lnTo>
                    <a:pt x="19" y="11"/>
                  </a:lnTo>
                  <a:lnTo>
                    <a:pt x="29" y="17"/>
                  </a:lnTo>
                  <a:lnTo>
                    <a:pt x="49" y="22"/>
                  </a:lnTo>
                  <a:lnTo>
                    <a:pt x="59" y="28"/>
                  </a:lnTo>
                  <a:lnTo>
                    <a:pt x="69" y="39"/>
                  </a:lnTo>
                  <a:lnTo>
                    <a:pt x="89" y="45"/>
                  </a:lnTo>
                  <a:lnTo>
                    <a:pt x="99" y="56"/>
                  </a:lnTo>
                  <a:lnTo>
                    <a:pt x="118" y="62"/>
                  </a:lnTo>
                  <a:lnTo>
                    <a:pt x="128" y="73"/>
                  </a:lnTo>
                  <a:lnTo>
                    <a:pt x="148" y="79"/>
                  </a:lnTo>
                  <a:lnTo>
                    <a:pt x="158" y="84"/>
                  </a:lnTo>
                  <a:lnTo>
                    <a:pt x="168" y="90"/>
                  </a:lnTo>
                  <a:lnTo>
                    <a:pt x="178" y="96"/>
                  </a:lnTo>
                  <a:lnTo>
                    <a:pt x="188" y="101"/>
                  </a:lnTo>
                  <a:lnTo>
                    <a:pt x="188" y="107"/>
                  </a:lnTo>
                  <a:lnTo>
                    <a:pt x="178" y="107"/>
                  </a:lnTo>
                  <a:lnTo>
                    <a:pt x="178" y="101"/>
                  </a:lnTo>
                  <a:lnTo>
                    <a:pt x="168" y="96"/>
                  </a:lnTo>
                  <a:lnTo>
                    <a:pt x="148" y="90"/>
                  </a:lnTo>
                  <a:lnTo>
                    <a:pt x="138" y="84"/>
                  </a:lnTo>
                  <a:lnTo>
                    <a:pt x="128" y="79"/>
                  </a:lnTo>
                  <a:lnTo>
                    <a:pt x="108" y="67"/>
                  </a:lnTo>
                  <a:lnTo>
                    <a:pt x="99" y="62"/>
                  </a:lnTo>
                  <a:lnTo>
                    <a:pt x="89" y="50"/>
                  </a:lnTo>
                  <a:lnTo>
                    <a:pt x="69" y="45"/>
                  </a:lnTo>
                  <a:lnTo>
                    <a:pt x="59" y="33"/>
                  </a:lnTo>
                  <a:lnTo>
                    <a:pt x="39" y="28"/>
                  </a:lnTo>
                  <a:lnTo>
                    <a:pt x="29" y="22"/>
                  </a:lnTo>
                  <a:lnTo>
                    <a:pt x="19" y="17"/>
                  </a:lnTo>
                  <a:lnTo>
                    <a:pt x="9" y="1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2" name="Freeform 57"/>
            <p:cNvSpPr>
              <a:spLocks/>
            </p:cNvSpPr>
            <p:nvPr/>
          </p:nvSpPr>
          <p:spPr bwMode="auto">
            <a:xfrm>
              <a:off x="713" y="3277"/>
              <a:ext cx="1" cy="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5 h 5"/>
                <a:gd name="T4" fmla="*/ 0 w 1"/>
                <a:gd name="T5" fmla="*/ 5 h 5"/>
                <a:gd name="T6" fmla="*/ 0 w 1"/>
                <a:gd name="T7" fmla="*/ 0 h 5"/>
                <a:gd name="T8" fmla="*/ 0 w 1"/>
                <a:gd name="T9" fmla="*/ 0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5"/>
                <a:gd name="T20" fmla="*/ 1 w 1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3" name="Freeform 58"/>
            <p:cNvSpPr>
              <a:spLocks/>
            </p:cNvSpPr>
            <p:nvPr/>
          </p:nvSpPr>
          <p:spPr bwMode="auto">
            <a:xfrm>
              <a:off x="4513" y="3970"/>
              <a:ext cx="49" cy="17"/>
            </a:xfrm>
            <a:custGeom>
              <a:avLst/>
              <a:gdLst>
                <a:gd name="T0" fmla="*/ 0 w 49"/>
                <a:gd name="T1" fmla="*/ 6 h 17"/>
                <a:gd name="T2" fmla="*/ 0 w 49"/>
                <a:gd name="T3" fmla="*/ 6 h 17"/>
                <a:gd name="T4" fmla="*/ 0 w 49"/>
                <a:gd name="T5" fmla="*/ 0 h 17"/>
                <a:gd name="T6" fmla="*/ 10 w 49"/>
                <a:gd name="T7" fmla="*/ 0 h 17"/>
                <a:gd name="T8" fmla="*/ 10 w 49"/>
                <a:gd name="T9" fmla="*/ 0 h 17"/>
                <a:gd name="T10" fmla="*/ 20 w 49"/>
                <a:gd name="T11" fmla="*/ 0 h 17"/>
                <a:gd name="T12" fmla="*/ 20 w 49"/>
                <a:gd name="T13" fmla="*/ 6 h 17"/>
                <a:gd name="T14" fmla="*/ 30 w 49"/>
                <a:gd name="T15" fmla="*/ 6 h 17"/>
                <a:gd name="T16" fmla="*/ 40 w 49"/>
                <a:gd name="T17" fmla="*/ 17 h 17"/>
                <a:gd name="T18" fmla="*/ 49 w 49"/>
                <a:gd name="T19" fmla="*/ 17 h 17"/>
                <a:gd name="T20" fmla="*/ 40 w 49"/>
                <a:gd name="T21" fmla="*/ 17 h 17"/>
                <a:gd name="T22" fmla="*/ 30 w 49"/>
                <a:gd name="T23" fmla="*/ 12 h 17"/>
                <a:gd name="T24" fmla="*/ 30 w 49"/>
                <a:gd name="T25" fmla="*/ 12 h 17"/>
                <a:gd name="T26" fmla="*/ 30 w 49"/>
                <a:gd name="T27" fmla="*/ 6 h 17"/>
                <a:gd name="T28" fmla="*/ 20 w 49"/>
                <a:gd name="T29" fmla="*/ 6 h 17"/>
                <a:gd name="T30" fmla="*/ 20 w 49"/>
                <a:gd name="T31" fmla="*/ 6 h 17"/>
                <a:gd name="T32" fmla="*/ 10 w 49"/>
                <a:gd name="T33" fmla="*/ 6 h 17"/>
                <a:gd name="T34" fmla="*/ 10 w 49"/>
                <a:gd name="T35" fmla="*/ 6 h 17"/>
                <a:gd name="T36" fmla="*/ 10 w 49"/>
                <a:gd name="T37" fmla="*/ 12 h 17"/>
                <a:gd name="T38" fmla="*/ 10 w 49"/>
                <a:gd name="T39" fmla="*/ 12 h 17"/>
                <a:gd name="T40" fmla="*/ 0 w 49"/>
                <a:gd name="T41" fmla="*/ 6 h 17"/>
                <a:gd name="T42" fmla="*/ 0 w 49"/>
                <a:gd name="T43" fmla="*/ 6 h 17"/>
                <a:gd name="T44" fmla="*/ 0 w 49"/>
                <a:gd name="T45" fmla="*/ 6 h 1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9"/>
                <a:gd name="T70" fmla="*/ 0 h 17"/>
                <a:gd name="T71" fmla="*/ 49 w 49"/>
                <a:gd name="T72" fmla="*/ 17 h 1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9" h="17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0" y="6"/>
                  </a:lnTo>
                  <a:lnTo>
                    <a:pt x="30" y="6"/>
                  </a:lnTo>
                  <a:lnTo>
                    <a:pt x="40" y="17"/>
                  </a:lnTo>
                  <a:lnTo>
                    <a:pt x="49" y="17"/>
                  </a:lnTo>
                  <a:lnTo>
                    <a:pt x="40" y="17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20" y="6"/>
                  </a:lnTo>
                  <a:lnTo>
                    <a:pt x="10" y="6"/>
                  </a:lnTo>
                  <a:lnTo>
                    <a:pt x="1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5" name="Freeform 60"/>
            <p:cNvSpPr>
              <a:spLocks/>
            </p:cNvSpPr>
            <p:nvPr/>
          </p:nvSpPr>
          <p:spPr bwMode="auto">
            <a:xfrm>
              <a:off x="5008" y="4140"/>
              <a:ext cx="79" cy="33"/>
            </a:xfrm>
            <a:custGeom>
              <a:avLst/>
              <a:gdLst>
                <a:gd name="T0" fmla="*/ 79 w 79"/>
                <a:gd name="T1" fmla="*/ 11 h 33"/>
                <a:gd name="T2" fmla="*/ 69 w 79"/>
                <a:gd name="T3" fmla="*/ 11 h 33"/>
                <a:gd name="T4" fmla="*/ 59 w 79"/>
                <a:gd name="T5" fmla="*/ 5 h 33"/>
                <a:gd name="T6" fmla="*/ 49 w 79"/>
                <a:gd name="T7" fmla="*/ 0 h 33"/>
                <a:gd name="T8" fmla="*/ 39 w 79"/>
                <a:gd name="T9" fmla="*/ 0 h 33"/>
                <a:gd name="T10" fmla="*/ 30 w 79"/>
                <a:gd name="T11" fmla="*/ 5 h 33"/>
                <a:gd name="T12" fmla="*/ 20 w 79"/>
                <a:gd name="T13" fmla="*/ 11 h 33"/>
                <a:gd name="T14" fmla="*/ 10 w 79"/>
                <a:gd name="T15" fmla="*/ 16 h 33"/>
                <a:gd name="T16" fmla="*/ 10 w 79"/>
                <a:gd name="T17" fmla="*/ 33 h 33"/>
                <a:gd name="T18" fmla="*/ 0 w 79"/>
                <a:gd name="T19" fmla="*/ 28 h 33"/>
                <a:gd name="T20" fmla="*/ 10 w 79"/>
                <a:gd name="T21" fmla="*/ 16 h 33"/>
                <a:gd name="T22" fmla="*/ 10 w 79"/>
                <a:gd name="T23" fmla="*/ 5 h 33"/>
                <a:gd name="T24" fmla="*/ 20 w 79"/>
                <a:gd name="T25" fmla="*/ 0 h 33"/>
                <a:gd name="T26" fmla="*/ 30 w 79"/>
                <a:gd name="T27" fmla="*/ 0 h 33"/>
                <a:gd name="T28" fmla="*/ 39 w 79"/>
                <a:gd name="T29" fmla="*/ 0 h 33"/>
                <a:gd name="T30" fmla="*/ 49 w 79"/>
                <a:gd name="T31" fmla="*/ 0 h 33"/>
                <a:gd name="T32" fmla="*/ 69 w 79"/>
                <a:gd name="T33" fmla="*/ 5 h 33"/>
                <a:gd name="T34" fmla="*/ 79 w 79"/>
                <a:gd name="T35" fmla="*/ 11 h 33"/>
                <a:gd name="T36" fmla="*/ 79 w 79"/>
                <a:gd name="T37" fmla="*/ 11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9"/>
                <a:gd name="T58" fmla="*/ 0 h 33"/>
                <a:gd name="T59" fmla="*/ 79 w 79"/>
                <a:gd name="T60" fmla="*/ 33 h 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9" h="33">
                  <a:moveTo>
                    <a:pt x="79" y="11"/>
                  </a:moveTo>
                  <a:lnTo>
                    <a:pt x="69" y="11"/>
                  </a:lnTo>
                  <a:lnTo>
                    <a:pt x="59" y="5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0" y="5"/>
                  </a:lnTo>
                  <a:lnTo>
                    <a:pt x="20" y="11"/>
                  </a:lnTo>
                  <a:lnTo>
                    <a:pt x="10" y="16"/>
                  </a:lnTo>
                  <a:lnTo>
                    <a:pt x="10" y="33"/>
                  </a:lnTo>
                  <a:lnTo>
                    <a:pt x="0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69" y="5"/>
                  </a:lnTo>
                  <a:lnTo>
                    <a:pt x="79" y="11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6" name="Freeform 61"/>
            <p:cNvSpPr>
              <a:spLocks/>
            </p:cNvSpPr>
            <p:nvPr/>
          </p:nvSpPr>
          <p:spPr bwMode="auto">
            <a:xfrm>
              <a:off x="4622" y="4021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0 h 6"/>
                <a:gd name="T4" fmla="*/ 10 w 10"/>
                <a:gd name="T5" fmla="*/ 6 h 6"/>
                <a:gd name="T6" fmla="*/ 10 w 10"/>
                <a:gd name="T7" fmla="*/ 6 h 6"/>
                <a:gd name="T8" fmla="*/ 10 w 10"/>
                <a:gd name="T9" fmla="*/ 6 h 6"/>
                <a:gd name="T10" fmla="*/ 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0"/>
                  </a:moveTo>
                  <a:lnTo>
                    <a:pt x="0" y="0"/>
                  </a:lnTo>
                  <a:lnTo>
                    <a:pt x="1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7" name="Freeform 62"/>
            <p:cNvSpPr>
              <a:spLocks/>
            </p:cNvSpPr>
            <p:nvPr/>
          </p:nvSpPr>
          <p:spPr bwMode="auto">
            <a:xfrm>
              <a:off x="4602" y="4015"/>
              <a:ext cx="30" cy="12"/>
            </a:xfrm>
            <a:custGeom>
              <a:avLst/>
              <a:gdLst>
                <a:gd name="T0" fmla="*/ 0 w 30"/>
                <a:gd name="T1" fmla="*/ 6 h 12"/>
                <a:gd name="T2" fmla="*/ 0 w 30"/>
                <a:gd name="T3" fmla="*/ 6 h 12"/>
                <a:gd name="T4" fmla="*/ 0 w 30"/>
                <a:gd name="T5" fmla="*/ 6 h 12"/>
                <a:gd name="T6" fmla="*/ 10 w 30"/>
                <a:gd name="T7" fmla="*/ 0 h 12"/>
                <a:gd name="T8" fmla="*/ 10 w 30"/>
                <a:gd name="T9" fmla="*/ 6 h 12"/>
                <a:gd name="T10" fmla="*/ 20 w 30"/>
                <a:gd name="T11" fmla="*/ 6 h 12"/>
                <a:gd name="T12" fmla="*/ 30 w 30"/>
                <a:gd name="T13" fmla="*/ 12 h 12"/>
                <a:gd name="T14" fmla="*/ 20 w 30"/>
                <a:gd name="T15" fmla="*/ 6 h 12"/>
                <a:gd name="T16" fmla="*/ 10 w 30"/>
                <a:gd name="T17" fmla="*/ 6 h 12"/>
                <a:gd name="T18" fmla="*/ 10 w 30"/>
                <a:gd name="T19" fmla="*/ 6 h 12"/>
                <a:gd name="T20" fmla="*/ 10 w 30"/>
                <a:gd name="T21" fmla="*/ 6 h 12"/>
                <a:gd name="T22" fmla="*/ 10 w 30"/>
                <a:gd name="T23" fmla="*/ 6 h 12"/>
                <a:gd name="T24" fmla="*/ 0 w 30"/>
                <a:gd name="T25" fmla="*/ 6 h 12"/>
                <a:gd name="T26" fmla="*/ 0 w 30"/>
                <a:gd name="T27" fmla="*/ 6 h 12"/>
                <a:gd name="T28" fmla="*/ 0 w 30"/>
                <a:gd name="T29" fmla="*/ 6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0"/>
                <a:gd name="T46" fmla="*/ 0 h 12"/>
                <a:gd name="T47" fmla="*/ 30 w 30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0" h="12">
                  <a:moveTo>
                    <a:pt x="0" y="6"/>
                  </a:moveTo>
                  <a:lnTo>
                    <a:pt x="0" y="6"/>
                  </a:lnTo>
                  <a:lnTo>
                    <a:pt x="10" y="0"/>
                  </a:lnTo>
                  <a:lnTo>
                    <a:pt x="10" y="6"/>
                  </a:lnTo>
                  <a:lnTo>
                    <a:pt x="20" y="6"/>
                  </a:lnTo>
                  <a:lnTo>
                    <a:pt x="30" y="12"/>
                  </a:lnTo>
                  <a:lnTo>
                    <a:pt x="20" y="6"/>
                  </a:lnTo>
                  <a:lnTo>
                    <a:pt x="1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8" name="Freeform 63"/>
            <p:cNvSpPr>
              <a:spLocks/>
            </p:cNvSpPr>
            <p:nvPr/>
          </p:nvSpPr>
          <p:spPr bwMode="auto">
            <a:xfrm>
              <a:off x="4602" y="4021"/>
              <a:ext cx="426" cy="175"/>
            </a:xfrm>
            <a:custGeom>
              <a:avLst/>
              <a:gdLst>
                <a:gd name="T0" fmla="*/ 426 w 426"/>
                <a:gd name="T1" fmla="*/ 147 h 175"/>
                <a:gd name="T2" fmla="*/ 426 w 426"/>
                <a:gd name="T3" fmla="*/ 164 h 175"/>
                <a:gd name="T4" fmla="*/ 416 w 426"/>
                <a:gd name="T5" fmla="*/ 169 h 175"/>
                <a:gd name="T6" fmla="*/ 396 w 426"/>
                <a:gd name="T7" fmla="*/ 175 h 175"/>
                <a:gd name="T8" fmla="*/ 376 w 426"/>
                <a:gd name="T9" fmla="*/ 175 h 175"/>
                <a:gd name="T10" fmla="*/ 346 w 426"/>
                <a:gd name="T11" fmla="*/ 169 h 175"/>
                <a:gd name="T12" fmla="*/ 317 w 426"/>
                <a:gd name="T13" fmla="*/ 158 h 175"/>
                <a:gd name="T14" fmla="*/ 287 w 426"/>
                <a:gd name="T15" fmla="*/ 152 h 175"/>
                <a:gd name="T16" fmla="*/ 247 w 426"/>
                <a:gd name="T17" fmla="*/ 135 h 175"/>
                <a:gd name="T18" fmla="*/ 208 w 426"/>
                <a:gd name="T19" fmla="*/ 124 h 175"/>
                <a:gd name="T20" fmla="*/ 168 w 426"/>
                <a:gd name="T21" fmla="*/ 107 h 175"/>
                <a:gd name="T22" fmla="*/ 129 w 426"/>
                <a:gd name="T23" fmla="*/ 90 h 175"/>
                <a:gd name="T24" fmla="*/ 99 w 426"/>
                <a:gd name="T25" fmla="*/ 68 h 175"/>
                <a:gd name="T26" fmla="*/ 59 w 426"/>
                <a:gd name="T27" fmla="*/ 51 h 175"/>
                <a:gd name="T28" fmla="*/ 40 w 426"/>
                <a:gd name="T29" fmla="*/ 34 h 175"/>
                <a:gd name="T30" fmla="*/ 20 w 426"/>
                <a:gd name="T31" fmla="*/ 17 h 175"/>
                <a:gd name="T32" fmla="*/ 0 w 426"/>
                <a:gd name="T33" fmla="*/ 0 h 175"/>
                <a:gd name="T34" fmla="*/ 20 w 426"/>
                <a:gd name="T35" fmla="*/ 11 h 175"/>
                <a:gd name="T36" fmla="*/ 30 w 426"/>
                <a:gd name="T37" fmla="*/ 28 h 175"/>
                <a:gd name="T38" fmla="*/ 50 w 426"/>
                <a:gd name="T39" fmla="*/ 45 h 175"/>
                <a:gd name="T40" fmla="*/ 79 w 426"/>
                <a:gd name="T41" fmla="*/ 62 h 175"/>
                <a:gd name="T42" fmla="*/ 109 w 426"/>
                <a:gd name="T43" fmla="*/ 79 h 175"/>
                <a:gd name="T44" fmla="*/ 149 w 426"/>
                <a:gd name="T45" fmla="*/ 96 h 175"/>
                <a:gd name="T46" fmla="*/ 188 w 426"/>
                <a:gd name="T47" fmla="*/ 113 h 175"/>
                <a:gd name="T48" fmla="*/ 218 w 426"/>
                <a:gd name="T49" fmla="*/ 124 h 175"/>
                <a:gd name="T50" fmla="*/ 257 w 426"/>
                <a:gd name="T51" fmla="*/ 141 h 175"/>
                <a:gd name="T52" fmla="*/ 297 w 426"/>
                <a:gd name="T53" fmla="*/ 152 h 175"/>
                <a:gd name="T54" fmla="*/ 327 w 426"/>
                <a:gd name="T55" fmla="*/ 158 h 175"/>
                <a:gd name="T56" fmla="*/ 356 w 426"/>
                <a:gd name="T57" fmla="*/ 164 h 175"/>
                <a:gd name="T58" fmla="*/ 386 w 426"/>
                <a:gd name="T59" fmla="*/ 169 h 175"/>
                <a:gd name="T60" fmla="*/ 406 w 426"/>
                <a:gd name="T61" fmla="*/ 169 h 175"/>
                <a:gd name="T62" fmla="*/ 416 w 426"/>
                <a:gd name="T63" fmla="*/ 164 h 175"/>
                <a:gd name="T64" fmla="*/ 416 w 426"/>
                <a:gd name="T65" fmla="*/ 152 h 175"/>
                <a:gd name="T66" fmla="*/ 416 w 426"/>
                <a:gd name="T67" fmla="*/ 147 h 175"/>
                <a:gd name="T68" fmla="*/ 416 w 426"/>
                <a:gd name="T69" fmla="*/ 147 h 175"/>
                <a:gd name="T70" fmla="*/ 426 w 426"/>
                <a:gd name="T71" fmla="*/ 147 h 17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175"/>
                <a:gd name="T110" fmla="*/ 426 w 426"/>
                <a:gd name="T111" fmla="*/ 175 h 17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175">
                  <a:moveTo>
                    <a:pt x="426" y="147"/>
                  </a:moveTo>
                  <a:lnTo>
                    <a:pt x="426" y="147"/>
                  </a:lnTo>
                  <a:lnTo>
                    <a:pt x="426" y="158"/>
                  </a:lnTo>
                  <a:lnTo>
                    <a:pt x="426" y="164"/>
                  </a:lnTo>
                  <a:lnTo>
                    <a:pt x="416" y="169"/>
                  </a:lnTo>
                  <a:lnTo>
                    <a:pt x="406" y="169"/>
                  </a:lnTo>
                  <a:lnTo>
                    <a:pt x="396" y="175"/>
                  </a:lnTo>
                  <a:lnTo>
                    <a:pt x="386" y="175"/>
                  </a:lnTo>
                  <a:lnTo>
                    <a:pt x="376" y="175"/>
                  </a:lnTo>
                  <a:lnTo>
                    <a:pt x="366" y="169"/>
                  </a:lnTo>
                  <a:lnTo>
                    <a:pt x="346" y="169"/>
                  </a:lnTo>
                  <a:lnTo>
                    <a:pt x="337" y="164"/>
                  </a:lnTo>
                  <a:lnTo>
                    <a:pt x="317" y="158"/>
                  </a:lnTo>
                  <a:lnTo>
                    <a:pt x="297" y="158"/>
                  </a:lnTo>
                  <a:lnTo>
                    <a:pt x="287" y="152"/>
                  </a:lnTo>
                  <a:lnTo>
                    <a:pt x="267" y="141"/>
                  </a:lnTo>
                  <a:lnTo>
                    <a:pt x="247" y="135"/>
                  </a:lnTo>
                  <a:lnTo>
                    <a:pt x="228" y="130"/>
                  </a:lnTo>
                  <a:lnTo>
                    <a:pt x="208" y="124"/>
                  </a:lnTo>
                  <a:lnTo>
                    <a:pt x="188" y="113"/>
                  </a:lnTo>
                  <a:lnTo>
                    <a:pt x="168" y="107"/>
                  </a:lnTo>
                  <a:lnTo>
                    <a:pt x="149" y="96"/>
                  </a:lnTo>
                  <a:lnTo>
                    <a:pt x="129" y="90"/>
                  </a:lnTo>
                  <a:lnTo>
                    <a:pt x="109" y="79"/>
                  </a:lnTo>
                  <a:lnTo>
                    <a:pt x="99" y="68"/>
                  </a:lnTo>
                  <a:lnTo>
                    <a:pt x="79" y="62"/>
                  </a:lnTo>
                  <a:lnTo>
                    <a:pt x="59" y="51"/>
                  </a:lnTo>
                  <a:lnTo>
                    <a:pt x="50" y="40"/>
                  </a:lnTo>
                  <a:lnTo>
                    <a:pt x="40" y="34"/>
                  </a:lnTo>
                  <a:lnTo>
                    <a:pt x="20" y="23"/>
                  </a:lnTo>
                  <a:lnTo>
                    <a:pt x="20" y="17"/>
                  </a:lnTo>
                  <a:lnTo>
                    <a:pt x="10" y="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11"/>
                  </a:lnTo>
                  <a:lnTo>
                    <a:pt x="20" y="17"/>
                  </a:lnTo>
                  <a:lnTo>
                    <a:pt x="30" y="28"/>
                  </a:lnTo>
                  <a:lnTo>
                    <a:pt x="40" y="34"/>
                  </a:lnTo>
                  <a:lnTo>
                    <a:pt x="50" y="45"/>
                  </a:lnTo>
                  <a:lnTo>
                    <a:pt x="69" y="51"/>
                  </a:lnTo>
                  <a:lnTo>
                    <a:pt x="79" y="62"/>
                  </a:lnTo>
                  <a:lnTo>
                    <a:pt x="99" y="68"/>
                  </a:lnTo>
                  <a:lnTo>
                    <a:pt x="109" y="79"/>
                  </a:lnTo>
                  <a:lnTo>
                    <a:pt x="129" y="85"/>
                  </a:lnTo>
                  <a:lnTo>
                    <a:pt x="149" y="96"/>
                  </a:lnTo>
                  <a:lnTo>
                    <a:pt x="168" y="102"/>
                  </a:lnTo>
                  <a:lnTo>
                    <a:pt x="188" y="113"/>
                  </a:lnTo>
                  <a:lnTo>
                    <a:pt x="198" y="119"/>
                  </a:lnTo>
                  <a:lnTo>
                    <a:pt x="218" y="124"/>
                  </a:lnTo>
                  <a:lnTo>
                    <a:pt x="238" y="135"/>
                  </a:lnTo>
                  <a:lnTo>
                    <a:pt x="257" y="141"/>
                  </a:lnTo>
                  <a:lnTo>
                    <a:pt x="277" y="147"/>
                  </a:lnTo>
                  <a:lnTo>
                    <a:pt x="297" y="152"/>
                  </a:lnTo>
                  <a:lnTo>
                    <a:pt x="307" y="158"/>
                  </a:lnTo>
                  <a:lnTo>
                    <a:pt x="327" y="158"/>
                  </a:lnTo>
                  <a:lnTo>
                    <a:pt x="346" y="164"/>
                  </a:lnTo>
                  <a:lnTo>
                    <a:pt x="356" y="164"/>
                  </a:lnTo>
                  <a:lnTo>
                    <a:pt x="376" y="169"/>
                  </a:lnTo>
                  <a:lnTo>
                    <a:pt x="386" y="169"/>
                  </a:lnTo>
                  <a:lnTo>
                    <a:pt x="396" y="169"/>
                  </a:lnTo>
                  <a:lnTo>
                    <a:pt x="406" y="169"/>
                  </a:lnTo>
                  <a:lnTo>
                    <a:pt x="406" y="164"/>
                  </a:lnTo>
                  <a:lnTo>
                    <a:pt x="416" y="164"/>
                  </a:lnTo>
                  <a:lnTo>
                    <a:pt x="416" y="158"/>
                  </a:lnTo>
                  <a:lnTo>
                    <a:pt x="416" y="152"/>
                  </a:lnTo>
                  <a:lnTo>
                    <a:pt x="416" y="147"/>
                  </a:lnTo>
                  <a:lnTo>
                    <a:pt x="426" y="14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" name="Freeform 64"/>
            <p:cNvSpPr>
              <a:spLocks/>
            </p:cNvSpPr>
            <p:nvPr/>
          </p:nvSpPr>
          <p:spPr bwMode="auto">
            <a:xfrm>
              <a:off x="5018" y="4140"/>
              <a:ext cx="69" cy="28"/>
            </a:xfrm>
            <a:custGeom>
              <a:avLst/>
              <a:gdLst>
                <a:gd name="T0" fmla="*/ 69 w 69"/>
                <a:gd name="T1" fmla="*/ 11 h 28"/>
                <a:gd name="T2" fmla="*/ 59 w 69"/>
                <a:gd name="T3" fmla="*/ 11 h 28"/>
                <a:gd name="T4" fmla="*/ 49 w 69"/>
                <a:gd name="T5" fmla="*/ 5 h 28"/>
                <a:gd name="T6" fmla="*/ 39 w 69"/>
                <a:gd name="T7" fmla="*/ 0 h 28"/>
                <a:gd name="T8" fmla="*/ 29 w 69"/>
                <a:gd name="T9" fmla="*/ 0 h 28"/>
                <a:gd name="T10" fmla="*/ 20 w 69"/>
                <a:gd name="T11" fmla="*/ 5 h 28"/>
                <a:gd name="T12" fmla="*/ 10 w 69"/>
                <a:gd name="T13" fmla="*/ 11 h 28"/>
                <a:gd name="T14" fmla="*/ 10 w 69"/>
                <a:gd name="T15" fmla="*/ 16 h 28"/>
                <a:gd name="T16" fmla="*/ 10 w 69"/>
                <a:gd name="T17" fmla="*/ 28 h 28"/>
                <a:gd name="T18" fmla="*/ 0 w 69"/>
                <a:gd name="T19" fmla="*/ 28 h 28"/>
                <a:gd name="T20" fmla="*/ 0 w 69"/>
                <a:gd name="T21" fmla="*/ 11 h 28"/>
                <a:gd name="T22" fmla="*/ 10 w 69"/>
                <a:gd name="T23" fmla="*/ 5 h 28"/>
                <a:gd name="T24" fmla="*/ 10 w 69"/>
                <a:gd name="T25" fmla="*/ 0 h 28"/>
                <a:gd name="T26" fmla="*/ 20 w 69"/>
                <a:gd name="T27" fmla="*/ 0 h 28"/>
                <a:gd name="T28" fmla="*/ 29 w 69"/>
                <a:gd name="T29" fmla="*/ 0 h 28"/>
                <a:gd name="T30" fmla="*/ 39 w 69"/>
                <a:gd name="T31" fmla="*/ 0 h 28"/>
                <a:gd name="T32" fmla="*/ 59 w 69"/>
                <a:gd name="T33" fmla="*/ 5 h 28"/>
                <a:gd name="T34" fmla="*/ 69 w 69"/>
                <a:gd name="T35" fmla="*/ 11 h 28"/>
                <a:gd name="T36" fmla="*/ 69 w 69"/>
                <a:gd name="T37" fmla="*/ 11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9"/>
                <a:gd name="T58" fmla="*/ 0 h 28"/>
                <a:gd name="T59" fmla="*/ 69 w 69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9" h="28">
                  <a:moveTo>
                    <a:pt x="69" y="11"/>
                  </a:moveTo>
                  <a:lnTo>
                    <a:pt x="59" y="11"/>
                  </a:lnTo>
                  <a:lnTo>
                    <a:pt x="49" y="5"/>
                  </a:lnTo>
                  <a:lnTo>
                    <a:pt x="39" y="0"/>
                  </a:lnTo>
                  <a:lnTo>
                    <a:pt x="29" y="0"/>
                  </a:lnTo>
                  <a:lnTo>
                    <a:pt x="20" y="5"/>
                  </a:lnTo>
                  <a:lnTo>
                    <a:pt x="10" y="11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0" y="28"/>
                  </a:lnTo>
                  <a:lnTo>
                    <a:pt x="0" y="11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9" y="5"/>
                  </a:lnTo>
                  <a:lnTo>
                    <a:pt x="69" y="11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0" name="Freeform 65"/>
            <p:cNvSpPr>
              <a:spLocks/>
            </p:cNvSpPr>
            <p:nvPr/>
          </p:nvSpPr>
          <p:spPr bwMode="auto">
            <a:xfrm>
              <a:off x="5087" y="415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1" name="Freeform 66"/>
            <p:cNvSpPr>
              <a:spLocks/>
            </p:cNvSpPr>
            <p:nvPr/>
          </p:nvSpPr>
          <p:spPr bwMode="auto">
            <a:xfrm>
              <a:off x="4701" y="4061"/>
              <a:ext cx="386" cy="124"/>
            </a:xfrm>
            <a:custGeom>
              <a:avLst/>
              <a:gdLst>
                <a:gd name="T0" fmla="*/ 0 w 386"/>
                <a:gd name="T1" fmla="*/ 0 h 124"/>
                <a:gd name="T2" fmla="*/ 0 w 386"/>
                <a:gd name="T3" fmla="*/ 0 h 124"/>
                <a:gd name="T4" fmla="*/ 20 w 386"/>
                <a:gd name="T5" fmla="*/ 16 h 124"/>
                <a:gd name="T6" fmla="*/ 30 w 386"/>
                <a:gd name="T7" fmla="*/ 28 h 124"/>
                <a:gd name="T8" fmla="*/ 59 w 386"/>
                <a:gd name="T9" fmla="*/ 45 h 124"/>
                <a:gd name="T10" fmla="*/ 79 w 386"/>
                <a:gd name="T11" fmla="*/ 56 h 124"/>
                <a:gd name="T12" fmla="*/ 109 w 386"/>
                <a:gd name="T13" fmla="*/ 67 h 124"/>
                <a:gd name="T14" fmla="*/ 139 w 386"/>
                <a:gd name="T15" fmla="*/ 79 h 124"/>
                <a:gd name="T16" fmla="*/ 168 w 386"/>
                <a:gd name="T17" fmla="*/ 90 h 124"/>
                <a:gd name="T18" fmla="*/ 188 w 386"/>
                <a:gd name="T19" fmla="*/ 101 h 124"/>
                <a:gd name="T20" fmla="*/ 218 w 386"/>
                <a:gd name="T21" fmla="*/ 112 h 124"/>
                <a:gd name="T22" fmla="*/ 247 w 386"/>
                <a:gd name="T23" fmla="*/ 118 h 124"/>
                <a:gd name="T24" fmla="*/ 267 w 386"/>
                <a:gd name="T25" fmla="*/ 118 h 124"/>
                <a:gd name="T26" fmla="*/ 287 w 386"/>
                <a:gd name="T27" fmla="*/ 124 h 124"/>
                <a:gd name="T28" fmla="*/ 307 w 386"/>
                <a:gd name="T29" fmla="*/ 118 h 124"/>
                <a:gd name="T30" fmla="*/ 317 w 386"/>
                <a:gd name="T31" fmla="*/ 118 h 124"/>
                <a:gd name="T32" fmla="*/ 317 w 386"/>
                <a:gd name="T33" fmla="*/ 107 h 124"/>
                <a:gd name="T34" fmla="*/ 317 w 386"/>
                <a:gd name="T35" fmla="*/ 101 h 124"/>
                <a:gd name="T36" fmla="*/ 317 w 386"/>
                <a:gd name="T37" fmla="*/ 101 h 124"/>
                <a:gd name="T38" fmla="*/ 317 w 386"/>
                <a:gd name="T39" fmla="*/ 90 h 124"/>
                <a:gd name="T40" fmla="*/ 327 w 386"/>
                <a:gd name="T41" fmla="*/ 79 h 124"/>
                <a:gd name="T42" fmla="*/ 327 w 386"/>
                <a:gd name="T43" fmla="*/ 79 h 124"/>
                <a:gd name="T44" fmla="*/ 337 w 386"/>
                <a:gd name="T45" fmla="*/ 79 h 124"/>
                <a:gd name="T46" fmla="*/ 346 w 386"/>
                <a:gd name="T47" fmla="*/ 79 h 124"/>
                <a:gd name="T48" fmla="*/ 366 w 386"/>
                <a:gd name="T49" fmla="*/ 79 h 124"/>
                <a:gd name="T50" fmla="*/ 376 w 386"/>
                <a:gd name="T51" fmla="*/ 84 h 124"/>
                <a:gd name="T52" fmla="*/ 386 w 386"/>
                <a:gd name="T53" fmla="*/ 90 h 124"/>
                <a:gd name="T54" fmla="*/ 0 w 386"/>
                <a:gd name="T55" fmla="*/ 0 h 12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86"/>
                <a:gd name="T85" fmla="*/ 0 h 124"/>
                <a:gd name="T86" fmla="*/ 386 w 386"/>
                <a:gd name="T87" fmla="*/ 124 h 12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86" h="124">
                  <a:moveTo>
                    <a:pt x="0" y="0"/>
                  </a:moveTo>
                  <a:lnTo>
                    <a:pt x="0" y="0"/>
                  </a:lnTo>
                  <a:lnTo>
                    <a:pt x="20" y="16"/>
                  </a:lnTo>
                  <a:lnTo>
                    <a:pt x="30" y="28"/>
                  </a:lnTo>
                  <a:lnTo>
                    <a:pt x="59" y="45"/>
                  </a:lnTo>
                  <a:lnTo>
                    <a:pt x="79" y="56"/>
                  </a:lnTo>
                  <a:lnTo>
                    <a:pt x="109" y="67"/>
                  </a:lnTo>
                  <a:lnTo>
                    <a:pt x="139" y="79"/>
                  </a:lnTo>
                  <a:lnTo>
                    <a:pt x="168" y="90"/>
                  </a:lnTo>
                  <a:lnTo>
                    <a:pt x="188" y="101"/>
                  </a:lnTo>
                  <a:lnTo>
                    <a:pt x="218" y="112"/>
                  </a:lnTo>
                  <a:lnTo>
                    <a:pt x="247" y="118"/>
                  </a:lnTo>
                  <a:lnTo>
                    <a:pt x="267" y="118"/>
                  </a:lnTo>
                  <a:lnTo>
                    <a:pt x="287" y="124"/>
                  </a:lnTo>
                  <a:lnTo>
                    <a:pt x="307" y="118"/>
                  </a:lnTo>
                  <a:lnTo>
                    <a:pt x="317" y="118"/>
                  </a:lnTo>
                  <a:lnTo>
                    <a:pt x="317" y="107"/>
                  </a:lnTo>
                  <a:lnTo>
                    <a:pt x="317" y="101"/>
                  </a:lnTo>
                  <a:lnTo>
                    <a:pt x="317" y="90"/>
                  </a:lnTo>
                  <a:lnTo>
                    <a:pt x="327" y="79"/>
                  </a:lnTo>
                  <a:lnTo>
                    <a:pt x="337" y="79"/>
                  </a:lnTo>
                  <a:lnTo>
                    <a:pt x="346" y="79"/>
                  </a:lnTo>
                  <a:lnTo>
                    <a:pt x="366" y="79"/>
                  </a:lnTo>
                  <a:lnTo>
                    <a:pt x="376" y="84"/>
                  </a:lnTo>
                  <a:lnTo>
                    <a:pt x="386" y="90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2" name="Freeform 67"/>
            <p:cNvSpPr>
              <a:spLocks/>
            </p:cNvSpPr>
            <p:nvPr/>
          </p:nvSpPr>
          <p:spPr bwMode="auto">
            <a:xfrm>
              <a:off x="1257" y="3970"/>
              <a:ext cx="49" cy="17"/>
            </a:xfrm>
            <a:custGeom>
              <a:avLst/>
              <a:gdLst>
                <a:gd name="T0" fmla="*/ 49 w 49"/>
                <a:gd name="T1" fmla="*/ 6 h 17"/>
                <a:gd name="T2" fmla="*/ 49 w 49"/>
                <a:gd name="T3" fmla="*/ 6 h 17"/>
                <a:gd name="T4" fmla="*/ 49 w 49"/>
                <a:gd name="T5" fmla="*/ 0 h 17"/>
                <a:gd name="T6" fmla="*/ 39 w 49"/>
                <a:gd name="T7" fmla="*/ 0 h 17"/>
                <a:gd name="T8" fmla="*/ 39 w 49"/>
                <a:gd name="T9" fmla="*/ 0 h 17"/>
                <a:gd name="T10" fmla="*/ 30 w 49"/>
                <a:gd name="T11" fmla="*/ 0 h 17"/>
                <a:gd name="T12" fmla="*/ 30 w 49"/>
                <a:gd name="T13" fmla="*/ 6 h 17"/>
                <a:gd name="T14" fmla="*/ 20 w 49"/>
                <a:gd name="T15" fmla="*/ 6 h 17"/>
                <a:gd name="T16" fmla="*/ 10 w 49"/>
                <a:gd name="T17" fmla="*/ 17 h 17"/>
                <a:gd name="T18" fmla="*/ 0 w 49"/>
                <a:gd name="T19" fmla="*/ 17 h 17"/>
                <a:gd name="T20" fmla="*/ 10 w 49"/>
                <a:gd name="T21" fmla="*/ 17 h 17"/>
                <a:gd name="T22" fmla="*/ 20 w 49"/>
                <a:gd name="T23" fmla="*/ 12 h 17"/>
                <a:gd name="T24" fmla="*/ 20 w 49"/>
                <a:gd name="T25" fmla="*/ 12 h 17"/>
                <a:gd name="T26" fmla="*/ 20 w 49"/>
                <a:gd name="T27" fmla="*/ 6 h 17"/>
                <a:gd name="T28" fmla="*/ 30 w 49"/>
                <a:gd name="T29" fmla="*/ 6 h 17"/>
                <a:gd name="T30" fmla="*/ 30 w 49"/>
                <a:gd name="T31" fmla="*/ 6 h 17"/>
                <a:gd name="T32" fmla="*/ 39 w 49"/>
                <a:gd name="T33" fmla="*/ 6 h 17"/>
                <a:gd name="T34" fmla="*/ 39 w 49"/>
                <a:gd name="T35" fmla="*/ 6 h 17"/>
                <a:gd name="T36" fmla="*/ 39 w 49"/>
                <a:gd name="T37" fmla="*/ 12 h 17"/>
                <a:gd name="T38" fmla="*/ 39 w 49"/>
                <a:gd name="T39" fmla="*/ 12 h 17"/>
                <a:gd name="T40" fmla="*/ 49 w 49"/>
                <a:gd name="T41" fmla="*/ 6 h 17"/>
                <a:gd name="T42" fmla="*/ 49 w 49"/>
                <a:gd name="T43" fmla="*/ 6 h 17"/>
                <a:gd name="T44" fmla="*/ 49 w 49"/>
                <a:gd name="T45" fmla="*/ 6 h 1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9"/>
                <a:gd name="T70" fmla="*/ 0 h 17"/>
                <a:gd name="T71" fmla="*/ 49 w 49"/>
                <a:gd name="T72" fmla="*/ 17 h 1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9" h="17">
                  <a:moveTo>
                    <a:pt x="49" y="6"/>
                  </a:moveTo>
                  <a:lnTo>
                    <a:pt x="49" y="6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0" y="6"/>
                  </a:lnTo>
                  <a:lnTo>
                    <a:pt x="10" y="17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20" y="12"/>
                  </a:lnTo>
                  <a:lnTo>
                    <a:pt x="20" y="6"/>
                  </a:lnTo>
                  <a:lnTo>
                    <a:pt x="30" y="6"/>
                  </a:lnTo>
                  <a:lnTo>
                    <a:pt x="39" y="6"/>
                  </a:lnTo>
                  <a:lnTo>
                    <a:pt x="39" y="12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3" name="Freeform 68"/>
            <p:cNvSpPr>
              <a:spLocks/>
            </p:cNvSpPr>
            <p:nvPr/>
          </p:nvSpPr>
          <p:spPr bwMode="auto">
            <a:xfrm>
              <a:off x="792" y="3976"/>
              <a:ext cx="514" cy="226"/>
            </a:xfrm>
            <a:custGeom>
              <a:avLst/>
              <a:gdLst>
                <a:gd name="T0" fmla="*/ 10 w 514"/>
                <a:gd name="T1" fmla="*/ 197 h 226"/>
                <a:gd name="T2" fmla="*/ 10 w 514"/>
                <a:gd name="T3" fmla="*/ 214 h 226"/>
                <a:gd name="T4" fmla="*/ 10 w 514"/>
                <a:gd name="T5" fmla="*/ 220 h 226"/>
                <a:gd name="T6" fmla="*/ 29 w 514"/>
                <a:gd name="T7" fmla="*/ 226 h 226"/>
                <a:gd name="T8" fmla="*/ 59 w 514"/>
                <a:gd name="T9" fmla="*/ 226 h 226"/>
                <a:gd name="T10" fmla="*/ 89 w 514"/>
                <a:gd name="T11" fmla="*/ 220 h 226"/>
                <a:gd name="T12" fmla="*/ 128 w 514"/>
                <a:gd name="T13" fmla="*/ 214 h 226"/>
                <a:gd name="T14" fmla="*/ 178 w 514"/>
                <a:gd name="T15" fmla="*/ 197 h 226"/>
                <a:gd name="T16" fmla="*/ 217 w 514"/>
                <a:gd name="T17" fmla="*/ 186 h 226"/>
                <a:gd name="T18" fmla="*/ 267 w 514"/>
                <a:gd name="T19" fmla="*/ 164 h 226"/>
                <a:gd name="T20" fmla="*/ 307 w 514"/>
                <a:gd name="T21" fmla="*/ 147 h 226"/>
                <a:gd name="T22" fmla="*/ 356 w 514"/>
                <a:gd name="T23" fmla="*/ 124 h 226"/>
                <a:gd name="T24" fmla="*/ 396 w 514"/>
                <a:gd name="T25" fmla="*/ 96 h 226"/>
                <a:gd name="T26" fmla="*/ 435 w 514"/>
                <a:gd name="T27" fmla="*/ 73 h 226"/>
                <a:gd name="T28" fmla="*/ 475 w 514"/>
                <a:gd name="T29" fmla="*/ 45 h 226"/>
                <a:gd name="T30" fmla="*/ 495 w 514"/>
                <a:gd name="T31" fmla="*/ 23 h 226"/>
                <a:gd name="T32" fmla="*/ 514 w 514"/>
                <a:gd name="T33" fmla="*/ 0 h 226"/>
                <a:gd name="T34" fmla="*/ 495 w 514"/>
                <a:gd name="T35" fmla="*/ 17 h 226"/>
                <a:gd name="T36" fmla="*/ 475 w 514"/>
                <a:gd name="T37" fmla="*/ 39 h 226"/>
                <a:gd name="T38" fmla="*/ 445 w 514"/>
                <a:gd name="T39" fmla="*/ 62 h 226"/>
                <a:gd name="T40" fmla="*/ 415 w 514"/>
                <a:gd name="T41" fmla="*/ 85 h 226"/>
                <a:gd name="T42" fmla="*/ 376 w 514"/>
                <a:gd name="T43" fmla="*/ 107 h 226"/>
                <a:gd name="T44" fmla="*/ 336 w 514"/>
                <a:gd name="T45" fmla="*/ 130 h 226"/>
                <a:gd name="T46" fmla="*/ 297 w 514"/>
                <a:gd name="T47" fmla="*/ 152 h 226"/>
                <a:gd name="T48" fmla="*/ 247 w 514"/>
                <a:gd name="T49" fmla="*/ 169 h 226"/>
                <a:gd name="T50" fmla="*/ 208 w 514"/>
                <a:gd name="T51" fmla="*/ 186 h 226"/>
                <a:gd name="T52" fmla="*/ 158 w 514"/>
                <a:gd name="T53" fmla="*/ 203 h 226"/>
                <a:gd name="T54" fmla="*/ 119 w 514"/>
                <a:gd name="T55" fmla="*/ 214 h 226"/>
                <a:gd name="T56" fmla="*/ 89 w 514"/>
                <a:gd name="T57" fmla="*/ 220 h 226"/>
                <a:gd name="T58" fmla="*/ 49 w 514"/>
                <a:gd name="T59" fmla="*/ 220 h 226"/>
                <a:gd name="T60" fmla="*/ 29 w 514"/>
                <a:gd name="T61" fmla="*/ 220 h 226"/>
                <a:gd name="T62" fmla="*/ 20 w 514"/>
                <a:gd name="T63" fmla="*/ 214 h 226"/>
                <a:gd name="T64" fmla="*/ 10 w 514"/>
                <a:gd name="T65" fmla="*/ 203 h 226"/>
                <a:gd name="T66" fmla="*/ 10 w 514"/>
                <a:gd name="T67" fmla="*/ 192 h 226"/>
                <a:gd name="T68" fmla="*/ 10 w 514"/>
                <a:gd name="T69" fmla="*/ 192 h 226"/>
                <a:gd name="T70" fmla="*/ 10 w 514"/>
                <a:gd name="T71" fmla="*/ 197 h 2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4"/>
                <a:gd name="T109" fmla="*/ 0 h 226"/>
                <a:gd name="T110" fmla="*/ 514 w 514"/>
                <a:gd name="T111" fmla="*/ 226 h 22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4" h="226">
                  <a:moveTo>
                    <a:pt x="10" y="197"/>
                  </a:moveTo>
                  <a:lnTo>
                    <a:pt x="10" y="197"/>
                  </a:lnTo>
                  <a:lnTo>
                    <a:pt x="0" y="209"/>
                  </a:lnTo>
                  <a:lnTo>
                    <a:pt x="10" y="214"/>
                  </a:lnTo>
                  <a:lnTo>
                    <a:pt x="10" y="220"/>
                  </a:lnTo>
                  <a:lnTo>
                    <a:pt x="20" y="226"/>
                  </a:lnTo>
                  <a:lnTo>
                    <a:pt x="29" y="226"/>
                  </a:lnTo>
                  <a:lnTo>
                    <a:pt x="49" y="226"/>
                  </a:lnTo>
                  <a:lnTo>
                    <a:pt x="59" y="226"/>
                  </a:lnTo>
                  <a:lnTo>
                    <a:pt x="79" y="226"/>
                  </a:lnTo>
                  <a:lnTo>
                    <a:pt x="89" y="220"/>
                  </a:lnTo>
                  <a:lnTo>
                    <a:pt x="109" y="214"/>
                  </a:lnTo>
                  <a:lnTo>
                    <a:pt x="128" y="214"/>
                  </a:lnTo>
                  <a:lnTo>
                    <a:pt x="148" y="209"/>
                  </a:lnTo>
                  <a:lnTo>
                    <a:pt x="178" y="197"/>
                  </a:lnTo>
                  <a:lnTo>
                    <a:pt x="198" y="192"/>
                  </a:lnTo>
                  <a:lnTo>
                    <a:pt x="217" y="186"/>
                  </a:lnTo>
                  <a:lnTo>
                    <a:pt x="237" y="175"/>
                  </a:lnTo>
                  <a:lnTo>
                    <a:pt x="267" y="164"/>
                  </a:lnTo>
                  <a:lnTo>
                    <a:pt x="287" y="158"/>
                  </a:lnTo>
                  <a:lnTo>
                    <a:pt x="307" y="147"/>
                  </a:lnTo>
                  <a:lnTo>
                    <a:pt x="336" y="135"/>
                  </a:lnTo>
                  <a:lnTo>
                    <a:pt x="356" y="124"/>
                  </a:lnTo>
                  <a:lnTo>
                    <a:pt x="376" y="113"/>
                  </a:lnTo>
                  <a:lnTo>
                    <a:pt x="396" y="96"/>
                  </a:lnTo>
                  <a:lnTo>
                    <a:pt x="415" y="85"/>
                  </a:lnTo>
                  <a:lnTo>
                    <a:pt x="435" y="73"/>
                  </a:lnTo>
                  <a:lnTo>
                    <a:pt x="455" y="62"/>
                  </a:lnTo>
                  <a:lnTo>
                    <a:pt x="475" y="45"/>
                  </a:lnTo>
                  <a:lnTo>
                    <a:pt x="485" y="34"/>
                  </a:lnTo>
                  <a:lnTo>
                    <a:pt x="495" y="23"/>
                  </a:lnTo>
                  <a:lnTo>
                    <a:pt x="504" y="11"/>
                  </a:lnTo>
                  <a:lnTo>
                    <a:pt x="514" y="0"/>
                  </a:lnTo>
                  <a:lnTo>
                    <a:pt x="504" y="6"/>
                  </a:lnTo>
                  <a:lnTo>
                    <a:pt x="495" y="17"/>
                  </a:lnTo>
                  <a:lnTo>
                    <a:pt x="485" y="28"/>
                  </a:lnTo>
                  <a:lnTo>
                    <a:pt x="475" y="39"/>
                  </a:lnTo>
                  <a:lnTo>
                    <a:pt x="465" y="51"/>
                  </a:lnTo>
                  <a:lnTo>
                    <a:pt x="445" y="62"/>
                  </a:lnTo>
                  <a:lnTo>
                    <a:pt x="435" y="73"/>
                  </a:lnTo>
                  <a:lnTo>
                    <a:pt x="415" y="85"/>
                  </a:lnTo>
                  <a:lnTo>
                    <a:pt x="396" y="96"/>
                  </a:lnTo>
                  <a:lnTo>
                    <a:pt x="376" y="107"/>
                  </a:lnTo>
                  <a:lnTo>
                    <a:pt x="356" y="118"/>
                  </a:lnTo>
                  <a:lnTo>
                    <a:pt x="336" y="130"/>
                  </a:lnTo>
                  <a:lnTo>
                    <a:pt x="316" y="141"/>
                  </a:lnTo>
                  <a:lnTo>
                    <a:pt x="297" y="152"/>
                  </a:lnTo>
                  <a:lnTo>
                    <a:pt x="267" y="164"/>
                  </a:lnTo>
                  <a:lnTo>
                    <a:pt x="247" y="169"/>
                  </a:lnTo>
                  <a:lnTo>
                    <a:pt x="227" y="180"/>
                  </a:lnTo>
                  <a:lnTo>
                    <a:pt x="208" y="186"/>
                  </a:lnTo>
                  <a:lnTo>
                    <a:pt x="178" y="197"/>
                  </a:lnTo>
                  <a:lnTo>
                    <a:pt x="158" y="203"/>
                  </a:lnTo>
                  <a:lnTo>
                    <a:pt x="138" y="209"/>
                  </a:lnTo>
                  <a:lnTo>
                    <a:pt x="119" y="214"/>
                  </a:lnTo>
                  <a:lnTo>
                    <a:pt x="99" y="214"/>
                  </a:lnTo>
                  <a:lnTo>
                    <a:pt x="89" y="220"/>
                  </a:lnTo>
                  <a:lnTo>
                    <a:pt x="69" y="220"/>
                  </a:lnTo>
                  <a:lnTo>
                    <a:pt x="49" y="220"/>
                  </a:lnTo>
                  <a:lnTo>
                    <a:pt x="39" y="220"/>
                  </a:lnTo>
                  <a:lnTo>
                    <a:pt x="29" y="220"/>
                  </a:lnTo>
                  <a:lnTo>
                    <a:pt x="20" y="220"/>
                  </a:lnTo>
                  <a:lnTo>
                    <a:pt x="20" y="214"/>
                  </a:lnTo>
                  <a:lnTo>
                    <a:pt x="10" y="209"/>
                  </a:lnTo>
                  <a:lnTo>
                    <a:pt x="10" y="203"/>
                  </a:lnTo>
                  <a:lnTo>
                    <a:pt x="10" y="192"/>
                  </a:lnTo>
                  <a:lnTo>
                    <a:pt x="10" y="19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4" name="Freeform 69"/>
            <p:cNvSpPr>
              <a:spLocks/>
            </p:cNvSpPr>
            <p:nvPr/>
          </p:nvSpPr>
          <p:spPr bwMode="auto">
            <a:xfrm>
              <a:off x="732" y="4140"/>
              <a:ext cx="70" cy="33"/>
            </a:xfrm>
            <a:custGeom>
              <a:avLst/>
              <a:gdLst>
                <a:gd name="T0" fmla="*/ 0 w 70"/>
                <a:gd name="T1" fmla="*/ 11 h 33"/>
                <a:gd name="T2" fmla="*/ 10 w 70"/>
                <a:gd name="T3" fmla="*/ 11 h 33"/>
                <a:gd name="T4" fmla="*/ 20 w 70"/>
                <a:gd name="T5" fmla="*/ 5 h 33"/>
                <a:gd name="T6" fmla="*/ 30 w 70"/>
                <a:gd name="T7" fmla="*/ 0 h 33"/>
                <a:gd name="T8" fmla="*/ 40 w 70"/>
                <a:gd name="T9" fmla="*/ 0 h 33"/>
                <a:gd name="T10" fmla="*/ 50 w 70"/>
                <a:gd name="T11" fmla="*/ 5 h 33"/>
                <a:gd name="T12" fmla="*/ 60 w 70"/>
                <a:gd name="T13" fmla="*/ 11 h 33"/>
                <a:gd name="T14" fmla="*/ 70 w 70"/>
                <a:gd name="T15" fmla="*/ 16 h 33"/>
                <a:gd name="T16" fmla="*/ 70 w 70"/>
                <a:gd name="T17" fmla="*/ 33 h 33"/>
                <a:gd name="T18" fmla="*/ 70 w 70"/>
                <a:gd name="T19" fmla="*/ 28 h 33"/>
                <a:gd name="T20" fmla="*/ 70 w 70"/>
                <a:gd name="T21" fmla="*/ 16 h 33"/>
                <a:gd name="T22" fmla="*/ 70 w 70"/>
                <a:gd name="T23" fmla="*/ 5 h 33"/>
                <a:gd name="T24" fmla="*/ 60 w 70"/>
                <a:gd name="T25" fmla="*/ 0 h 33"/>
                <a:gd name="T26" fmla="*/ 50 w 70"/>
                <a:gd name="T27" fmla="*/ 0 h 33"/>
                <a:gd name="T28" fmla="*/ 40 w 70"/>
                <a:gd name="T29" fmla="*/ 0 h 33"/>
                <a:gd name="T30" fmla="*/ 30 w 70"/>
                <a:gd name="T31" fmla="*/ 0 h 33"/>
                <a:gd name="T32" fmla="*/ 10 w 70"/>
                <a:gd name="T33" fmla="*/ 5 h 33"/>
                <a:gd name="T34" fmla="*/ 0 w 70"/>
                <a:gd name="T35" fmla="*/ 11 h 33"/>
                <a:gd name="T36" fmla="*/ 0 w 70"/>
                <a:gd name="T37" fmla="*/ 11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0"/>
                <a:gd name="T58" fmla="*/ 0 h 33"/>
                <a:gd name="T59" fmla="*/ 70 w 70"/>
                <a:gd name="T60" fmla="*/ 33 h 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0" h="33">
                  <a:moveTo>
                    <a:pt x="0" y="11"/>
                  </a:moveTo>
                  <a:lnTo>
                    <a:pt x="10" y="11"/>
                  </a:lnTo>
                  <a:lnTo>
                    <a:pt x="20" y="5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50" y="5"/>
                  </a:lnTo>
                  <a:lnTo>
                    <a:pt x="60" y="11"/>
                  </a:lnTo>
                  <a:lnTo>
                    <a:pt x="70" y="16"/>
                  </a:lnTo>
                  <a:lnTo>
                    <a:pt x="70" y="33"/>
                  </a:lnTo>
                  <a:lnTo>
                    <a:pt x="70" y="28"/>
                  </a:lnTo>
                  <a:lnTo>
                    <a:pt x="70" y="16"/>
                  </a:lnTo>
                  <a:lnTo>
                    <a:pt x="70" y="5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10" y="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5" name="Freeform 70"/>
            <p:cNvSpPr>
              <a:spLocks/>
            </p:cNvSpPr>
            <p:nvPr/>
          </p:nvSpPr>
          <p:spPr bwMode="auto">
            <a:xfrm>
              <a:off x="1188" y="4021"/>
              <a:ext cx="10" cy="6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0 w 10"/>
                <a:gd name="T5" fmla="*/ 6 h 6"/>
                <a:gd name="T6" fmla="*/ 0 w 10"/>
                <a:gd name="T7" fmla="*/ 6 h 6"/>
                <a:gd name="T8" fmla="*/ 0 w 10"/>
                <a:gd name="T9" fmla="*/ 6 h 6"/>
                <a:gd name="T10" fmla="*/ 1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6" name="Freeform 71"/>
            <p:cNvSpPr>
              <a:spLocks/>
            </p:cNvSpPr>
            <p:nvPr/>
          </p:nvSpPr>
          <p:spPr bwMode="auto">
            <a:xfrm>
              <a:off x="1188" y="4015"/>
              <a:ext cx="29" cy="12"/>
            </a:xfrm>
            <a:custGeom>
              <a:avLst/>
              <a:gdLst>
                <a:gd name="T0" fmla="*/ 29 w 29"/>
                <a:gd name="T1" fmla="*/ 6 h 12"/>
                <a:gd name="T2" fmla="*/ 29 w 29"/>
                <a:gd name="T3" fmla="*/ 6 h 12"/>
                <a:gd name="T4" fmla="*/ 29 w 29"/>
                <a:gd name="T5" fmla="*/ 6 h 12"/>
                <a:gd name="T6" fmla="*/ 19 w 29"/>
                <a:gd name="T7" fmla="*/ 0 h 12"/>
                <a:gd name="T8" fmla="*/ 19 w 29"/>
                <a:gd name="T9" fmla="*/ 6 h 12"/>
                <a:gd name="T10" fmla="*/ 10 w 29"/>
                <a:gd name="T11" fmla="*/ 6 h 12"/>
                <a:gd name="T12" fmla="*/ 0 w 29"/>
                <a:gd name="T13" fmla="*/ 12 h 12"/>
                <a:gd name="T14" fmla="*/ 10 w 29"/>
                <a:gd name="T15" fmla="*/ 6 h 12"/>
                <a:gd name="T16" fmla="*/ 19 w 29"/>
                <a:gd name="T17" fmla="*/ 6 h 12"/>
                <a:gd name="T18" fmla="*/ 19 w 29"/>
                <a:gd name="T19" fmla="*/ 6 h 12"/>
                <a:gd name="T20" fmla="*/ 19 w 29"/>
                <a:gd name="T21" fmla="*/ 6 h 12"/>
                <a:gd name="T22" fmla="*/ 19 w 29"/>
                <a:gd name="T23" fmla="*/ 6 h 12"/>
                <a:gd name="T24" fmla="*/ 29 w 29"/>
                <a:gd name="T25" fmla="*/ 6 h 12"/>
                <a:gd name="T26" fmla="*/ 29 w 29"/>
                <a:gd name="T27" fmla="*/ 6 h 12"/>
                <a:gd name="T28" fmla="*/ 29 w 29"/>
                <a:gd name="T29" fmla="*/ 6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"/>
                <a:gd name="T46" fmla="*/ 0 h 12"/>
                <a:gd name="T47" fmla="*/ 29 w 29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" h="12">
                  <a:moveTo>
                    <a:pt x="29" y="6"/>
                  </a:moveTo>
                  <a:lnTo>
                    <a:pt x="29" y="6"/>
                  </a:lnTo>
                  <a:lnTo>
                    <a:pt x="19" y="0"/>
                  </a:lnTo>
                  <a:lnTo>
                    <a:pt x="19" y="6"/>
                  </a:lnTo>
                  <a:lnTo>
                    <a:pt x="10" y="6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19" y="6"/>
                  </a:lnTo>
                  <a:lnTo>
                    <a:pt x="29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7" name="Freeform 72"/>
            <p:cNvSpPr>
              <a:spLocks/>
            </p:cNvSpPr>
            <p:nvPr/>
          </p:nvSpPr>
          <p:spPr bwMode="auto">
            <a:xfrm>
              <a:off x="792" y="4021"/>
              <a:ext cx="425" cy="175"/>
            </a:xfrm>
            <a:custGeom>
              <a:avLst/>
              <a:gdLst>
                <a:gd name="T0" fmla="*/ 0 w 425"/>
                <a:gd name="T1" fmla="*/ 147 h 175"/>
                <a:gd name="T2" fmla="*/ 0 w 425"/>
                <a:gd name="T3" fmla="*/ 164 h 175"/>
                <a:gd name="T4" fmla="*/ 10 w 425"/>
                <a:gd name="T5" fmla="*/ 169 h 175"/>
                <a:gd name="T6" fmla="*/ 29 w 425"/>
                <a:gd name="T7" fmla="*/ 175 h 175"/>
                <a:gd name="T8" fmla="*/ 49 w 425"/>
                <a:gd name="T9" fmla="*/ 175 h 175"/>
                <a:gd name="T10" fmla="*/ 79 w 425"/>
                <a:gd name="T11" fmla="*/ 169 h 175"/>
                <a:gd name="T12" fmla="*/ 109 w 425"/>
                <a:gd name="T13" fmla="*/ 158 h 175"/>
                <a:gd name="T14" fmla="*/ 138 w 425"/>
                <a:gd name="T15" fmla="*/ 152 h 175"/>
                <a:gd name="T16" fmla="*/ 178 w 425"/>
                <a:gd name="T17" fmla="*/ 135 h 175"/>
                <a:gd name="T18" fmla="*/ 217 w 425"/>
                <a:gd name="T19" fmla="*/ 124 h 175"/>
                <a:gd name="T20" fmla="*/ 257 w 425"/>
                <a:gd name="T21" fmla="*/ 107 h 175"/>
                <a:gd name="T22" fmla="*/ 297 w 425"/>
                <a:gd name="T23" fmla="*/ 90 h 175"/>
                <a:gd name="T24" fmla="*/ 326 w 425"/>
                <a:gd name="T25" fmla="*/ 68 h 175"/>
                <a:gd name="T26" fmla="*/ 366 w 425"/>
                <a:gd name="T27" fmla="*/ 51 h 175"/>
                <a:gd name="T28" fmla="*/ 386 w 425"/>
                <a:gd name="T29" fmla="*/ 34 h 175"/>
                <a:gd name="T30" fmla="*/ 406 w 425"/>
                <a:gd name="T31" fmla="*/ 17 h 175"/>
                <a:gd name="T32" fmla="*/ 425 w 425"/>
                <a:gd name="T33" fmla="*/ 0 h 175"/>
                <a:gd name="T34" fmla="*/ 415 w 425"/>
                <a:gd name="T35" fmla="*/ 11 h 175"/>
                <a:gd name="T36" fmla="*/ 396 w 425"/>
                <a:gd name="T37" fmla="*/ 28 h 175"/>
                <a:gd name="T38" fmla="*/ 376 w 425"/>
                <a:gd name="T39" fmla="*/ 45 h 175"/>
                <a:gd name="T40" fmla="*/ 346 w 425"/>
                <a:gd name="T41" fmla="*/ 62 h 175"/>
                <a:gd name="T42" fmla="*/ 316 w 425"/>
                <a:gd name="T43" fmla="*/ 79 h 175"/>
                <a:gd name="T44" fmla="*/ 277 w 425"/>
                <a:gd name="T45" fmla="*/ 96 h 175"/>
                <a:gd name="T46" fmla="*/ 247 w 425"/>
                <a:gd name="T47" fmla="*/ 113 h 175"/>
                <a:gd name="T48" fmla="*/ 208 w 425"/>
                <a:gd name="T49" fmla="*/ 124 h 175"/>
                <a:gd name="T50" fmla="*/ 168 w 425"/>
                <a:gd name="T51" fmla="*/ 141 h 175"/>
                <a:gd name="T52" fmla="*/ 128 w 425"/>
                <a:gd name="T53" fmla="*/ 152 h 175"/>
                <a:gd name="T54" fmla="*/ 99 w 425"/>
                <a:gd name="T55" fmla="*/ 158 h 175"/>
                <a:gd name="T56" fmla="*/ 69 w 425"/>
                <a:gd name="T57" fmla="*/ 164 h 175"/>
                <a:gd name="T58" fmla="*/ 39 w 425"/>
                <a:gd name="T59" fmla="*/ 169 h 175"/>
                <a:gd name="T60" fmla="*/ 20 w 425"/>
                <a:gd name="T61" fmla="*/ 169 h 175"/>
                <a:gd name="T62" fmla="*/ 10 w 425"/>
                <a:gd name="T63" fmla="*/ 164 h 175"/>
                <a:gd name="T64" fmla="*/ 10 w 425"/>
                <a:gd name="T65" fmla="*/ 152 h 175"/>
                <a:gd name="T66" fmla="*/ 10 w 425"/>
                <a:gd name="T67" fmla="*/ 147 h 175"/>
                <a:gd name="T68" fmla="*/ 10 w 425"/>
                <a:gd name="T69" fmla="*/ 147 h 175"/>
                <a:gd name="T70" fmla="*/ 0 w 425"/>
                <a:gd name="T71" fmla="*/ 147 h 17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5"/>
                <a:gd name="T109" fmla="*/ 0 h 175"/>
                <a:gd name="T110" fmla="*/ 425 w 425"/>
                <a:gd name="T111" fmla="*/ 175 h 17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5" h="175">
                  <a:moveTo>
                    <a:pt x="0" y="147"/>
                  </a:moveTo>
                  <a:lnTo>
                    <a:pt x="0" y="147"/>
                  </a:lnTo>
                  <a:lnTo>
                    <a:pt x="0" y="158"/>
                  </a:lnTo>
                  <a:lnTo>
                    <a:pt x="0" y="164"/>
                  </a:lnTo>
                  <a:lnTo>
                    <a:pt x="10" y="169"/>
                  </a:lnTo>
                  <a:lnTo>
                    <a:pt x="20" y="169"/>
                  </a:lnTo>
                  <a:lnTo>
                    <a:pt x="29" y="175"/>
                  </a:lnTo>
                  <a:lnTo>
                    <a:pt x="39" y="175"/>
                  </a:lnTo>
                  <a:lnTo>
                    <a:pt x="49" y="175"/>
                  </a:lnTo>
                  <a:lnTo>
                    <a:pt x="59" y="169"/>
                  </a:lnTo>
                  <a:lnTo>
                    <a:pt x="79" y="169"/>
                  </a:lnTo>
                  <a:lnTo>
                    <a:pt x="89" y="164"/>
                  </a:lnTo>
                  <a:lnTo>
                    <a:pt x="109" y="158"/>
                  </a:lnTo>
                  <a:lnTo>
                    <a:pt x="128" y="158"/>
                  </a:lnTo>
                  <a:lnTo>
                    <a:pt x="138" y="152"/>
                  </a:lnTo>
                  <a:lnTo>
                    <a:pt x="158" y="141"/>
                  </a:lnTo>
                  <a:lnTo>
                    <a:pt x="178" y="135"/>
                  </a:lnTo>
                  <a:lnTo>
                    <a:pt x="198" y="130"/>
                  </a:lnTo>
                  <a:lnTo>
                    <a:pt x="217" y="124"/>
                  </a:lnTo>
                  <a:lnTo>
                    <a:pt x="237" y="113"/>
                  </a:lnTo>
                  <a:lnTo>
                    <a:pt x="257" y="107"/>
                  </a:lnTo>
                  <a:lnTo>
                    <a:pt x="277" y="96"/>
                  </a:lnTo>
                  <a:lnTo>
                    <a:pt x="297" y="90"/>
                  </a:lnTo>
                  <a:lnTo>
                    <a:pt x="316" y="79"/>
                  </a:lnTo>
                  <a:lnTo>
                    <a:pt x="326" y="68"/>
                  </a:lnTo>
                  <a:lnTo>
                    <a:pt x="346" y="62"/>
                  </a:lnTo>
                  <a:lnTo>
                    <a:pt x="366" y="51"/>
                  </a:lnTo>
                  <a:lnTo>
                    <a:pt x="376" y="40"/>
                  </a:lnTo>
                  <a:lnTo>
                    <a:pt x="386" y="34"/>
                  </a:lnTo>
                  <a:lnTo>
                    <a:pt x="396" y="23"/>
                  </a:lnTo>
                  <a:lnTo>
                    <a:pt x="406" y="17"/>
                  </a:lnTo>
                  <a:lnTo>
                    <a:pt x="415" y="6"/>
                  </a:lnTo>
                  <a:lnTo>
                    <a:pt x="425" y="0"/>
                  </a:lnTo>
                  <a:lnTo>
                    <a:pt x="415" y="0"/>
                  </a:lnTo>
                  <a:lnTo>
                    <a:pt x="415" y="11"/>
                  </a:lnTo>
                  <a:lnTo>
                    <a:pt x="406" y="17"/>
                  </a:lnTo>
                  <a:lnTo>
                    <a:pt x="396" y="28"/>
                  </a:lnTo>
                  <a:lnTo>
                    <a:pt x="386" y="34"/>
                  </a:lnTo>
                  <a:lnTo>
                    <a:pt x="376" y="45"/>
                  </a:lnTo>
                  <a:lnTo>
                    <a:pt x="356" y="51"/>
                  </a:lnTo>
                  <a:lnTo>
                    <a:pt x="346" y="62"/>
                  </a:lnTo>
                  <a:lnTo>
                    <a:pt x="326" y="68"/>
                  </a:lnTo>
                  <a:lnTo>
                    <a:pt x="316" y="79"/>
                  </a:lnTo>
                  <a:lnTo>
                    <a:pt x="297" y="85"/>
                  </a:lnTo>
                  <a:lnTo>
                    <a:pt x="277" y="96"/>
                  </a:lnTo>
                  <a:lnTo>
                    <a:pt x="257" y="102"/>
                  </a:lnTo>
                  <a:lnTo>
                    <a:pt x="247" y="113"/>
                  </a:lnTo>
                  <a:lnTo>
                    <a:pt x="227" y="119"/>
                  </a:lnTo>
                  <a:lnTo>
                    <a:pt x="208" y="124"/>
                  </a:lnTo>
                  <a:lnTo>
                    <a:pt x="188" y="135"/>
                  </a:lnTo>
                  <a:lnTo>
                    <a:pt x="168" y="141"/>
                  </a:lnTo>
                  <a:lnTo>
                    <a:pt x="148" y="147"/>
                  </a:lnTo>
                  <a:lnTo>
                    <a:pt x="128" y="152"/>
                  </a:lnTo>
                  <a:lnTo>
                    <a:pt x="119" y="158"/>
                  </a:lnTo>
                  <a:lnTo>
                    <a:pt x="99" y="158"/>
                  </a:lnTo>
                  <a:lnTo>
                    <a:pt x="79" y="164"/>
                  </a:lnTo>
                  <a:lnTo>
                    <a:pt x="69" y="164"/>
                  </a:lnTo>
                  <a:lnTo>
                    <a:pt x="49" y="169"/>
                  </a:lnTo>
                  <a:lnTo>
                    <a:pt x="39" y="169"/>
                  </a:lnTo>
                  <a:lnTo>
                    <a:pt x="29" y="169"/>
                  </a:lnTo>
                  <a:lnTo>
                    <a:pt x="20" y="169"/>
                  </a:lnTo>
                  <a:lnTo>
                    <a:pt x="20" y="164"/>
                  </a:lnTo>
                  <a:lnTo>
                    <a:pt x="10" y="164"/>
                  </a:lnTo>
                  <a:lnTo>
                    <a:pt x="10" y="158"/>
                  </a:lnTo>
                  <a:lnTo>
                    <a:pt x="10" y="152"/>
                  </a:lnTo>
                  <a:lnTo>
                    <a:pt x="10" y="147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8" name="Freeform 73"/>
            <p:cNvSpPr>
              <a:spLocks/>
            </p:cNvSpPr>
            <p:nvPr/>
          </p:nvSpPr>
          <p:spPr bwMode="auto">
            <a:xfrm>
              <a:off x="732" y="4140"/>
              <a:ext cx="70" cy="28"/>
            </a:xfrm>
            <a:custGeom>
              <a:avLst/>
              <a:gdLst>
                <a:gd name="T0" fmla="*/ 0 w 70"/>
                <a:gd name="T1" fmla="*/ 11 h 28"/>
                <a:gd name="T2" fmla="*/ 10 w 70"/>
                <a:gd name="T3" fmla="*/ 11 h 28"/>
                <a:gd name="T4" fmla="*/ 20 w 70"/>
                <a:gd name="T5" fmla="*/ 5 h 28"/>
                <a:gd name="T6" fmla="*/ 30 w 70"/>
                <a:gd name="T7" fmla="*/ 0 h 28"/>
                <a:gd name="T8" fmla="*/ 40 w 70"/>
                <a:gd name="T9" fmla="*/ 0 h 28"/>
                <a:gd name="T10" fmla="*/ 50 w 70"/>
                <a:gd name="T11" fmla="*/ 5 h 28"/>
                <a:gd name="T12" fmla="*/ 60 w 70"/>
                <a:gd name="T13" fmla="*/ 11 h 28"/>
                <a:gd name="T14" fmla="*/ 60 w 70"/>
                <a:gd name="T15" fmla="*/ 16 h 28"/>
                <a:gd name="T16" fmla="*/ 60 w 70"/>
                <a:gd name="T17" fmla="*/ 28 h 28"/>
                <a:gd name="T18" fmla="*/ 70 w 70"/>
                <a:gd name="T19" fmla="*/ 28 h 28"/>
                <a:gd name="T20" fmla="*/ 70 w 70"/>
                <a:gd name="T21" fmla="*/ 11 h 28"/>
                <a:gd name="T22" fmla="*/ 60 w 70"/>
                <a:gd name="T23" fmla="*/ 5 h 28"/>
                <a:gd name="T24" fmla="*/ 60 w 70"/>
                <a:gd name="T25" fmla="*/ 0 h 28"/>
                <a:gd name="T26" fmla="*/ 50 w 70"/>
                <a:gd name="T27" fmla="*/ 0 h 28"/>
                <a:gd name="T28" fmla="*/ 40 w 70"/>
                <a:gd name="T29" fmla="*/ 0 h 28"/>
                <a:gd name="T30" fmla="*/ 30 w 70"/>
                <a:gd name="T31" fmla="*/ 0 h 28"/>
                <a:gd name="T32" fmla="*/ 10 w 70"/>
                <a:gd name="T33" fmla="*/ 5 h 28"/>
                <a:gd name="T34" fmla="*/ 0 w 70"/>
                <a:gd name="T35" fmla="*/ 11 h 28"/>
                <a:gd name="T36" fmla="*/ 0 w 70"/>
                <a:gd name="T37" fmla="*/ 11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0"/>
                <a:gd name="T58" fmla="*/ 0 h 28"/>
                <a:gd name="T59" fmla="*/ 70 w 70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0" h="28">
                  <a:moveTo>
                    <a:pt x="0" y="11"/>
                  </a:moveTo>
                  <a:lnTo>
                    <a:pt x="10" y="11"/>
                  </a:lnTo>
                  <a:lnTo>
                    <a:pt x="20" y="5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50" y="5"/>
                  </a:lnTo>
                  <a:lnTo>
                    <a:pt x="60" y="11"/>
                  </a:lnTo>
                  <a:lnTo>
                    <a:pt x="60" y="16"/>
                  </a:lnTo>
                  <a:lnTo>
                    <a:pt x="60" y="28"/>
                  </a:lnTo>
                  <a:lnTo>
                    <a:pt x="70" y="28"/>
                  </a:lnTo>
                  <a:lnTo>
                    <a:pt x="70" y="11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10" y="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9" name="Freeform 74"/>
            <p:cNvSpPr>
              <a:spLocks/>
            </p:cNvSpPr>
            <p:nvPr/>
          </p:nvSpPr>
          <p:spPr bwMode="auto">
            <a:xfrm>
              <a:off x="732" y="415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0" name="Freeform 75"/>
            <p:cNvSpPr>
              <a:spLocks/>
            </p:cNvSpPr>
            <p:nvPr/>
          </p:nvSpPr>
          <p:spPr bwMode="auto">
            <a:xfrm>
              <a:off x="732" y="4061"/>
              <a:ext cx="386" cy="124"/>
            </a:xfrm>
            <a:custGeom>
              <a:avLst/>
              <a:gdLst>
                <a:gd name="T0" fmla="*/ 386 w 386"/>
                <a:gd name="T1" fmla="*/ 0 h 124"/>
                <a:gd name="T2" fmla="*/ 386 w 386"/>
                <a:gd name="T3" fmla="*/ 0 h 124"/>
                <a:gd name="T4" fmla="*/ 367 w 386"/>
                <a:gd name="T5" fmla="*/ 16 h 124"/>
                <a:gd name="T6" fmla="*/ 357 w 386"/>
                <a:gd name="T7" fmla="*/ 28 h 124"/>
                <a:gd name="T8" fmla="*/ 327 w 386"/>
                <a:gd name="T9" fmla="*/ 45 h 124"/>
                <a:gd name="T10" fmla="*/ 307 w 386"/>
                <a:gd name="T11" fmla="*/ 56 h 124"/>
                <a:gd name="T12" fmla="*/ 277 w 386"/>
                <a:gd name="T13" fmla="*/ 67 h 124"/>
                <a:gd name="T14" fmla="*/ 248 w 386"/>
                <a:gd name="T15" fmla="*/ 79 h 124"/>
                <a:gd name="T16" fmla="*/ 228 w 386"/>
                <a:gd name="T17" fmla="*/ 90 h 124"/>
                <a:gd name="T18" fmla="*/ 198 w 386"/>
                <a:gd name="T19" fmla="*/ 101 h 124"/>
                <a:gd name="T20" fmla="*/ 169 w 386"/>
                <a:gd name="T21" fmla="*/ 112 h 124"/>
                <a:gd name="T22" fmla="*/ 139 w 386"/>
                <a:gd name="T23" fmla="*/ 118 h 124"/>
                <a:gd name="T24" fmla="*/ 119 w 386"/>
                <a:gd name="T25" fmla="*/ 118 h 124"/>
                <a:gd name="T26" fmla="*/ 99 w 386"/>
                <a:gd name="T27" fmla="*/ 124 h 124"/>
                <a:gd name="T28" fmla="*/ 80 w 386"/>
                <a:gd name="T29" fmla="*/ 118 h 124"/>
                <a:gd name="T30" fmla="*/ 70 w 386"/>
                <a:gd name="T31" fmla="*/ 118 h 124"/>
                <a:gd name="T32" fmla="*/ 70 w 386"/>
                <a:gd name="T33" fmla="*/ 107 h 124"/>
                <a:gd name="T34" fmla="*/ 70 w 386"/>
                <a:gd name="T35" fmla="*/ 101 h 124"/>
                <a:gd name="T36" fmla="*/ 70 w 386"/>
                <a:gd name="T37" fmla="*/ 101 h 124"/>
                <a:gd name="T38" fmla="*/ 70 w 386"/>
                <a:gd name="T39" fmla="*/ 90 h 124"/>
                <a:gd name="T40" fmla="*/ 60 w 386"/>
                <a:gd name="T41" fmla="*/ 79 h 124"/>
                <a:gd name="T42" fmla="*/ 60 w 386"/>
                <a:gd name="T43" fmla="*/ 79 h 124"/>
                <a:gd name="T44" fmla="*/ 50 w 386"/>
                <a:gd name="T45" fmla="*/ 79 h 124"/>
                <a:gd name="T46" fmla="*/ 30 w 386"/>
                <a:gd name="T47" fmla="*/ 79 h 124"/>
                <a:gd name="T48" fmla="*/ 20 w 386"/>
                <a:gd name="T49" fmla="*/ 79 h 124"/>
                <a:gd name="T50" fmla="*/ 10 w 386"/>
                <a:gd name="T51" fmla="*/ 84 h 124"/>
                <a:gd name="T52" fmla="*/ 0 w 386"/>
                <a:gd name="T53" fmla="*/ 90 h 124"/>
                <a:gd name="T54" fmla="*/ 386 w 386"/>
                <a:gd name="T55" fmla="*/ 0 h 12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86"/>
                <a:gd name="T85" fmla="*/ 0 h 124"/>
                <a:gd name="T86" fmla="*/ 386 w 386"/>
                <a:gd name="T87" fmla="*/ 124 h 12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86" h="124">
                  <a:moveTo>
                    <a:pt x="386" y="0"/>
                  </a:moveTo>
                  <a:lnTo>
                    <a:pt x="386" y="0"/>
                  </a:lnTo>
                  <a:lnTo>
                    <a:pt x="367" y="16"/>
                  </a:lnTo>
                  <a:lnTo>
                    <a:pt x="357" y="28"/>
                  </a:lnTo>
                  <a:lnTo>
                    <a:pt x="327" y="45"/>
                  </a:lnTo>
                  <a:lnTo>
                    <a:pt x="307" y="56"/>
                  </a:lnTo>
                  <a:lnTo>
                    <a:pt x="277" y="67"/>
                  </a:lnTo>
                  <a:lnTo>
                    <a:pt x="248" y="79"/>
                  </a:lnTo>
                  <a:lnTo>
                    <a:pt x="228" y="90"/>
                  </a:lnTo>
                  <a:lnTo>
                    <a:pt x="198" y="101"/>
                  </a:lnTo>
                  <a:lnTo>
                    <a:pt x="169" y="112"/>
                  </a:lnTo>
                  <a:lnTo>
                    <a:pt x="139" y="118"/>
                  </a:lnTo>
                  <a:lnTo>
                    <a:pt x="119" y="118"/>
                  </a:lnTo>
                  <a:lnTo>
                    <a:pt x="99" y="124"/>
                  </a:lnTo>
                  <a:lnTo>
                    <a:pt x="80" y="118"/>
                  </a:lnTo>
                  <a:lnTo>
                    <a:pt x="70" y="118"/>
                  </a:lnTo>
                  <a:lnTo>
                    <a:pt x="70" y="107"/>
                  </a:lnTo>
                  <a:lnTo>
                    <a:pt x="70" y="101"/>
                  </a:lnTo>
                  <a:lnTo>
                    <a:pt x="70" y="90"/>
                  </a:lnTo>
                  <a:lnTo>
                    <a:pt x="60" y="79"/>
                  </a:lnTo>
                  <a:lnTo>
                    <a:pt x="50" y="79"/>
                  </a:lnTo>
                  <a:lnTo>
                    <a:pt x="30" y="79"/>
                  </a:lnTo>
                  <a:lnTo>
                    <a:pt x="20" y="79"/>
                  </a:lnTo>
                  <a:lnTo>
                    <a:pt x="10" y="84"/>
                  </a:lnTo>
                  <a:lnTo>
                    <a:pt x="0" y="90"/>
                  </a:lnTo>
                  <a:lnTo>
                    <a:pt x="386" y="0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1" name="Freeform 76"/>
            <p:cNvSpPr>
              <a:spLocks/>
            </p:cNvSpPr>
            <p:nvPr/>
          </p:nvSpPr>
          <p:spPr bwMode="auto">
            <a:xfrm>
              <a:off x="2177" y="237"/>
              <a:ext cx="1416" cy="11"/>
            </a:xfrm>
            <a:custGeom>
              <a:avLst/>
              <a:gdLst>
                <a:gd name="T0" fmla="*/ 1416 w 1416"/>
                <a:gd name="T1" fmla="*/ 6 h 11"/>
                <a:gd name="T2" fmla="*/ 1416 w 1416"/>
                <a:gd name="T3" fmla="*/ 0 h 11"/>
                <a:gd name="T4" fmla="*/ 0 w 1416"/>
                <a:gd name="T5" fmla="*/ 0 h 11"/>
                <a:gd name="T6" fmla="*/ 0 w 1416"/>
                <a:gd name="T7" fmla="*/ 11 h 11"/>
                <a:gd name="T8" fmla="*/ 1416 w 1416"/>
                <a:gd name="T9" fmla="*/ 11 h 11"/>
                <a:gd name="T10" fmla="*/ 1416 w 1416"/>
                <a:gd name="T11" fmla="*/ 6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16"/>
                <a:gd name="T19" fmla="*/ 0 h 11"/>
                <a:gd name="T20" fmla="*/ 1416 w 1416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16" h="11">
                  <a:moveTo>
                    <a:pt x="1416" y="6"/>
                  </a:moveTo>
                  <a:lnTo>
                    <a:pt x="1416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416" y="11"/>
                  </a:lnTo>
                  <a:lnTo>
                    <a:pt x="1416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2" name="Freeform 77"/>
            <p:cNvSpPr>
              <a:spLocks/>
            </p:cNvSpPr>
            <p:nvPr/>
          </p:nvSpPr>
          <p:spPr bwMode="auto">
            <a:xfrm>
              <a:off x="2177" y="293"/>
              <a:ext cx="1416" cy="12"/>
            </a:xfrm>
            <a:custGeom>
              <a:avLst/>
              <a:gdLst>
                <a:gd name="T0" fmla="*/ 1416 w 1416"/>
                <a:gd name="T1" fmla="*/ 6 h 12"/>
                <a:gd name="T2" fmla="*/ 1416 w 1416"/>
                <a:gd name="T3" fmla="*/ 0 h 12"/>
                <a:gd name="T4" fmla="*/ 0 w 1416"/>
                <a:gd name="T5" fmla="*/ 0 h 12"/>
                <a:gd name="T6" fmla="*/ 0 w 1416"/>
                <a:gd name="T7" fmla="*/ 12 h 12"/>
                <a:gd name="T8" fmla="*/ 1416 w 1416"/>
                <a:gd name="T9" fmla="*/ 12 h 12"/>
                <a:gd name="T10" fmla="*/ 1416 w 1416"/>
                <a:gd name="T11" fmla="*/ 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16"/>
                <a:gd name="T19" fmla="*/ 0 h 12"/>
                <a:gd name="T20" fmla="*/ 1416 w 1416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16" h="12">
                  <a:moveTo>
                    <a:pt x="1416" y="6"/>
                  </a:moveTo>
                  <a:lnTo>
                    <a:pt x="141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416" y="12"/>
                  </a:lnTo>
                  <a:lnTo>
                    <a:pt x="1416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3" name="Freeform 78"/>
            <p:cNvSpPr>
              <a:spLocks/>
            </p:cNvSpPr>
            <p:nvPr/>
          </p:nvSpPr>
          <p:spPr bwMode="auto">
            <a:xfrm>
              <a:off x="2336" y="316"/>
              <a:ext cx="1098" cy="11"/>
            </a:xfrm>
            <a:custGeom>
              <a:avLst/>
              <a:gdLst>
                <a:gd name="T0" fmla="*/ 1098 w 1098"/>
                <a:gd name="T1" fmla="*/ 5 h 11"/>
                <a:gd name="T2" fmla="*/ 1098 w 1098"/>
                <a:gd name="T3" fmla="*/ 0 h 11"/>
                <a:gd name="T4" fmla="*/ 0 w 1098"/>
                <a:gd name="T5" fmla="*/ 0 h 11"/>
                <a:gd name="T6" fmla="*/ 0 w 1098"/>
                <a:gd name="T7" fmla="*/ 11 h 11"/>
                <a:gd name="T8" fmla="*/ 1098 w 1098"/>
                <a:gd name="T9" fmla="*/ 11 h 11"/>
                <a:gd name="T10" fmla="*/ 1098 w 1098"/>
                <a:gd name="T11" fmla="*/ 5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98"/>
                <a:gd name="T19" fmla="*/ 0 h 11"/>
                <a:gd name="T20" fmla="*/ 1098 w 1098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98" h="11">
                  <a:moveTo>
                    <a:pt x="1098" y="5"/>
                  </a:moveTo>
                  <a:lnTo>
                    <a:pt x="1098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098" y="11"/>
                  </a:lnTo>
                  <a:lnTo>
                    <a:pt x="1098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4" name="Rectangle 79"/>
            <p:cNvSpPr>
              <a:spLocks noChangeArrowheads="1"/>
            </p:cNvSpPr>
            <p:nvPr/>
          </p:nvSpPr>
          <p:spPr bwMode="auto">
            <a:xfrm>
              <a:off x="1979" y="259"/>
              <a:ext cx="1802" cy="23"/>
            </a:xfrm>
            <a:prstGeom prst="rect">
              <a:avLst/>
            </a:prstGeom>
            <a:solidFill>
              <a:schemeClr val="folHlink"/>
            </a:solidFill>
            <a:ln w="0">
              <a:solidFill>
                <a:srgbClr val="FFFF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/>
              <a:endParaRPr lang="vi-VN" altLang="vi-VN" sz="8500">
                <a:latin typeface="VNI-Times" pitchFamily="2" charset="0"/>
              </a:endParaRPr>
            </a:p>
          </p:txBody>
        </p:sp>
        <p:sp>
          <p:nvSpPr>
            <p:cNvPr id="2135" name="Freeform 80"/>
            <p:cNvSpPr>
              <a:spLocks/>
            </p:cNvSpPr>
            <p:nvPr/>
          </p:nvSpPr>
          <p:spPr bwMode="auto">
            <a:xfrm>
              <a:off x="1682" y="243"/>
              <a:ext cx="297" cy="50"/>
            </a:xfrm>
            <a:custGeom>
              <a:avLst/>
              <a:gdLst>
                <a:gd name="T0" fmla="*/ 297 w 297"/>
                <a:gd name="T1" fmla="*/ 16 h 50"/>
                <a:gd name="T2" fmla="*/ 287 w 297"/>
                <a:gd name="T3" fmla="*/ 16 h 50"/>
                <a:gd name="T4" fmla="*/ 268 w 297"/>
                <a:gd name="T5" fmla="*/ 16 h 50"/>
                <a:gd name="T6" fmla="*/ 258 w 297"/>
                <a:gd name="T7" fmla="*/ 16 h 50"/>
                <a:gd name="T8" fmla="*/ 248 w 297"/>
                <a:gd name="T9" fmla="*/ 11 h 50"/>
                <a:gd name="T10" fmla="*/ 228 w 297"/>
                <a:gd name="T11" fmla="*/ 11 h 50"/>
                <a:gd name="T12" fmla="*/ 218 w 297"/>
                <a:gd name="T13" fmla="*/ 5 h 50"/>
                <a:gd name="T14" fmla="*/ 208 w 297"/>
                <a:gd name="T15" fmla="*/ 5 h 50"/>
                <a:gd name="T16" fmla="*/ 198 w 297"/>
                <a:gd name="T17" fmla="*/ 0 h 50"/>
                <a:gd name="T18" fmla="*/ 189 w 297"/>
                <a:gd name="T19" fmla="*/ 5 h 50"/>
                <a:gd name="T20" fmla="*/ 169 w 297"/>
                <a:gd name="T21" fmla="*/ 5 h 50"/>
                <a:gd name="T22" fmla="*/ 139 w 297"/>
                <a:gd name="T23" fmla="*/ 11 h 50"/>
                <a:gd name="T24" fmla="*/ 119 w 297"/>
                <a:gd name="T25" fmla="*/ 16 h 50"/>
                <a:gd name="T26" fmla="*/ 90 w 297"/>
                <a:gd name="T27" fmla="*/ 16 h 50"/>
                <a:gd name="T28" fmla="*/ 60 w 297"/>
                <a:gd name="T29" fmla="*/ 22 h 50"/>
                <a:gd name="T30" fmla="*/ 30 w 297"/>
                <a:gd name="T31" fmla="*/ 22 h 50"/>
                <a:gd name="T32" fmla="*/ 0 w 297"/>
                <a:gd name="T33" fmla="*/ 28 h 50"/>
                <a:gd name="T34" fmla="*/ 30 w 297"/>
                <a:gd name="T35" fmla="*/ 28 h 50"/>
                <a:gd name="T36" fmla="*/ 60 w 297"/>
                <a:gd name="T37" fmla="*/ 33 h 50"/>
                <a:gd name="T38" fmla="*/ 90 w 297"/>
                <a:gd name="T39" fmla="*/ 33 h 50"/>
                <a:gd name="T40" fmla="*/ 119 w 297"/>
                <a:gd name="T41" fmla="*/ 39 h 50"/>
                <a:gd name="T42" fmla="*/ 139 w 297"/>
                <a:gd name="T43" fmla="*/ 39 h 50"/>
                <a:gd name="T44" fmla="*/ 159 w 297"/>
                <a:gd name="T45" fmla="*/ 45 h 50"/>
                <a:gd name="T46" fmla="*/ 179 w 297"/>
                <a:gd name="T47" fmla="*/ 50 h 50"/>
                <a:gd name="T48" fmla="*/ 198 w 297"/>
                <a:gd name="T49" fmla="*/ 50 h 50"/>
                <a:gd name="T50" fmla="*/ 208 w 297"/>
                <a:gd name="T51" fmla="*/ 50 h 50"/>
                <a:gd name="T52" fmla="*/ 218 w 297"/>
                <a:gd name="T53" fmla="*/ 45 h 50"/>
                <a:gd name="T54" fmla="*/ 228 w 297"/>
                <a:gd name="T55" fmla="*/ 45 h 50"/>
                <a:gd name="T56" fmla="*/ 248 w 297"/>
                <a:gd name="T57" fmla="*/ 39 h 50"/>
                <a:gd name="T58" fmla="*/ 258 w 297"/>
                <a:gd name="T59" fmla="*/ 39 h 50"/>
                <a:gd name="T60" fmla="*/ 268 w 297"/>
                <a:gd name="T61" fmla="*/ 39 h 50"/>
                <a:gd name="T62" fmla="*/ 287 w 297"/>
                <a:gd name="T63" fmla="*/ 39 h 50"/>
                <a:gd name="T64" fmla="*/ 297 w 297"/>
                <a:gd name="T65" fmla="*/ 39 h 50"/>
                <a:gd name="T66" fmla="*/ 297 w 297"/>
                <a:gd name="T67" fmla="*/ 33 h 50"/>
                <a:gd name="T68" fmla="*/ 297 w 297"/>
                <a:gd name="T69" fmla="*/ 33 h 50"/>
                <a:gd name="T70" fmla="*/ 297 w 297"/>
                <a:gd name="T71" fmla="*/ 33 h 50"/>
                <a:gd name="T72" fmla="*/ 297 w 297"/>
                <a:gd name="T73" fmla="*/ 28 h 50"/>
                <a:gd name="T74" fmla="*/ 297 w 297"/>
                <a:gd name="T75" fmla="*/ 22 h 50"/>
                <a:gd name="T76" fmla="*/ 297 w 297"/>
                <a:gd name="T77" fmla="*/ 22 h 50"/>
                <a:gd name="T78" fmla="*/ 297 w 297"/>
                <a:gd name="T79" fmla="*/ 22 h 50"/>
                <a:gd name="T80" fmla="*/ 297 w 297"/>
                <a:gd name="T81" fmla="*/ 16 h 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97"/>
                <a:gd name="T124" fmla="*/ 0 h 50"/>
                <a:gd name="T125" fmla="*/ 297 w 297"/>
                <a:gd name="T126" fmla="*/ 50 h 5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97" h="50">
                  <a:moveTo>
                    <a:pt x="297" y="16"/>
                  </a:moveTo>
                  <a:lnTo>
                    <a:pt x="287" y="16"/>
                  </a:lnTo>
                  <a:lnTo>
                    <a:pt x="268" y="16"/>
                  </a:lnTo>
                  <a:lnTo>
                    <a:pt x="258" y="16"/>
                  </a:lnTo>
                  <a:lnTo>
                    <a:pt x="248" y="11"/>
                  </a:lnTo>
                  <a:lnTo>
                    <a:pt x="228" y="11"/>
                  </a:lnTo>
                  <a:lnTo>
                    <a:pt x="218" y="5"/>
                  </a:lnTo>
                  <a:lnTo>
                    <a:pt x="208" y="5"/>
                  </a:lnTo>
                  <a:lnTo>
                    <a:pt x="198" y="0"/>
                  </a:lnTo>
                  <a:lnTo>
                    <a:pt x="189" y="5"/>
                  </a:lnTo>
                  <a:lnTo>
                    <a:pt x="169" y="5"/>
                  </a:lnTo>
                  <a:lnTo>
                    <a:pt x="139" y="11"/>
                  </a:lnTo>
                  <a:lnTo>
                    <a:pt x="119" y="16"/>
                  </a:lnTo>
                  <a:lnTo>
                    <a:pt x="90" y="16"/>
                  </a:lnTo>
                  <a:lnTo>
                    <a:pt x="60" y="22"/>
                  </a:lnTo>
                  <a:lnTo>
                    <a:pt x="30" y="22"/>
                  </a:lnTo>
                  <a:lnTo>
                    <a:pt x="0" y="28"/>
                  </a:lnTo>
                  <a:lnTo>
                    <a:pt x="30" y="28"/>
                  </a:lnTo>
                  <a:lnTo>
                    <a:pt x="60" y="33"/>
                  </a:lnTo>
                  <a:lnTo>
                    <a:pt x="90" y="33"/>
                  </a:lnTo>
                  <a:lnTo>
                    <a:pt x="119" y="39"/>
                  </a:lnTo>
                  <a:lnTo>
                    <a:pt x="139" y="39"/>
                  </a:lnTo>
                  <a:lnTo>
                    <a:pt x="159" y="45"/>
                  </a:lnTo>
                  <a:lnTo>
                    <a:pt x="179" y="50"/>
                  </a:lnTo>
                  <a:lnTo>
                    <a:pt x="198" y="50"/>
                  </a:lnTo>
                  <a:lnTo>
                    <a:pt x="208" y="50"/>
                  </a:lnTo>
                  <a:lnTo>
                    <a:pt x="218" y="45"/>
                  </a:lnTo>
                  <a:lnTo>
                    <a:pt x="228" y="45"/>
                  </a:lnTo>
                  <a:lnTo>
                    <a:pt x="248" y="39"/>
                  </a:lnTo>
                  <a:lnTo>
                    <a:pt x="258" y="39"/>
                  </a:lnTo>
                  <a:lnTo>
                    <a:pt x="268" y="39"/>
                  </a:lnTo>
                  <a:lnTo>
                    <a:pt x="287" y="39"/>
                  </a:lnTo>
                  <a:lnTo>
                    <a:pt x="297" y="39"/>
                  </a:lnTo>
                  <a:lnTo>
                    <a:pt x="297" y="33"/>
                  </a:lnTo>
                  <a:lnTo>
                    <a:pt x="297" y="28"/>
                  </a:lnTo>
                  <a:lnTo>
                    <a:pt x="297" y="22"/>
                  </a:lnTo>
                  <a:lnTo>
                    <a:pt x="297" y="16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6" name="Freeform 81"/>
            <p:cNvSpPr>
              <a:spLocks/>
            </p:cNvSpPr>
            <p:nvPr/>
          </p:nvSpPr>
          <p:spPr bwMode="auto">
            <a:xfrm>
              <a:off x="3781" y="243"/>
              <a:ext cx="306" cy="50"/>
            </a:xfrm>
            <a:custGeom>
              <a:avLst/>
              <a:gdLst>
                <a:gd name="T0" fmla="*/ 0 w 306"/>
                <a:gd name="T1" fmla="*/ 16 h 50"/>
                <a:gd name="T2" fmla="*/ 19 w 306"/>
                <a:gd name="T3" fmla="*/ 16 h 50"/>
                <a:gd name="T4" fmla="*/ 29 w 306"/>
                <a:gd name="T5" fmla="*/ 16 h 50"/>
                <a:gd name="T6" fmla="*/ 49 w 306"/>
                <a:gd name="T7" fmla="*/ 16 h 50"/>
                <a:gd name="T8" fmla="*/ 59 w 306"/>
                <a:gd name="T9" fmla="*/ 11 h 50"/>
                <a:gd name="T10" fmla="*/ 69 w 306"/>
                <a:gd name="T11" fmla="*/ 11 h 50"/>
                <a:gd name="T12" fmla="*/ 79 w 306"/>
                <a:gd name="T13" fmla="*/ 5 h 50"/>
                <a:gd name="T14" fmla="*/ 89 w 306"/>
                <a:gd name="T15" fmla="*/ 5 h 50"/>
                <a:gd name="T16" fmla="*/ 99 w 306"/>
                <a:gd name="T17" fmla="*/ 0 h 50"/>
                <a:gd name="T18" fmla="*/ 118 w 306"/>
                <a:gd name="T19" fmla="*/ 5 h 50"/>
                <a:gd name="T20" fmla="*/ 138 w 306"/>
                <a:gd name="T21" fmla="*/ 5 h 50"/>
                <a:gd name="T22" fmla="*/ 158 w 306"/>
                <a:gd name="T23" fmla="*/ 11 h 50"/>
                <a:gd name="T24" fmla="*/ 188 w 306"/>
                <a:gd name="T25" fmla="*/ 16 h 50"/>
                <a:gd name="T26" fmla="*/ 217 w 306"/>
                <a:gd name="T27" fmla="*/ 16 h 50"/>
                <a:gd name="T28" fmla="*/ 237 w 306"/>
                <a:gd name="T29" fmla="*/ 22 h 50"/>
                <a:gd name="T30" fmla="*/ 267 w 306"/>
                <a:gd name="T31" fmla="*/ 22 h 50"/>
                <a:gd name="T32" fmla="*/ 306 w 306"/>
                <a:gd name="T33" fmla="*/ 28 h 50"/>
                <a:gd name="T34" fmla="*/ 267 w 306"/>
                <a:gd name="T35" fmla="*/ 28 h 50"/>
                <a:gd name="T36" fmla="*/ 237 w 306"/>
                <a:gd name="T37" fmla="*/ 33 h 50"/>
                <a:gd name="T38" fmla="*/ 217 w 306"/>
                <a:gd name="T39" fmla="*/ 33 h 50"/>
                <a:gd name="T40" fmla="*/ 188 w 306"/>
                <a:gd name="T41" fmla="*/ 39 h 50"/>
                <a:gd name="T42" fmla="*/ 158 w 306"/>
                <a:gd name="T43" fmla="*/ 39 h 50"/>
                <a:gd name="T44" fmla="*/ 138 w 306"/>
                <a:gd name="T45" fmla="*/ 45 h 50"/>
                <a:gd name="T46" fmla="*/ 118 w 306"/>
                <a:gd name="T47" fmla="*/ 50 h 50"/>
                <a:gd name="T48" fmla="*/ 108 w 306"/>
                <a:gd name="T49" fmla="*/ 50 h 50"/>
                <a:gd name="T50" fmla="*/ 99 w 306"/>
                <a:gd name="T51" fmla="*/ 50 h 50"/>
                <a:gd name="T52" fmla="*/ 79 w 306"/>
                <a:gd name="T53" fmla="*/ 45 h 50"/>
                <a:gd name="T54" fmla="*/ 69 w 306"/>
                <a:gd name="T55" fmla="*/ 45 h 50"/>
                <a:gd name="T56" fmla="*/ 59 w 306"/>
                <a:gd name="T57" fmla="*/ 39 h 50"/>
                <a:gd name="T58" fmla="*/ 49 w 306"/>
                <a:gd name="T59" fmla="*/ 39 h 50"/>
                <a:gd name="T60" fmla="*/ 29 w 306"/>
                <a:gd name="T61" fmla="*/ 39 h 50"/>
                <a:gd name="T62" fmla="*/ 19 w 306"/>
                <a:gd name="T63" fmla="*/ 39 h 50"/>
                <a:gd name="T64" fmla="*/ 0 w 306"/>
                <a:gd name="T65" fmla="*/ 39 h 50"/>
                <a:gd name="T66" fmla="*/ 0 w 306"/>
                <a:gd name="T67" fmla="*/ 33 h 50"/>
                <a:gd name="T68" fmla="*/ 0 w 306"/>
                <a:gd name="T69" fmla="*/ 33 h 50"/>
                <a:gd name="T70" fmla="*/ 0 w 306"/>
                <a:gd name="T71" fmla="*/ 33 h 50"/>
                <a:gd name="T72" fmla="*/ 0 w 306"/>
                <a:gd name="T73" fmla="*/ 28 h 50"/>
                <a:gd name="T74" fmla="*/ 0 w 306"/>
                <a:gd name="T75" fmla="*/ 22 h 50"/>
                <a:gd name="T76" fmla="*/ 0 w 306"/>
                <a:gd name="T77" fmla="*/ 22 h 50"/>
                <a:gd name="T78" fmla="*/ 0 w 306"/>
                <a:gd name="T79" fmla="*/ 22 h 50"/>
                <a:gd name="T80" fmla="*/ 0 w 306"/>
                <a:gd name="T81" fmla="*/ 16 h 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50"/>
                <a:gd name="T125" fmla="*/ 306 w 306"/>
                <a:gd name="T126" fmla="*/ 50 h 5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50">
                  <a:moveTo>
                    <a:pt x="0" y="16"/>
                  </a:moveTo>
                  <a:lnTo>
                    <a:pt x="19" y="16"/>
                  </a:lnTo>
                  <a:lnTo>
                    <a:pt x="29" y="16"/>
                  </a:lnTo>
                  <a:lnTo>
                    <a:pt x="49" y="16"/>
                  </a:lnTo>
                  <a:lnTo>
                    <a:pt x="59" y="11"/>
                  </a:lnTo>
                  <a:lnTo>
                    <a:pt x="69" y="11"/>
                  </a:lnTo>
                  <a:lnTo>
                    <a:pt x="79" y="5"/>
                  </a:lnTo>
                  <a:lnTo>
                    <a:pt x="89" y="5"/>
                  </a:lnTo>
                  <a:lnTo>
                    <a:pt x="99" y="0"/>
                  </a:lnTo>
                  <a:lnTo>
                    <a:pt x="118" y="5"/>
                  </a:lnTo>
                  <a:lnTo>
                    <a:pt x="138" y="5"/>
                  </a:lnTo>
                  <a:lnTo>
                    <a:pt x="158" y="11"/>
                  </a:lnTo>
                  <a:lnTo>
                    <a:pt x="188" y="16"/>
                  </a:lnTo>
                  <a:lnTo>
                    <a:pt x="217" y="16"/>
                  </a:lnTo>
                  <a:lnTo>
                    <a:pt x="237" y="22"/>
                  </a:lnTo>
                  <a:lnTo>
                    <a:pt x="267" y="22"/>
                  </a:lnTo>
                  <a:lnTo>
                    <a:pt x="306" y="28"/>
                  </a:lnTo>
                  <a:lnTo>
                    <a:pt x="267" y="28"/>
                  </a:lnTo>
                  <a:lnTo>
                    <a:pt x="237" y="33"/>
                  </a:lnTo>
                  <a:lnTo>
                    <a:pt x="217" y="33"/>
                  </a:lnTo>
                  <a:lnTo>
                    <a:pt x="188" y="39"/>
                  </a:lnTo>
                  <a:lnTo>
                    <a:pt x="158" y="39"/>
                  </a:lnTo>
                  <a:lnTo>
                    <a:pt x="138" y="45"/>
                  </a:lnTo>
                  <a:lnTo>
                    <a:pt x="118" y="50"/>
                  </a:lnTo>
                  <a:lnTo>
                    <a:pt x="108" y="50"/>
                  </a:lnTo>
                  <a:lnTo>
                    <a:pt x="99" y="50"/>
                  </a:lnTo>
                  <a:lnTo>
                    <a:pt x="79" y="45"/>
                  </a:lnTo>
                  <a:lnTo>
                    <a:pt x="69" y="45"/>
                  </a:lnTo>
                  <a:lnTo>
                    <a:pt x="59" y="39"/>
                  </a:lnTo>
                  <a:lnTo>
                    <a:pt x="49" y="39"/>
                  </a:lnTo>
                  <a:lnTo>
                    <a:pt x="29" y="39"/>
                  </a:lnTo>
                  <a:lnTo>
                    <a:pt x="19" y="39"/>
                  </a:lnTo>
                  <a:lnTo>
                    <a:pt x="0" y="39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7" name="Freeform 82"/>
            <p:cNvSpPr>
              <a:spLocks/>
            </p:cNvSpPr>
            <p:nvPr/>
          </p:nvSpPr>
          <p:spPr bwMode="auto">
            <a:xfrm>
              <a:off x="2801" y="209"/>
              <a:ext cx="158" cy="124"/>
            </a:xfrm>
            <a:custGeom>
              <a:avLst/>
              <a:gdLst>
                <a:gd name="T0" fmla="*/ 0 w 158"/>
                <a:gd name="T1" fmla="*/ 62 h 124"/>
                <a:gd name="T2" fmla="*/ 79 w 158"/>
                <a:gd name="T3" fmla="*/ 0 h 124"/>
                <a:gd name="T4" fmla="*/ 158 w 158"/>
                <a:gd name="T5" fmla="*/ 62 h 124"/>
                <a:gd name="T6" fmla="*/ 79 w 158"/>
                <a:gd name="T7" fmla="*/ 124 h 124"/>
                <a:gd name="T8" fmla="*/ 0 w 158"/>
                <a:gd name="T9" fmla="*/ 62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8"/>
                <a:gd name="T16" fmla="*/ 0 h 124"/>
                <a:gd name="T17" fmla="*/ 158 w 158"/>
                <a:gd name="T18" fmla="*/ 124 h 1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8" h="124">
                  <a:moveTo>
                    <a:pt x="0" y="62"/>
                  </a:moveTo>
                  <a:lnTo>
                    <a:pt x="79" y="0"/>
                  </a:lnTo>
                  <a:lnTo>
                    <a:pt x="158" y="62"/>
                  </a:lnTo>
                  <a:lnTo>
                    <a:pt x="79" y="124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8" name="Freeform 83"/>
            <p:cNvSpPr>
              <a:spLocks/>
            </p:cNvSpPr>
            <p:nvPr/>
          </p:nvSpPr>
          <p:spPr bwMode="auto">
            <a:xfrm>
              <a:off x="2801" y="203"/>
              <a:ext cx="89" cy="68"/>
            </a:xfrm>
            <a:custGeom>
              <a:avLst/>
              <a:gdLst>
                <a:gd name="T0" fmla="*/ 89 w 89"/>
                <a:gd name="T1" fmla="*/ 0 h 68"/>
                <a:gd name="T2" fmla="*/ 79 w 89"/>
                <a:gd name="T3" fmla="*/ 0 h 68"/>
                <a:gd name="T4" fmla="*/ 0 w 89"/>
                <a:gd name="T5" fmla="*/ 68 h 68"/>
                <a:gd name="T6" fmla="*/ 10 w 89"/>
                <a:gd name="T7" fmla="*/ 68 h 68"/>
                <a:gd name="T8" fmla="*/ 89 w 89"/>
                <a:gd name="T9" fmla="*/ 6 h 68"/>
                <a:gd name="T10" fmla="*/ 79 w 89"/>
                <a:gd name="T11" fmla="*/ 6 h 68"/>
                <a:gd name="T12" fmla="*/ 89 w 89"/>
                <a:gd name="T13" fmla="*/ 0 h 68"/>
                <a:gd name="T14" fmla="*/ 79 w 89"/>
                <a:gd name="T15" fmla="*/ 0 h 68"/>
                <a:gd name="T16" fmla="*/ 79 w 89"/>
                <a:gd name="T17" fmla="*/ 0 h 68"/>
                <a:gd name="T18" fmla="*/ 89 w 89"/>
                <a:gd name="T19" fmla="*/ 0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9"/>
                <a:gd name="T31" fmla="*/ 0 h 68"/>
                <a:gd name="T32" fmla="*/ 89 w 89"/>
                <a:gd name="T33" fmla="*/ 68 h 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9" h="68">
                  <a:moveTo>
                    <a:pt x="89" y="0"/>
                  </a:moveTo>
                  <a:lnTo>
                    <a:pt x="79" y="0"/>
                  </a:lnTo>
                  <a:lnTo>
                    <a:pt x="0" y="68"/>
                  </a:lnTo>
                  <a:lnTo>
                    <a:pt x="10" y="68"/>
                  </a:lnTo>
                  <a:lnTo>
                    <a:pt x="89" y="6"/>
                  </a:lnTo>
                  <a:lnTo>
                    <a:pt x="79" y="6"/>
                  </a:lnTo>
                  <a:lnTo>
                    <a:pt x="89" y="0"/>
                  </a:lnTo>
                  <a:lnTo>
                    <a:pt x="79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9" name="Freeform 84"/>
            <p:cNvSpPr>
              <a:spLocks/>
            </p:cNvSpPr>
            <p:nvPr/>
          </p:nvSpPr>
          <p:spPr bwMode="auto">
            <a:xfrm>
              <a:off x="2880" y="203"/>
              <a:ext cx="89" cy="68"/>
            </a:xfrm>
            <a:custGeom>
              <a:avLst/>
              <a:gdLst>
                <a:gd name="T0" fmla="*/ 89 w 89"/>
                <a:gd name="T1" fmla="*/ 68 h 68"/>
                <a:gd name="T2" fmla="*/ 89 w 89"/>
                <a:gd name="T3" fmla="*/ 68 h 68"/>
                <a:gd name="T4" fmla="*/ 10 w 89"/>
                <a:gd name="T5" fmla="*/ 0 h 68"/>
                <a:gd name="T6" fmla="*/ 0 w 89"/>
                <a:gd name="T7" fmla="*/ 6 h 68"/>
                <a:gd name="T8" fmla="*/ 79 w 89"/>
                <a:gd name="T9" fmla="*/ 68 h 68"/>
                <a:gd name="T10" fmla="*/ 79 w 89"/>
                <a:gd name="T11" fmla="*/ 68 h 68"/>
                <a:gd name="T12" fmla="*/ 89 w 89"/>
                <a:gd name="T13" fmla="*/ 68 h 68"/>
                <a:gd name="T14" fmla="*/ 89 w 89"/>
                <a:gd name="T15" fmla="*/ 68 h 68"/>
                <a:gd name="T16" fmla="*/ 89 w 89"/>
                <a:gd name="T17" fmla="*/ 68 h 68"/>
                <a:gd name="T18" fmla="*/ 89 w 89"/>
                <a:gd name="T19" fmla="*/ 68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9"/>
                <a:gd name="T31" fmla="*/ 0 h 68"/>
                <a:gd name="T32" fmla="*/ 89 w 89"/>
                <a:gd name="T33" fmla="*/ 68 h 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9" h="68">
                  <a:moveTo>
                    <a:pt x="89" y="68"/>
                  </a:moveTo>
                  <a:lnTo>
                    <a:pt x="89" y="68"/>
                  </a:lnTo>
                  <a:lnTo>
                    <a:pt x="10" y="0"/>
                  </a:lnTo>
                  <a:lnTo>
                    <a:pt x="0" y="6"/>
                  </a:lnTo>
                  <a:lnTo>
                    <a:pt x="79" y="68"/>
                  </a:lnTo>
                  <a:lnTo>
                    <a:pt x="89" y="68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0" name="Freeform 85"/>
            <p:cNvSpPr>
              <a:spLocks/>
            </p:cNvSpPr>
            <p:nvPr/>
          </p:nvSpPr>
          <p:spPr bwMode="auto">
            <a:xfrm>
              <a:off x="2880" y="271"/>
              <a:ext cx="89" cy="67"/>
            </a:xfrm>
            <a:custGeom>
              <a:avLst/>
              <a:gdLst>
                <a:gd name="T0" fmla="*/ 0 w 89"/>
                <a:gd name="T1" fmla="*/ 67 h 67"/>
                <a:gd name="T2" fmla="*/ 10 w 89"/>
                <a:gd name="T3" fmla="*/ 67 h 67"/>
                <a:gd name="T4" fmla="*/ 89 w 89"/>
                <a:gd name="T5" fmla="*/ 0 h 67"/>
                <a:gd name="T6" fmla="*/ 79 w 89"/>
                <a:gd name="T7" fmla="*/ 0 h 67"/>
                <a:gd name="T8" fmla="*/ 0 w 89"/>
                <a:gd name="T9" fmla="*/ 62 h 67"/>
                <a:gd name="T10" fmla="*/ 10 w 89"/>
                <a:gd name="T11" fmla="*/ 62 h 67"/>
                <a:gd name="T12" fmla="*/ 0 w 89"/>
                <a:gd name="T13" fmla="*/ 67 h 67"/>
                <a:gd name="T14" fmla="*/ 0 w 89"/>
                <a:gd name="T15" fmla="*/ 67 h 67"/>
                <a:gd name="T16" fmla="*/ 10 w 89"/>
                <a:gd name="T17" fmla="*/ 67 h 67"/>
                <a:gd name="T18" fmla="*/ 0 w 89"/>
                <a:gd name="T19" fmla="*/ 67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9"/>
                <a:gd name="T31" fmla="*/ 0 h 67"/>
                <a:gd name="T32" fmla="*/ 89 w 89"/>
                <a:gd name="T33" fmla="*/ 67 h 6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9" h="67">
                  <a:moveTo>
                    <a:pt x="0" y="67"/>
                  </a:moveTo>
                  <a:lnTo>
                    <a:pt x="10" y="67"/>
                  </a:lnTo>
                  <a:lnTo>
                    <a:pt x="89" y="0"/>
                  </a:lnTo>
                  <a:lnTo>
                    <a:pt x="79" y="0"/>
                  </a:lnTo>
                  <a:lnTo>
                    <a:pt x="0" y="62"/>
                  </a:lnTo>
                  <a:lnTo>
                    <a:pt x="10" y="62"/>
                  </a:lnTo>
                  <a:lnTo>
                    <a:pt x="0" y="67"/>
                  </a:lnTo>
                  <a:lnTo>
                    <a:pt x="10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1" name="Freeform 86"/>
            <p:cNvSpPr>
              <a:spLocks/>
            </p:cNvSpPr>
            <p:nvPr/>
          </p:nvSpPr>
          <p:spPr bwMode="auto">
            <a:xfrm>
              <a:off x="2801" y="271"/>
              <a:ext cx="89" cy="67"/>
            </a:xfrm>
            <a:custGeom>
              <a:avLst/>
              <a:gdLst>
                <a:gd name="T0" fmla="*/ 0 w 89"/>
                <a:gd name="T1" fmla="*/ 0 h 67"/>
                <a:gd name="T2" fmla="*/ 0 w 89"/>
                <a:gd name="T3" fmla="*/ 0 h 67"/>
                <a:gd name="T4" fmla="*/ 79 w 89"/>
                <a:gd name="T5" fmla="*/ 67 h 67"/>
                <a:gd name="T6" fmla="*/ 89 w 89"/>
                <a:gd name="T7" fmla="*/ 62 h 67"/>
                <a:gd name="T8" fmla="*/ 10 w 89"/>
                <a:gd name="T9" fmla="*/ 0 h 67"/>
                <a:gd name="T10" fmla="*/ 10 w 89"/>
                <a:gd name="T11" fmla="*/ 0 h 67"/>
                <a:gd name="T12" fmla="*/ 0 w 89"/>
                <a:gd name="T13" fmla="*/ 0 h 67"/>
                <a:gd name="T14" fmla="*/ 0 w 89"/>
                <a:gd name="T15" fmla="*/ 0 h 67"/>
                <a:gd name="T16" fmla="*/ 0 w 89"/>
                <a:gd name="T17" fmla="*/ 0 h 67"/>
                <a:gd name="T18" fmla="*/ 0 w 89"/>
                <a:gd name="T19" fmla="*/ 0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9"/>
                <a:gd name="T31" fmla="*/ 0 h 67"/>
                <a:gd name="T32" fmla="*/ 89 w 89"/>
                <a:gd name="T33" fmla="*/ 67 h 6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9" h="67">
                  <a:moveTo>
                    <a:pt x="0" y="0"/>
                  </a:moveTo>
                  <a:lnTo>
                    <a:pt x="0" y="0"/>
                  </a:lnTo>
                  <a:lnTo>
                    <a:pt x="79" y="67"/>
                  </a:lnTo>
                  <a:lnTo>
                    <a:pt x="89" y="6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2" name="Freeform 87"/>
            <p:cNvSpPr>
              <a:spLocks/>
            </p:cNvSpPr>
            <p:nvPr/>
          </p:nvSpPr>
          <p:spPr bwMode="auto">
            <a:xfrm>
              <a:off x="2840" y="237"/>
              <a:ext cx="80" cy="68"/>
            </a:xfrm>
            <a:custGeom>
              <a:avLst/>
              <a:gdLst>
                <a:gd name="T0" fmla="*/ 0 w 80"/>
                <a:gd name="T1" fmla="*/ 34 h 68"/>
                <a:gd name="T2" fmla="*/ 40 w 80"/>
                <a:gd name="T3" fmla="*/ 0 h 68"/>
                <a:gd name="T4" fmla="*/ 80 w 80"/>
                <a:gd name="T5" fmla="*/ 34 h 68"/>
                <a:gd name="T6" fmla="*/ 40 w 80"/>
                <a:gd name="T7" fmla="*/ 68 h 68"/>
                <a:gd name="T8" fmla="*/ 0 w 80"/>
                <a:gd name="T9" fmla="*/ 34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68"/>
                <a:gd name="T17" fmla="*/ 80 w 80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68">
                  <a:moveTo>
                    <a:pt x="0" y="34"/>
                  </a:moveTo>
                  <a:lnTo>
                    <a:pt x="40" y="0"/>
                  </a:lnTo>
                  <a:lnTo>
                    <a:pt x="80" y="34"/>
                  </a:lnTo>
                  <a:lnTo>
                    <a:pt x="40" y="68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3" name="Freeform 88"/>
            <p:cNvSpPr>
              <a:spLocks/>
            </p:cNvSpPr>
            <p:nvPr/>
          </p:nvSpPr>
          <p:spPr bwMode="auto">
            <a:xfrm>
              <a:off x="2840" y="226"/>
              <a:ext cx="50" cy="50"/>
            </a:xfrm>
            <a:custGeom>
              <a:avLst/>
              <a:gdLst>
                <a:gd name="T0" fmla="*/ 50 w 50"/>
                <a:gd name="T1" fmla="*/ 5 h 50"/>
                <a:gd name="T2" fmla="*/ 40 w 50"/>
                <a:gd name="T3" fmla="*/ 5 h 50"/>
                <a:gd name="T4" fmla="*/ 0 w 50"/>
                <a:gd name="T5" fmla="*/ 39 h 50"/>
                <a:gd name="T6" fmla="*/ 10 w 50"/>
                <a:gd name="T7" fmla="*/ 50 h 50"/>
                <a:gd name="T8" fmla="*/ 50 w 50"/>
                <a:gd name="T9" fmla="*/ 17 h 50"/>
                <a:gd name="T10" fmla="*/ 40 w 50"/>
                <a:gd name="T11" fmla="*/ 17 h 50"/>
                <a:gd name="T12" fmla="*/ 50 w 50"/>
                <a:gd name="T13" fmla="*/ 5 h 50"/>
                <a:gd name="T14" fmla="*/ 40 w 50"/>
                <a:gd name="T15" fmla="*/ 0 h 50"/>
                <a:gd name="T16" fmla="*/ 40 w 50"/>
                <a:gd name="T17" fmla="*/ 5 h 50"/>
                <a:gd name="T18" fmla="*/ 50 w 50"/>
                <a:gd name="T19" fmla="*/ 5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"/>
                <a:gd name="T31" fmla="*/ 0 h 50"/>
                <a:gd name="T32" fmla="*/ 50 w 50"/>
                <a:gd name="T33" fmla="*/ 50 h 5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" h="50">
                  <a:moveTo>
                    <a:pt x="50" y="5"/>
                  </a:moveTo>
                  <a:lnTo>
                    <a:pt x="40" y="5"/>
                  </a:lnTo>
                  <a:lnTo>
                    <a:pt x="0" y="39"/>
                  </a:lnTo>
                  <a:lnTo>
                    <a:pt x="10" y="50"/>
                  </a:lnTo>
                  <a:lnTo>
                    <a:pt x="50" y="17"/>
                  </a:lnTo>
                  <a:lnTo>
                    <a:pt x="40" y="17"/>
                  </a:lnTo>
                  <a:lnTo>
                    <a:pt x="50" y="5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5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4" name="Freeform 89"/>
            <p:cNvSpPr>
              <a:spLocks/>
            </p:cNvSpPr>
            <p:nvPr/>
          </p:nvSpPr>
          <p:spPr bwMode="auto">
            <a:xfrm>
              <a:off x="2880" y="231"/>
              <a:ext cx="59" cy="45"/>
            </a:xfrm>
            <a:custGeom>
              <a:avLst/>
              <a:gdLst>
                <a:gd name="T0" fmla="*/ 49 w 59"/>
                <a:gd name="T1" fmla="*/ 45 h 45"/>
                <a:gd name="T2" fmla="*/ 49 w 59"/>
                <a:gd name="T3" fmla="*/ 34 h 45"/>
                <a:gd name="T4" fmla="*/ 10 w 59"/>
                <a:gd name="T5" fmla="*/ 0 h 45"/>
                <a:gd name="T6" fmla="*/ 0 w 59"/>
                <a:gd name="T7" fmla="*/ 12 h 45"/>
                <a:gd name="T8" fmla="*/ 40 w 59"/>
                <a:gd name="T9" fmla="*/ 45 h 45"/>
                <a:gd name="T10" fmla="*/ 40 w 59"/>
                <a:gd name="T11" fmla="*/ 34 h 45"/>
                <a:gd name="T12" fmla="*/ 49 w 59"/>
                <a:gd name="T13" fmla="*/ 45 h 45"/>
                <a:gd name="T14" fmla="*/ 59 w 59"/>
                <a:gd name="T15" fmla="*/ 40 h 45"/>
                <a:gd name="T16" fmla="*/ 49 w 59"/>
                <a:gd name="T17" fmla="*/ 34 h 45"/>
                <a:gd name="T18" fmla="*/ 49 w 59"/>
                <a:gd name="T19" fmla="*/ 45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45"/>
                <a:gd name="T32" fmla="*/ 59 w 59"/>
                <a:gd name="T33" fmla="*/ 45 h 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45">
                  <a:moveTo>
                    <a:pt x="49" y="45"/>
                  </a:moveTo>
                  <a:lnTo>
                    <a:pt x="49" y="34"/>
                  </a:lnTo>
                  <a:lnTo>
                    <a:pt x="10" y="0"/>
                  </a:lnTo>
                  <a:lnTo>
                    <a:pt x="0" y="12"/>
                  </a:lnTo>
                  <a:lnTo>
                    <a:pt x="40" y="45"/>
                  </a:lnTo>
                  <a:lnTo>
                    <a:pt x="40" y="34"/>
                  </a:lnTo>
                  <a:lnTo>
                    <a:pt x="49" y="45"/>
                  </a:lnTo>
                  <a:lnTo>
                    <a:pt x="59" y="40"/>
                  </a:lnTo>
                  <a:lnTo>
                    <a:pt x="49" y="34"/>
                  </a:lnTo>
                  <a:lnTo>
                    <a:pt x="49" y="4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5" name="Freeform 90"/>
            <p:cNvSpPr>
              <a:spLocks/>
            </p:cNvSpPr>
            <p:nvPr/>
          </p:nvSpPr>
          <p:spPr bwMode="auto">
            <a:xfrm>
              <a:off x="2880" y="265"/>
              <a:ext cx="49" cy="51"/>
            </a:xfrm>
            <a:custGeom>
              <a:avLst/>
              <a:gdLst>
                <a:gd name="T0" fmla="*/ 0 w 49"/>
                <a:gd name="T1" fmla="*/ 45 h 51"/>
                <a:gd name="T2" fmla="*/ 10 w 49"/>
                <a:gd name="T3" fmla="*/ 45 h 51"/>
                <a:gd name="T4" fmla="*/ 49 w 49"/>
                <a:gd name="T5" fmla="*/ 11 h 51"/>
                <a:gd name="T6" fmla="*/ 40 w 49"/>
                <a:gd name="T7" fmla="*/ 0 h 51"/>
                <a:gd name="T8" fmla="*/ 0 w 49"/>
                <a:gd name="T9" fmla="*/ 34 h 51"/>
                <a:gd name="T10" fmla="*/ 10 w 49"/>
                <a:gd name="T11" fmla="*/ 34 h 51"/>
                <a:gd name="T12" fmla="*/ 0 w 49"/>
                <a:gd name="T13" fmla="*/ 45 h 51"/>
                <a:gd name="T14" fmla="*/ 0 w 49"/>
                <a:gd name="T15" fmla="*/ 51 h 51"/>
                <a:gd name="T16" fmla="*/ 10 w 49"/>
                <a:gd name="T17" fmla="*/ 45 h 51"/>
                <a:gd name="T18" fmla="*/ 0 w 49"/>
                <a:gd name="T19" fmla="*/ 45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9"/>
                <a:gd name="T31" fmla="*/ 0 h 51"/>
                <a:gd name="T32" fmla="*/ 49 w 49"/>
                <a:gd name="T33" fmla="*/ 51 h 5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9" h="51">
                  <a:moveTo>
                    <a:pt x="0" y="45"/>
                  </a:moveTo>
                  <a:lnTo>
                    <a:pt x="10" y="45"/>
                  </a:lnTo>
                  <a:lnTo>
                    <a:pt x="49" y="11"/>
                  </a:lnTo>
                  <a:lnTo>
                    <a:pt x="40" y="0"/>
                  </a:lnTo>
                  <a:lnTo>
                    <a:pt x="0" y="34"/>
                  </a:lnTo>
                  <a:lnTo>
                    <a:pt x="10" y="34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10" y="4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6" name="Freeform 91"/>
            <p:cNvSpPr>
              <a:spLocks/>
            </p:cNvSpPr>
            <p:nvPr/>
          </p:nvSpPr>
          <p:spPr bwMode="auto">
            <a:xfrm>
              <a:off x="2831" y="265"/>
              <a:ext cx="59" cy="45"/>
            </a:xfrm>
            <a:custGeom>
              <a:avLst/>
              <a:gdLst>
                <a:gd name="T0" fmla="*/ 9 w 59"/>
                <a:gd name="T1" fmla="*/ 0 h 45"/>
                <a:gd name="T2" fmla="*/ 9 w 59"/>
                <a:gd name="T3" fmla="*/ 11 h 45"/>
                <a:gd name="T4" fmla="*/ 49 w 59"/>
                <a:gd name="T5" fmla="*/ 45 h 45"/>
                <a:gd name="T6" fmla="*/ 59 w 59"/>
                <a:gd name="T7" fmla="*/ 34 h 45"/>
                <a:gd name="T8" fmla="*/ 19 w 59"/>
                <a:gd name="T9" fmla="*/ 0 h 45"/>
                <a:gd name="T10" fmla="*/ 19 w 59"/>
                <a:gd name="T11" fmla="*/ 11 h 45"/>
                <a:gd name="T12" fmla="*/ 9 w 59"/>
                <a:gd name="T13" fmla="*/ 0 h 45"/>
                <a:gd name="T14" fmla="*/ 0 w 59"/>
                <a:gd name="T15" fmla="*/ 6 h 45"/>
                <a:gd name="T16" fmla="*/ 9 w 59"/>
                <a:gd name="T17" fmla="*/ 11 h 45"/>
                <a:gd name="T18" fmla="*/ 9 w 59"/>
                <a:gd name="T19" fmla="*/ 0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45"/>
                <a:gd name="T32" fmla="*/ 59 w 59"/>
                <a:gd name="T33" fmla="*/ 45 h 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45">
                  <a:moveTo>
                    <a:pt x="9" y="0"/>
                  </a:moveTo>
                  <a:lnTo>
                    <a:pt x="9" y="11"/>
                  </a:lnTo>
                  <a:lnTo>
                    <a:pt x="49" y="45"/>
                  </a:lnTo>
                  <a:lnTo>
                    <a:pt x="59" y="34"/>
                  </a:lnTo>
                  <a:lnTo>
                    <a:pt x="19" y="0"/>
                  </a:lnTo>
                  <a:lnTo>
                    <a:pt x="19" y="11"/>
                  </a:lnTo>
                  <a:lnTo>
                    <a:pt x="9" y="0"/>
                  </a:lnTo>
                  <a:lnTo>
                    <a:pt x="0" y="6"/>
                  </a:lnTo>
                  <a:lnTo>
                    <a:pt x="9" y="1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7" name="Freeform 92"/>
            <p:cNvSpPr>
              <a:spLocks/>
            </p:cNvSpPr>
            <p:nvPr/>
          </p:nvSpPr>
          <p:spPr bwMode="auto">
            <a:xfrm>
              <a:off x="2544" y="4218"/>
              <a:ext cx="752" cy="6"/>
            </a:xfrm>
            <a:custGeom>
              <a:avLst/>
              <a:gdLst>
                <a:gd name="T0" fmla="*/ 752 w 752"/>
                <a:gd name="T1" fmla="*/ 6 h 6"/>
                <a:gd name="T2" fmla="*/ 752 w 752"/>
                <a:gd name="T3" fmla="*/ 0 h 6"/>
                <a:gd name="T4" fmla="*/ 0 w 752"/>
                <a:gd name="T5" fmla="*/ 0 h 6"/>
                <a:gd name="T6" fmla="*/ 0 w 752"/>
                <a:gd name="T7" fmla="*/ 6 h 6"/>
                <a:gd name="T8" fmla="*/ 752 w 752"/>
                <a:gd name="T9" fmla="*/ 6 h 6"/>
                <a:gd name="T10" fmla="*/ 752 w 752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2"/>
                <a:gd name="T19" fmla="*/ 0 h 6"/>
                <a:gd name="T20" fmla="*/ 752 w 752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2" h="6">
                  <a:moveTo>
                    <a:pt x="752" y="6"/>
                  </a:moveTo>
                  <a:lnTo>
                    <a:pt x="75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752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8" name="Freeform 93"/>
            <p:cNvSpPr>
              <a:spLocks/>
            </p:cNvSpPr>
            <p:nvPr/>
          </p:nvSpPr>
          <p:spPr bwMode="auto">
            <a:xfrm>
              <a:off x="2544" y="4252"/>
              <a:ext cx="752" cy="1"/>
            </a:xfrm>
            <a:custGeom>
              <a:avLst/>
              <a:gdLst>
                <a:gd name="T0" fmla="*/ 752 w 752"/>
                <a:gd name="T1" fmla="*/ 0 h 1"/>
                <a:gd name="T2" fmla="*/ 752 w 752"/>
                <a:gd name="T3" fmla="*/ 0 h 1"/>
                <a:gd name="T4" fmla="*/ 0 w 752"/>
                <a:gd name="T5" fmla="*/ 0 h 1"/>
                <a:gd name="T6" fmla="*/ 0 w 752"/>
                <a:gd name="T7" fmla="*/ 0 h 1"/>
                <a:gd name="T8" fmla="*/ 752 w 752"/>
                <a:gd name="T9" fmla="*/ 0 h 1"/>
                <a:gd name="T10" fmla="*/ 752 w 752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2"/>
                <a:gd name="T19" fmla="*/ 0 h 1"/>
                <a:gd name="T20" fmla="*/ 752 w 752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2" h="1">
                  <a:moveTo>
                    <a:pt x="752" y="0"/>
                  </a:moveTo>
                  <a:lnTo>
                    <a:pt x="752" y="0"/>
                  </a:lnTo>
                  <a:lnTo>
                    <a:pt x="0" y="0"/>
                  </a:lnTo>
                  <a:lnTo>
                    <a:pt x="752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9" name="Freeform 94"/>
            <p:cNvSpPr>
              <a:spLocks/>
            </p:cNvSpPr>
            <p:nvPr/>
          </p:nvSpPr>
          <p:spPr bwMode="auto">
            <a:xfrm>
              <a:off x="2623" y="4264"/>
              <a:ext cx="593" cy="1"/>
            </a:xfrm>
            <a:custGeom>
              <a:avLst/>
              <a:gdLst>
                <a:gd name="T0" fmla="*/ 593 w 593"/>
                <a:gd name="T1" fmla="*/ 0 h 1"/>
                <a:gd name="T2" fmla="*/ 593 w 593"/>
                <a:gd name="T3" fmla="*/ 0 h 1"/>
                <a:gd name="T4" fmla="*/ 0 w 593"/>
                <a:gd name="T5" fmla="*/ 0 h 1"/>
                <a:gd name="T6" fmla="*/ 0 w 593"/>
                <a:gd name="T7" fmla="*/ 0 h 1"/>
                <a:gd name="T8" fmla="*/ 593 w 593"/>
                <a:gd name="T9" fmla="*/ 0 h 1"/>
                <a:gd name="T10" fmla="*/ 593 w 593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93"/>
                <a:gd name="T19" fmla="*/ 0 h 1"/>
                <a:gd name="T20" fmla="*/ 593 w 593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93" h="1">
                  <a:moveTo>
                    <a:pt x="593" y="0"/>
                  </a:moveTo>
                  <a:lnTo>
                    <a:pt x="593" y="0"/>
                  </a:lnTo>
                  <a:lnTo>
                    <a:pt x="0" y="0"/>
                  </a:lnTo>
                  <a:lnTo>
                    <a:pt x="59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0" name="Rectangle 95"/>
            <p:cNvSpPr>
              <a:spLocks noChangeArrowheads="1"/>
            </p:cNvSpPr>
            <p:nvPr/>
          </p:nvSpPr>
          <p:spPr bwMode="auto">
            <a:xfrm>
              <a:off x="2435" y="4230"/>
              <a:ext cx="970" cy="11"/>
            </a:xfrm>
            <a:prstGeom prst="rect">
              <a:avLst/>
            </a:prstGeom>
            <a:solidFill>
              <a:schemeClr val="folHlink"/>
            </a:solidFill>
            <a:ln w="0">
              <a:solidFill>
                <a:srgbClr val="FFFF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/>
              <a:endParaRPr lang="vi-VN" altLang="vi-VN" sz="8500">
                <a:latin typeface="VNI-Times" pitchFamily="2" charset="0"/>
              </a:endParaRPr>
            </a:p>
          </p:txBody>
        </p:sp>
        <p:sp>
          <p:nvSpPr>
            <p:cNvPr id="2151" name="Freeform 96"/>
            <p:cNvSpPr>
              <a:spLocks/>
            </p:cNvSpPr>
            <p:nvPr/>
          </p:nvSpPr>
          <p:spPr bwMode="auto">
            <a:xfrm>
              <a:off x="2880" y="4202"/>
              <a:ext cx="79" cy="67"/>
            </a:xfrm>
            <a:custGeom>
              <a:avLst/>
              <a:gdLst>
                <a:gd name="T0" fmla="*/ 0 w 79"/>
                <a:gd name="T1" fmla="*/ 33 h 67"/>
                <a:gd name="T2" fmla="*/ 40 w 79"/>
                <a:gd name="T3" fmla="*/ 0 h 67"/>
                <a:gd name="T4" fmla="*/ 79 w 79"/>
                <a:gd name="T5" fmla="*/ 33 h 67"/>
                <a:gd name="T6" fmla="*/ 40 w 79"/>
                <a:gd name="T7" fmla="*/ 67 h 67"/>
                <a:gd name="T8" fmla="*/ 0 w 79"/>
                <a:gd name="T9" fmla="*/ 33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67"/>
                <a:gd name="T17" fmla="*/ 79 w 79"/>
                <a:gd name="T18" fmla="*/ 67 h 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67">
                  <a:moveTo>
                    <a:pt x="0" y="33"/>
                  </a:moveTo>
                  <a:lnTo>
                    <a:pt x="40" y="0"/>
                  </a:lnTo>
                  <a:lnTo>
                    <a:pt x="79" y="33"/>
                  </a:lnTo>
                  <a:lnTo>
                    <a:pt x="40" y="67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2" name="Freeform 97"/>
            <p:cNvSpPr>
              <a:spLocks/>
            </p:cNvSpPr>
            <p:nvPr/>
          </p:nvSpPr>
          <p:spPr bwMode="auto">
            <a:xfrm>
              <a:off x="2880" y="4202"/>
              <a:ext cx="40" cy="39"/>
            </a:xfrm>
            <a:custGeom>
              <a:avLst/>
              <a:gdLst>
                <a:gd name="T0" fmla="*/ 40 w 40"/>
                <a:gd name="T1" fmla="*/ 0 h 39"/>
                <a:gd name="T2" fmla="*/ 40 w 40"/>
                <a:gd name="T3" fmla="*/ 0 h 39"/>
                <a:gd name="T4" fmla="*/ 0 w 40"/>
                <a:gd name="T5" fmla="*/ 33 h 39"/>
                <a:gd name="T6" fmla="*/ 0 w 40"/>
                <a:gd name="T7" fmla="*/ 39 h 39"/>
                <a:gd name="T8" fmla="*/ 40 w 40"/>
                <a:gd name="T9" fmla="*/ 5 h 39"/>
                <a:gd name="T10" fmla="*/ 40 w 40"/>
                <a:gd name="T11" fmla="*/ 5 h 39"/>
                <a:gd name="T12" fmla="*/ 40 w 40"/>
                <a:gd name="T13" fmla="*/ 0 h 39"/>
                <a:gd name="T14" fmla="*/ 40 w 40"/>
                <a:gd name="T15" fmla="*/ 0 h 39"/>
                <a:gd name="T16" fmla="*/ 40 w 40"/>
                <a:gd name="T17" fmla="*/ 0 h 39"/>
                <a:gd name="T18" fmla="*/ 40 w 40"/>
                <a:gd name="T19" fmla="*/ 0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39"/>
                <a:gd name="T32" fmla="*/ 40 w 40"/>
                <a:gd name="T33" fmla="*/ 39 h 3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39">
                  <a:moveTo>
                    <a:pt x="40" y="0"/>
                  </a:moveTo>
                  <a:lnTo>
                    <a:pt x="40" y="0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40" y="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3" name="Freeform 98"/>
            <p:cNvSpPr>
              <a:spLocks/>
            </p:cNvSpPr>
            <p:nvPr/>
          </p:nvSpPr>
          <p:spPr bwMode="auto">
            <a:xfrm>
              <a:off x="2920" y="4202"/>
              <a:ext cx="49" cy="39"/>
            </a:xfrm>
            <a:custGeom>
              <a:avLst/>
              <a:gdLst>
                <a:gd name="T0" fmla="*/ 49 w 49"/>
                <a:gd name="T1" fmla="*/ 39 h 39"/>
                <a:gd name="T2" fmla="*/ 49 w 49"/>
                <a:gd name="T3" fmla="*/ 33 h 39"/>
                <a:gd name="T4" fmla="*/ 0 w 49"/>
                <a:gd name="T5" fmla="*/ 0 h 39"/>
                <a:gd name="T6" fmla="*/ 0 w 49"/>
                <a:gd name="T7" fmla="*/ 5 h 39"/>
                <a:gd name="T8" fmla="*/ 39 w 49"/>
                <a:gd name="T9" fmla="*/ 39 h 39"/>
                <a:gd name="T10" fmla="*/ 39 w 49"/>
                <a:gd name="T11" fmla="*/ 33 h 39"/>
                <a:gd name="T12" fmla="*/ 49 w 49"/>
                <a:gd name="T13" fmla="*/ 39 h 39"/>
                <a:gd name="T14" fmla="*/ 49 w 49"/>
                <a:gd name="T15" fmla="*/ 33 h 39"/>
                <a:gd name="T16" fmla="*/ 49 w 49"/>
                <a:gd name="T17" fmla="*/ 33 h 39"/>
                <a:gd name="T18" fmla="*/ 49 w 49"/>
                <a:gd name="T19" fmla="*/ 39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9"/>
                <a:gd name="T31" fmla="*/ 0 h 39"/>
                <a:gd name="T32" fmla="*/ 49 w 49"/>
                <a:gd name="T33" fmla="*/ 39 h 3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9" h="39">
                  <a:moveTo>
                    <a:pt x="49" y="39"/>
                  </a:moveTo>
                  <a:lnTo>
                    <a:pt x="49" y="33"/>
                  </a:lnTo>
                  <a:lnTo>
                    <a:pt x="0" y="0"/>
                  </a:lnTo>
                  <a:lnTo>
                    <a:pt x="0" y="5"/>
                  </a:lnTo>
                  <a:lnTo>
                    <a:pt x="39" y="39"/>
                  </a:lnTo>
                  <a:lnTo>
                    <a:pt x="39" y="33"/>
                  </a:lnTo>
                  <a:lnTo>
                    <a:pt x="49" y="39"/>
                  </a:lnTo>
                  <a:lnTo>
                    <a:pt x="49" y="33"/>
                  </a:lnTo>
                  <a:lnTo>
                    <a:pt x="49" y="39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4" name="Freeform 99"/>
            <p:cNvSpPr>
              <a:spLocks/>
            </p:cNvSpPr>
            <p:nvPr/>
          </p:nvSpPr>
          <p:spPr bwMode="auto">
            <a:xfrm>
              <a:off x="2920" y="4235"/>
              <a:ext cx="49" cy="40"/>
            </a:xfrm>
            <a:custGeom>
              <a:avLst/>
              <a:gdLst>
                <a:gd name="T0" fmla="*/ 0 w 49"/>
                <a:gd name="T1" fmla="*/ 34 h 40"/>
                <a:gd name="T2" fmla="*/ 0 w 49"/>
                <a:gd name="T3" fmla="*/ 34 h 40"/>
                <a:gd name="T4" fmla="*/ 49 w 49"/>
                <a:gd name="T5" fmla="*/ 6 h 40"/>
                <a:gd name="T6" fmla="*/ 39 w 49"/>
                <a:gd name="T7" fmla="*/ 0 h 40"/>
                <a:gd name="T8" fmla="*/ 0 w 49"/>
                <a:gd name="T9" fmla="*/ 34 h 40"/>
                <a:gd name="T10" fmla="*/ 0 w 49"/>
                <a:gd name="T11" fmla="*/ 34 h 40"/>
                <a:gd name="T12" fmla="*/ 0 w 49"/>
                <a:gd name="T13" fmla="*/ 34 h 40"/>
                <a:gd name="T14" fmla="*/ 0 w 49"/>
                <a:gd name="T15" fmla="*/ 40 h 40"/>
                <a:gd name="T16" fmla="*/ 0 w 49"/>
                <a:gd name="T17" fmla="*/ 34 h 40"/>
                <a:gd name="T18" fmla="*/ 0 w 49"/>
                <a:gd name="T19" fmla="*/ 34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9"/>
                <a:gd name="T31" fmla="*/ 0 h 40"/>
                <a:gd name="T32" fmla="*/ 49 w 49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9" h="40">
                  <a:moveTo>
                    <a:pt x="0" y="34"/>
                  </a:moveTo>
                  <a:lnTo>
                    <a:pt x="0" y="34"/>
                  </a:lnTo>
                  <a:lnTo>
                    <a:pt x="49" y="6"/>
                  </a:lnTo>
                  <a:lnTo>
                    <a:pt x="39" y="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5" name="Freeform 100"/>
            <p:cNvSpPr>
              <a:spLocks/>
            </p:cNvSpPr>
            <p:nvPr/>
          </p:nvSpPr>
          <p:spPr bwMode="auto">
            <a:xfrm>
              <a:off x="2870" y="4235"/>
              <a:ext cx="50" cy="34"/>
            </a:xfrm>
            <a:custGeom>
              <a:avLst/>
              <a:gdLst>
                <a:gd name="T0" fmla="*/ 10 w 50"/>
                <a:gd name="T1" fmla="*/ 0 h 34"/>
                <a:gd name="T2" fmla="*/ 10 w 50"/>
                <a:gd name="T3" fmla="*/ 6 h 34"/>
                <a:gd name="T4" fmla="*/ 50 w 50"/>
                <a:gd name="T5" fmla="*/ 34 h 34"/>
                <a:gd name="T6" fmla="*/ 50 w 50"/>
                <a:gd name="T7" fmla="*/ 34 h 34"/>
                <a:gd name="T8" fmla="*/ 10 w 50"/>
                <a:gd name="T9" fmla="*/ 0 h 34"/>
                <a:gd name="T10" fmla="*/ 10 w 50"/>
                <a:gd name="T11" fmla="*/ 6 h 34"/>
                <a:gd name="T12" fmla="*/ 10 w 50"/>
                <a:gd name="T13" fmla="*/ 0 h 34"/>
                <a:gd name="T14" fmla="*/ 0 w 50"/>
                <a:gd name="T15" fmla="*/ 0 h 34"/>
                <a:gd name="T16" fmla="*/ 10 w 50"/>
                <a:gd name="T17" fmla="*/ 6 h 34"/>
                <a:gd name="T18" fmla="*/ 10 w 50"/>
                <a:gd name="T19" fmla="*/ 0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"/>
                <a:gd name="T31" fmla="*/ 0 h 34"/>
                <a:gd name="T32" fmla="*/ 50 w 50"/>
                <a:gd name="T33" fmla="*/ 34 h 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" h="34">
                  <a:moveTo>
                    <a:pt x="10" y="0"/>
                  </a:moveTo>
                  <a:lnTo>
                    <a:pt x="10" y="6"/>
                  </a:lnTo>
                  <a:lnTo>
                    <a:pt x="50" y="34"/>
                  </a:lnTo>
                  <a:lnTo>
                    <a:pt x="10" y="0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6" name="Freeform 101"/>
            <p:cNvSpPr>
              <a:spLocks/>
            </p:cNvSpPr>
            <p:nvPr/>
          </p:nvSpPr>
          <p:spPr bwMode="auto">
            <a:xfrm>
              <a:off x="2900" y="4218"/>
              <a:ext cx="39" cy="34"/>
            </a:xfrm>
            <a:custGeom>
              <a:avLst/>
              <a:gdLst>
                <a:gd name="T0" fmla="*/ 0 w 39"/>
                <a:gd name="T1" fmla="*/ 17 h 34"/>
                <a:gd name="T2" fmla="*/ 20 w 39"/>
                <a:gd name="T3" fmla="*/ 0 h 34"/>
                <a:gd name="T4" fmla="*/ 39 w 39"/>
                <a:gd name="T5" fmla="*/ 17 h 34"/>
                <a:gd name="T6" fmla="*/ 20 w 39"/>
                <a:gd name="T7" fmla="*/ 34 h 34"/>
                <a:gd name="T8" fmla="*/ 0 w 39"/>
                <a:gd name="T9" fmla="*/ 1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34"/>
                <a:gd name="T17" fmla="*/ 39 w 39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34">
                  <a:moveTo>
                    <a:pt x="0" y="17"/>
                  </a:moveTo>
                  <a:lnTo>
                    <a:pt x="20" y="0"/>
                  </a:lnTo>
                  <a:lnTo>
                    <a:pt x="39" y="17"/>
                  </a:lnTo>
                  <a:lnTo>
                    <a:pt x="20" y="3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7" name="Freeform 102"/>
            <p:cNvSpPr>
              <a:spLocks/>
            </p:cNvSpPr>
            <p:nvPr/>
          </p:nvSpPr>
          <p:spPr bwMode="auto">
            <a:xfrm>
              <a:off x="2890" y="4213"/>
              <a:ext cx="30" cy="28"/>
            </a:xfrm>
            <a:custGeom>
              <a:avLst/>
              <a:gdLst>
                <a:gd name="T0" fmla="*/ 30 w 30"/>
                <a:gd name="T1" fmla="*/ 5 h 28"/>
                <a:gd name="T2" fmla="*/ 30 w 30"/>
                <a:gd name="T3" fmla="*/ 5 h 28"/>
                <a:gd name="T4" fmla="*/ 0 w 30"/>
                <a:gd name="T5" fmla="*/ 22 h 28"/>
                <a:gd name="T6" fmla="*/ 10 w 30"/>
                <a:gd name="T7" fmla="*/ 28 h 28"/>
                <a:gd name="T8" fmla="*/ 30 w 30"/>
                <a:gd name="T9" fmla="*/ 11 h 28"/>
                <a:gd name="T10" fmla="*/ 30 w 30"/>
                <a:gd name="T11" fmla="*/ 11 h 28"/>
                <a:gd name="T12" fmla="*/ 30 w 30"/>
                <a:gd name="T13" fmla="*/ 5 h 28"/>
                <a:gd name="T14" fmla="*/ 30 w 30"/>
                <a:gd name="T15" fmla="*/ 0 h 28"/>
                <a:gd name="T16" fmla="*/ 30 w 30"/>
                <a:gd name="T17" fmla="*/ 5 h 28"/>
                <a:gd name="T18" fmla="*/ 30 w 30"/>
                <a:gd name="T19" fmla="*/ 5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28"/>
                <a:gd name="T32" fmla="*/ 30 w 30"/>
                <a:gd name="T33" fmla="*/ 28 h 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28">
                  <a:moveTo>
                    <a:pt x="30" y="5"/>
                  </a:moveTo>
                  <a:lnTo>
                    <a:pt x="30" y="5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30" y="11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8" name="Freeform 103"/>
            <p:cNvSpPr>
              <a:spLocks/>
            </p:cNvSpPr>
            <p:nvPr/>
          </p:nvSpPr>
          <p:spPr bwMode="auto">
            <a:xfrm>
              <a:off x="2920" y="4218"/>
              <a:ext cx="29" cy="23"/>
            </a:xfrm>
            <a:custGeom>
              <a:avLst/>
              <a:gdLst>
                <a:gd name="T0" fmla="*/ 29 w 29"/>
                <a:gd name="T1" fmla="*/ 23 h 23"/>
                <a:gd name="T2" fmla="*/ 29 w 29"/>
                <a:gd name="T3" fmla="*/ 17 h 23"/>
                <a:gd name="T4" fmla="*/ 0 w 29"/>
                <a:gd name="T5" fmla="*/ 0 h 23"/>
                <a:gd name="T6" fmla="*/ 0 w 29"/>
                <a:gd name="T7" fmla="*/ 6 h 23"/>
                <a:gd name="T8" fmla="*/ 19 w 29"/>
                <a:gd name="T9" fmla="*/ 23 h 23"/>
                <a:gd name="T10" fmla="*/ 19 w 29"/>
                <a:gd name="T11" fmla="*/ 17 h 23"/>
                <a:gd name="T12" fmla="*/ 29 w 29"/>
                <a:gd name="T13" fmla="*/ 23 h 23"/>
                <a:gd name="T14" fmla="*/ 29 w 29"/>
                <a:gd name="T15" fmla="*/ 17 h 23"/>
                <a:gd name="T16" fmla="*/ 29 w 29"/>
                <a:gd name="T17" fmla="*/ 17 h 23"/>
                <a:gd name="T18" fmla="*/ 29 w 29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"/>
                <a:gd name="T31" fmla="*/ 0 h 23"/>
                <a:gd name="T32" fmla="*/ 29 w 29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" h="23">
                  <a:moveTo>
                    <a:pt x="29" y="23"/>
                  </a:moveTo>
                  <a:lnTo>
                    <a:pt x="29" y="17"/>
                  </a:lnTo>
                  <a:lnTo>
                    <a:pt x="0" y="0"/>
                  </a:lnTo>
                  <a:lnTo>
                    <a:pt x="0" y="6"/>
                  </a:lnTo>
                  <a:lnTo>
                    <a:pt x="19" y="23"/>
                  </a:lnTo>
                  <a:lnTo>
                    <a:pt x="19" y="17"/>
                  </a:lnTo>
                  <a:lnTo>
                    <a:pt x="29" y="23"/>
                  </a:lnTo>
                  <a:lnTo>
                    <a:pt x="29" y="17"/>
                  </a:lnTo>
                  <a:lnTo>
                    <a:pt x="29" y="2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9" name="Freeform 104"/>
            <p:cNvSpPr>
              <a:spLocks/>
            </p:cNvSpPr>
            <p:nvPr/>
          </p:nvSpPr>
          <p:spPr bwMode="auto">
            <a:xfrm>
              <a:off x="2920" y="4235"/>
              <a:ext cx="29" cy="23"/>
            </a:xfrm>
            <a:custGeom>
              <a:avLst/>
              <a:gdLst>
                <a:gd name="T0" fmla="*/ 0 w 29"/>
                <a:gd name="T1" fmla="*/ 23 h 23"/>
                <a:gd name="T2" fmla="*/ 0 w 29"/>
                <a:gd name="T3" fmla="*/ 23 h 23"/>
                <a:gd name="T4" fmla="*/ 29 w 29"/>
                <a:gd name="T5" fmla="*/ 6 h 23"/>
                <a:gd name="T6" fmla="*/ 19 w 29"/>
                <a:gd name="T7" fmla="*/ 0 h 23"/>
                <a:gd name="T8" fmla="*/ 0 w 29"/>
                <a:gd name="T9" fmla="*/ 17 h 23"/>
                <a:gd name="T10" fmla="*/ 0 w 29"/>
                <a:gd name="T11" fmla="*/ 17 h 23"/>
                <a:gd name="T12" fmla="*/ 0 w 29"/>
                <a:gd name="T13" fmla="*/ 23 h 23"/>
                <a:gd name="T14" fmla="*/ 0 w 29"/>
                <a:gd name="T15" fmla="*/ 23 h 23"/>
                <a:gd name="T16" fmla="*/ 0 w 29"/>
                <a:gd name="T17" fmla="*/ 23 h 23"/>
                <a:gd name="T18" fmla="*/ 0 w 29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"/>
                <a:gd name="T31" fmla="*/ 0 h 23"/>
                <a:gd name="T32" fmla="*/ 29 w 29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" h="23">
                  <a:moveTo>
                    <a:pt x="0" y="23"/>
                  </a:moveTo>
                  <a:lnTo>
                    <a:pt x="0" y="23"/>
                  </a:lnTo>
                  <a:lnTo>
                    <a:pt x="29" y="6"/>
                  </a:lnTo>
                  <a:lnTo>
                    <a:pt x="19" y="0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0" name="Freeform 105"/>
            <p:cNvSpPr>
              <a:spLocks/>
            </p:cNvSpPr>
            <p:nvPr/>
          </p:nvSpPr>
          <p:spPr bwMode="auto">
            <a:xfrm>
              <a:off x="2890" y="4235"/>
              <a:ext cx="30" cy="23"/>
            </a:xfrm>
            <a:custGeom>
              <a:avLst/>
              <a:gdLst>
                <a:gd name="T0" fmla="*/ 0 w 30"/>
                <a:gd name="T1" fmla="*/ 0 h 23"/>
                <a:gd name="T2" fmla="*/ 0 w 30"/>
                <a:gd name="T3" fmla="*/ 6 h 23"/>
                <a:gd name="T4" fmla="*/ 30 w 30"/>
                <a:gd name="T5" fmla="*/ 23 h 23"/>
                <a:gd name="T6" fmla="*/ 30 w 30"/>
                <a:gd name="T7" fmla="*/ 17 h 23"/>
                <a:gd name="T8" fmla="*/ 10 w 30"/>
                <a:gd name="T9" fmla="*/ 0 h 23"/>
                <a:gd name="T10" fmla="*/ 10 w 30"/>
                <a:gd name="T11" fmla="*/ 6 h 23"/>
                <a:gd name="T12" fmla="*/ 0 w 30"/>
                <a:gd name="T13" fmla="*/ 0 h 23"/>
                <a:gd name="T14" fmla="*/ 0 w 30"/>
                <a:gd name="T15" fmla="*/ 0 h 23"/>
                <a:gd name="T16" fmla="*/ 0 w 30"/>
                <a:gd name="T17" fmla="*/ 6 h 23"/>
                <a:gd name="T18" fmla="*/ 0 w 30"/>
                <a:gd name="T19" fmla="*/ 0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23"/>
                <a:gd name="T32" fmla="*/ 30 w 30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23">
                  <a:moveTo>
                    <a:pt x="0" y="0"/>
                  </a:moveTo>
                  <a:lnTo>
                    <a:pt x="0" y="6"/>
                  </a:lnTo>
                  <a:lnTo>
                    <a:pt x="30" y="23"/>
                  </a:lnTo>
                  <a:lnTo>
                    <a:pt x="30" y="17"/>
                  </a:lnTo>
                  <a:lnTo>
                    <a:pt x="10" y="0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1" name="Freeform 106"/>
            <p:cNvSpPr>
              <a:spLocks/>
            </p:cNvSpPr>
            <p:nvPr/>
          </p:nvSpPr>
          <p:spPr bwMode="auto">
            <a:xfrm>
              <a:off x="4810" y="4196"/>
              <a:ext cx="425" cy="34"/>
            </a:xfrm>
            <a:custGeom>
              <a:avLst/>
              <a:gdLst>
                <a:gd name="T0" fmla="*/ 0 w 425"/>
                <a:gd name="T1" fmla="*/ 34 h 34"/>
                <a:gd name="T2" fmla="*/ 59 w 425"/>
                <a:gd name="T3" fmla="*/ 34 h 34"/>
                <a:gd name="T4" fmla="*/ 119 w 425"/>
                <a:gd name="T5" fmla="*/ 34 h 34"/>
                <a:gd name="T6" fmla="*/ 178 w 425"/>
                <a:gd name="T7" fmla="*/ 34 h 34"/>
                <a:gd name="T8" fmla="*/ 237 w 425"/>
                <a:gd name="T9" fmla="*/ 34 h 34"/>
                <a:gd name="T10" fmla="*/ 287 w 425"/>
                <a:gd name="T11" fmla="*/ 28 h 34"/>
                <a:gd name="T12" fmla="*/ 336 w 425"/>
                <a:gd name="T13" fmla="*/ 22 h 34"/>
                <a:gd name="T14" fmla="*/ 376 w 425"/>
                <a:gd name="T15" fmla="*/ 17 h 34"/>
                <a:gd name="T16" fmla="*/ 425 w 425"/>
                <a:gd name="T17" fmla="*/ 11 h 34"/>
                <a:gd name="T18" fmla="*/ 396 w 425"/>
                <a:gd name="T19" fmla="*/ 0 h 34"/>
                <a:gd name="T20" fmla="*/ 346 w 425"/>
                <a:gd name="T21" fmla="*/ 6 h 34"/>
                <a:gd name="T22" fmla="*/ 287 w 425"/>
                <a:gd name="T23" fmla="*/ 6 h 34"/>
                <a:gd name="T24" fmla="*/ 237 w 425"/>
                <a:gd name="T25" fmla="*/ 11 h 34"/>
                <a:gd name="T26" fmla="*/ 188 w 425"/>
                <a:gd name="T27" fmla="*/ 11 h 34"/>
                <a:gd name="T28" fmla="*/ 138 w 425"/>
                <a:gd name="T29" fmla="*/ 11 h 34"/>
                <a:gd name="T30" fmla="*/ 89 w 425"/>
                <a:gd name="T31" fmla="*/ 11 h 34"/>
                <a:gd name="T32" fmla="*/ 39 w 425"/>
                <a:gd name="T33" fmla="*/ 11 h 34"/>
                <a:gd name="T34" fmla="*/ 0 w 425"/>
                <a:gd name="T35" fmla="*/ 11 h 34"/>
                <a:gd name="T36" fmla="*/ 0 w 425"/>
                <a:gd name="T37" fmla="*/ 34 h 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5"/>
                <a:gd name="T58" fmla="*/ 0 h 34"/>
                <a:gd name="T59" fmla="*/ 425 w 425"/>
                <a:gd name="T60" fmla="*/ 34 h 3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5" h="34">
                  <a:moveTo>
                    <a:pt x="0" y="34"/>
                  </a:moveTo>
                  <a:lnTo>
                    <a:pt x="59" y="34"/>
                  </a:lnTo>
                  <a:lnTo>
                    <a:pt x="119" y="34"/>
                  </a:lnTo>
                  <a:lnTo>
                    <a:pt x="178" y="34"/>
                  </a:lnTo>
                  <a:lnTo>
                    <a:pt x="237" y="34"/>
                  </a:lnTo>
                  <a:lnTo>
                    <a:pt x="287" y="28"/>
                  </a:lnTo>
                  <a:lnTo>
                    <a:pt x="336" y="22"/>
                  </a:lnTo>
                  <a:lnTo>
                    <a:pt x="376" y="17"/>
                  </a:lnTo>
                  <a:lnTo>
                    <a:pt x="425" y="11"/>
                  </a:lnTo>
                  <a:lnTo>
                    <a:pt x="396" y="0"/>
                  </a:lnTo>
                  <a:lnTo>
                    <a:pt x="346" y="6"/>
                  </a:lnTo>
                  <a:lnTo>
                    <a:pt x="287" y="6"/>
                  </a:lnTo>
                  <a:lnTo>
                    <a:pt x="237" y="11"/>
                  </a:lnTo>
                  <a:lnTo>
                    <a:pt x="188" y="11"/>
                  </a:lnTo>
                  <a:lnTo>
                    <a:pt x="138" y="11"/>
                  </a:lnTo>
                  <a:lnTo>
                    <a:pt x="89" y="11"/>
                  </a:lnTo>
                  <a:lnTo>
                    <a:pt x="39" y="11"/>
                  </a:lnTo>
                  <a:lnTo>
                    <a:pt x="0" y="11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2" name="Freeform 107"/>
            <p:cNvSpPr>
              <a:spLocks/>
            </p:cNvSpPr>
            <p:nvPr/>
          </p:nvSpPr>
          <p:spPr bwMode="auto">
            <a:xfrm>
              <a:off x="5117" y="3818"/>
              <a:ext cx="475" cy="367"/>
            </a:xfrm>
            <a:custGeom>
              <a:avLst/>
              <a:gdLst>
                <a:gd name="T0" fmla="*/ 217 w 475"/>
                <a:gd name="T1" fmla="*/ 355 h 367"/>
                <a:gd name="T2" fmla="*/ 326 w 475"/>
                <a:gd name="T3" fmla="*/ 310 h 367"/>
                <a:gd name="T4" fmla="*/ 405 w 475"/>
                <a:gd name="T5" fmla="*/ 243 h 367"/>
                <a:gd name="T6" fmla="*/ 465 w 475"/>
                <a:gd name="T7" fmla="*/ 169 h 367"/>
                <a:gd name="T8" fmla="*/ 465 w 475"/>
                <a:gd name="T9" fmla="*/ 96 h 367"/>
                <a:gd name="T10" fmla="*/ 415 w 475"/>
                <a:gd name="T11" fmla="*/ 45 h 367"/>
                <a:gd name="T12" fmla="*/ 346 w 475"/>
                <a:gd name="T13" fmla="*/ 11 h 367"/>
                <a:gd name="T14" fmla="*/ 277 w 475"/>
                <a:gd name="T15" fmla="*/ 0 h 367"/>
                <a:gd name="T16" fmla="*/ 178 w 475"/>
                <a:gd name="T17" fmla="*/ 6 h 367"/>
                <a:gd name="T18" fmla="*/ 89 w 475"/>
                <a:gd name="T19" fmla="*/ 28 h 367"/>
                <a:gd name="T20" fmla="*/ 29 w 475"/>
                <a:gd name="T21" fmla="*/ 68 h 367"/>
                <a:gd name="T22" fmla="*/ 0 w 475"/>
                <a:gd name="T23" fmla="*/ 107 h 367"/>
                <a:gd name="T24" fmla="*/ 10 w 475"/>
                <a:gd name="T25" fmla="*/ 141 h 367"/>
                <a:gd name="T26" fmla="*/ 49 w 475"/>
                <a:gd name="T27" fmla="*/ 175 h 367"/>
                <a:gd name="T28" fmla="*/ 128 w 475"/>
                <a:gd name="T29" fmla="*/ 203 h 367"/>
                <a:gd name="T30" fmla="*/ 247 w 475"/>
                <a:gd name="T31" fmla="*/ 231 h 367"/>
                <a:gd name="T32" fmla="*/ 336 w 475"/>
                <a:gd name="T33" fmla="*/ 237 h 367"/>
                <a:gd name="T34" fmla="*/ 267 w 475"/>
                <a:gd name="T35" fmla="*/ 214 h 367"/>
                <a:gd name="T36" fmla="*/ 178 w 475"/>
                <a:gd name="T37" fmla="*/ 192 h 367"/>
                <a:gd name="T38" fmla="*/ 109 w 475"/>
                <a:gd name="T39" fmla="*/ 164 h 367"/>
                <a:gd name="T40" fmla="*/ 69 w 475"/>
                <a:gd name="T41" fmla="*/ 135 h 367"/>
                <a:gd name="T42" fmla="*/ 59 w 475"/>
                <a:gd name="T43" fmla="*/ 96 h 367"/>
                <a:gd name="T44" fmla="*/ 89 w 475"/>
                <a:gd name="T45" fmla="*/ 56 h 367"/>
                <a:gd name="T46" fmla="*/ 138 w 475"/>
                <a:gd name="T47" fmla="*/ 28 h 367"/>
                <a:gd name="T48" fmla="*/ 217 w 475"/>
                <a:gd name="T49" fmla="*/ 17 h 367"/>
                <a:gd name="T50" fmla="*/ 297 w 475"/>
                <a:gd name="T51" fmla="*/ 28 h 367"/>
                <a:gd name="T52" fmla="*/ 356 w 475"/>
                <a:gd name="T53" fmla="*/ 62 h 367"/>
                <a:gd name="T54" fmla="*/ 386 w 475"/>
                <a:gd name="T55" fmla="*/ 102 h 367"/>
                <a:gd name="T56" fmla="*/ 405 w 475"/>
                <a:gd name="T57" fmla="*/ 141 h 367"/>
                <a:gd name="T58" fmla="*/ 376 w 475"/>
                <a:gd name="T59" fmla="*/ 214 h 367"/>
                <a:gd name="T60" fmla="*/ 316 w 475"/>
                <a:gd name="T61" fmla="*/ 271 h 367"/>
                <a:gd name="T62" fmla="*/ 237 w 475"/>
                <a:gd name="T63" fmla="*/ 322 h 367"/>
                <a:gd name="T64" fmla="*/ 138 w 475"/>
                <a:gd name="T65" fmla="*/ 361 h 3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75"/>
                <a:gd name="T100" fmla="*/ 0 h 367"/>
                <a:gd name="T101" fmla="*/ 475 w 475"/>
                <a:gd name="T102" fmla="*/ 367 h 3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75" h="367">
                  <a:moveTo>
                    <a:pt x="158" y="367"/>
                  </a:moveTo>
                  <a:lnTo>
                    <a:pt x="217" y="355"/>
                  </a:lnTo>
                  <a:lnTo>
                    <a:pt x="277" y="333"/>
                  </a:lnTo>
                  <a:lnTo>
                    <a:pt x="326" y="310"/>
                  </a:lnTo>
                  <a:lnTo>
                    <a:pt x="366" y="276"/>
                  </a:lnTo>
                  <a:lnTo>
                    <a:pt x="405" y="243"/>
                  </a:lnTo>
                  <a:lnTo>
                    <a:pt x="435" y="209"/>
                  </a:lnTo>
                  <a:lnTo>
                    <a:pt x="465" y="169"/>
                  </a:lnTo>
                  <a:lnTo>
                    <a:pt x="475" y="130"/>
                  </a:lnTo>
                  <a:lnTo>
                    <a:pt x="465" y="96"/>
                  </a:lnTo>
                  <a:lnTo>
                    <a:pt x="445" y="68"/>
                  </a:lnTo>
                  <a:lnTo>
                    <a:pt x="415" y="45"/>
                  </a:lnTo>
                  <a:lnTo>
                    <a:pt x="386" y="28"/>
                  </a:lnTo>
                  <a:lnTo>
                    <a:pt x="346" y="11"/>
                  </a:lnTo>
                  <a:lnTo>
                    <a:pt x="316" y="6"/>
                  </a:lnTo>
                  <a:lnTo>
                    <a:pt x="277" y="0"/>
                  </a:lnTo>
                  <a:lnTo>
                    <a:pt x="237" y="0"/>
                  </a:lnTo>
                  <a:lnTo>
                    <a:pt x="178" y="6"/>
                  </a:lnTo>
                  <a:lnTo>
                    <a:pt x="128" y="17"/>
                  </a:lnTo>
                  <a:lnTo>
                    <a:pt x="89" y="28"/>
                  </a:lnTo>
                  <a:lnTo>
                    <a:pt x="49" y="51"/>
                  </a:lnTo>
                  <a:lnTo>
                    <a:pt x="29" y="68"/>
                  </a:lnTo>
                  <a:lnTo>
                    <a:pt x="10" y="90"/>
                  </a:lnTo>
                  <a:lnTo>
                    <a:pt x="0" y="107"/>
                  </a:lnTo>
                  <a:lnTo>
                    <a:pt x="0" y="124"/>
                  </a:lnTo>
                  <a:lnTo>
                    <a:pt x="10" y="141"/>
                  </a:lnTo>
                  <a:lnTo>
                    <a:pt x="19" y="158"/>
                  </a:lnTo>
                  <a:lnTo>
                    <a:pt x="49" y="175"/>
                  </a:lnTo>
                  <a:lnTo>
                    <a:pt x="79" y="186"/>
                  </a:lnTo>
                  <a:lnTo>
                    <a:pt x="128" y="203"/>
                  </a:lnTo>
                  <a:lnTo>
                    <a:pt x="178" y="220"/>
                  </a:lnTo>
                  <a:lnTo>
                    <a:pt x="247" y="231"/>
                  </a:lnTo>
                  <a:lnTo>
                    <a:pt x="326" y="254"/>
                  </a:lnTo>
                  <a:lnTo>
                    <a:pt x="336" y="237"/>
                  </a:lnTo>
                  <a:lnTo>
                    <a:pt x="307" y="226"/>
                  </a:lnTo>
                  <a:lnTo>
                    <a:pt x="267" y="214"/>
                  </a:lnTo>
                  <a:lnTo>
                    <a:pt x="217" y="203"/>
                  </a:lnTo>
                  <a:lnTo>
                    <a:pt x="178" y="192"/>
                  </a:lnTo>
                  <a:lnTo>
                    <a:pt x="148" y="175"/>
                  </a:lnTo>
                  <a:lnTo>
                    <a:pt x="109" y="164"/>
                  </a:lnTo>
                  <a:lnTo>
                    <a:pt x="89" y="147"/>
                  </a:lnTo>
                  <a:lnTo>
                    <a:pt x="69" y="135"/>
                  </a:lnTo>
                  <a:lnTo>
                    <a:pt x="59" y="113"/>
                  </a:lnTo>
                  <a:lnTo>
                    <a:pt x="59" y="96"/>
                  </a:lnTo>
                  <a:lnTo>
                    <a:pt x="69" y="73"/>
                  </a:lnTo>
                  <a:lnTo>
                    <a:pt x="89" y="56"/>
                  </a:lnTo>
                  <a:lnTo>
                    <a:pt x="109" y="40"/>
                  </a:lnTo>
                  <a:lnTo>
                    <a:pt x="138" y="28"/>
                  </a:lnTo>
                  <a:lnTo>
                    <a:pt x="178" y="23"/>
                  </a:lnTo>
                  <a:lnTo>
                    <a:pt x="217" y="17"/>
                  </a:lnTo>
                  <a:lnTo>
                    <a:pt x="257" y="23"/>
                  </a:lnTo>
                  <a:lnTo>
                    <a:pt x="297" y="28"/>
                  </a:lnTo>
                  <a:lnTo>
                    <a:pt x="326" y="45"/>
                  </a:lnTo>
                  <a:lnTo>
                    <a:pt x="356" y="62"/>
                  </a:lnTo>
                  <a:lnTo>
                    <a:pt x="376" y="79"/>
                  </a:lnTo>
                  <a:lnTo>
                    <a:pt x="386" y="102"/>
                  </a:lnTo>
                  <a:lnTo>
                    <a:pt x="396" y="124"/>
                  </a:lnTo>
                  <a:lnTo>
                    <a:pt x="405" y="141"/>
                  </a:lnTo>
                  <a:lnTo>
                    <a:pt x="386" y="181"/>
                  </a:lnTo>
                  <a:lnTo>
                    <a:pt x="376" y="214"/>
                  </a:lnTo>
                  <a:lnTo>
                    <a:pt x="346" y="243"/>
                  </a:lnTo>
                  <a:lnTo>
                    <a:pt x="316" y="271"/>
                  </a:lnTo>
                  <a:lnTo>
                    <a:pt x="287" y="299"/>
                  </a:lnTo>
                  <a:lnTo>
                    <a:pt x="237" y="322"/>
                  </a:lnTo>
                  <a:lnTo>
                    <a:pt x="188" y="344"/>
                  </a:lnTo>
                  <a:lnTo>
                    <a:pt x="138" y="361"/>
                  </a:lnTo>
                  <a:lnTo>
                    <a:pt x="158" y="367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3" name="Freeform 108"/>
            <p:cNvSpPr>
              <a:spLocks/>
            </p:cNvSpPr>
            <p:nvPr/>
          </p:nvSpPr>
          <p:spPr bwMode="auto">
            <a:xfrm>
              <a:off x="4939" y="3564"/>
              <a:ext cx="801" cy="660"/>
            </a:xfrm>
            <a:custGeom>
              <a:avLst/>
              <a:gdLst>
                <a:gd name="T0" fmla="*/ 583 w 801"/>
                <a:gd name="T1" fmla="*/ 519 h 660"/>
                <a:gd name="T2" fmla="*/ 593 w 801"/>
                <a:gd name="T3" fmla="*/ 513 h 660"/>
                <a:gd name="T4" fmla="*/ 702 w 801"/>
                <a:gd name="T5" fmla="*/ 542 h 660"/>
                <a:gd name="T6" fmla="*/ 791 w 801"/>
                <a:gd name="T7" fmla="*/ 587 h 660"/>
                <a:gd name="T8" fmla="*/ 722 w 801"/>
                <a:gd name="T9" fmla="*/ 643 h 660"/>
                <a:gd name="T10" fmla="*/ 554 w 801"/>
                <a:gd name="T11" fmla="*/ 660 h 660"/>
                <a:gd name="T12" fmla="*/ 237 w 801"/>
                <a:gd name="T13" fmla="*/ 621 h 660"/>
                <a:gd name="T14" fmla="*/ 19 w 801"/>
                <a:gd name="T15" fmla="*/ 446 h 660"/>
                <a:gd name="T16" fmla="*/ 69 w 801"/>
                <a:gd name="T17" fmla="*/ 265 h 660"/>
                <a:gd name="T18" fmla="*/ 316 w 801"/>
                <a:gd name="T19" fmla="*/ 169 h 660"/>
                <a:gd name="T20" fmla="*/ 504 w 801"/>
                <a:gd name="T21" fmla="*/ 175 h 660"/>
                <a:gd name="T22" fmla="*/ 613 w 801"/>
                <a:gd name="T23" fmla="*/ 192 h 660"/>
                <a:gd name="T24" fmla="*/ 663 w 801"/>
                <a:gd name="T25" fmla="*/ 203 h 660"/>
                <a:gd name="T26" fmla="*/ 673 w 801"/>
                <a:gd name="T27" fmla="*/ 192 h 660"/>
                <a:gd name="T28" fmla="*/ 613 w 801"/>
                <a:gd name="T29" fmla="*/ 158 h 660"/>
                <a:gd name="T30" fmla="*/ 564 w 801"/>
                <a:gd name="T31" fmla="*/ 113 h 660"/>
                <a:gd name="T32" fmla="*/ 564 w 801"/>
                <a:gd name="T33" fmla="*/ 79 h 660"/>
                <a:gd name="T34" fmla="*/ 593 w 801"/>
                <a:gd name="T35" fmla="*/ 62 h 660"/>
                <a:gd name="T36" fmla="*/ 633 w 801"/>
                <a:gd name="T37" fmla="*/ 62 h 660"/>
                <a:gd name="T38" fmla="*/ 663 w 801"/>
                <a:gd name="T39" fmla="*/ 68 h 660"/>
                <a:gd name="T40" fmla="*/ 682 w 801"/>
                <a:gd name="T41" fmla="*/ 68 h 660"/>
                <a:gd name="T42" fmla="*/ 682 w 801"/>
                <a:gd name="T43" fmla="*/ 62 h 660"/>
                <a:gd name="T44" fmla="*/ 682 w 801"/>
                <a:gd name="T45" fmla="*/ 34 h 660"/>
                <a:gd name="T46" fmla="*/ 682 w 801"/>
                <a:gd name="T47" fmla="*/ 6 h 660"/>
                <a:gd name="T48" fmla="*/ 702 w 801"/>
                <a:gd name="T49" fmla="*/ 0 h 660"/>
                <a:gd name="T50" fmla="*/ 722 w 801"/>
                <a:gd name="T51" fmla="*/ 0 h 660"/>
                <a:gd name="T52" fmla="*/ 722 w 801"/>
                <a:gd name="T53" fmla="*/ 28 h 660"/>
                <a:gd name="T54" fmla="*/ 722 w 801"/>
                <a:gd name="T55" fmla="*/ 62 h 660"/>
                <a:gd name="T56" fmla="*/ 712 w 801"/>
                <a:gd name="T57" fmla="*/ 85 h 660"/>
                <a:gd name="T58" fmla="*/ 702 w 801"/>
                <a:gd name="T59" fmla="*/ 91 h 660"/>
                <a:gd name="T60" fmla="*/ 673 w 801"/>
                <a:gd name="T61" fmla="*/ 85 h 660"/>
                <a:gd name="T62" fmla="*/ 653 w 801"/>
                <a:gd name="T63" fmla="*/ 79 h 660"/>
                <a:gd name="T64" fmla="*/ 613 w 801"/>
                <a:gd name="T65" fmla="*/ 79 h 660"/>
                <a:gd name="T66" fmla="*/ 613 w 801"/>
                <a:gd name="T67" fmla="*/ 96 h 660"/>
                <a:gd name="T68" fmla="*/ 673 w 801"/>
                <a:gd name="T69" fmla="*/ 136 h 660"/>
                <a:gd name="T70" fmla="*/ 732 w 801"/>
                <a:gd name="T71" fmla="*/ 181 h 660"/>
                <a:gd name="T72" fmla="*/ 712 w 801"/>
                <a:gd name="T73" fmla="*/ 215 h 660"/>
                <a:gd name="T74" fmla="*/ 663 w 801"/>
                <a:gd name="T75" fmla="*/ 220 h 660"/>
                <a:gd name="T76" fmla="*/ 534 w 801"/>
                <a:gd name="T77" fmla="*/ 192 h 660"/>
                <a:gd name="T78" fmla="*/ 386 w 801"/>
                <a:gd name="T79" fmla="*/ 186 h 660"/>
                <a:gd name="T80" fmla="*/ 197 w 801"/>
                <a:gd name="T81" fmla="*/ 237 h 660"/>
                <a:gd name="T82" fmla="*/ 99 w 801"/>
                <a:gd name="T83" fmla="*/ 350 h 660"/>
                <a:gd name="T84" fmla="*/ 148 w 801"/>
                <a:gd name="T85" fmla="*/ 519 h 660"/>
                <a:gd name="T86" fmla="*/ 415 w 801"/>
                <a:gd name="T87" fmla="*/ 638 h 660"/>
                <a:gd name="T88" fmla="*/ 633 w 801"/>
                <a:gd name="T89" fmla="*/ 632 h 660"/>
                <a:gd name="T90" fmla="*/ 702 w 801"/>
                <a:gd name="T91" fmla="*/ 598 h 660"/>
                <a:gd name="T92" fmla="*/ 682 w 801"/>
                <a:gd name="T93" fmla="*/ 564 h 660"/>
                <a:gd name="T94" fmla="*/ 603 w 801"/>
                <a:gd name="T95" fmla="*/ 536 h 66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01"/>
                <a:gd name="T145" fmla="*/ 0 h 660"/>
                <a:gd name="T146" fmla="*/ 801 w 801"/>
                <a:gd name="T147" fmla="*/ 660 h 66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01" h="660">
                  <a:moveTo>
                    <a:pt x="574" y="525"/>
                  </a:moveTo>
                  <a:lnTo>
                    <a:pt x="583" y="525"/>
                  </a:lnTo>
                  <a:lnTo>
                    <a:pt x="583" y="519"/>
                  </a:lnTo>
                  <a:lnTo>
                    <a:pt x="593" y="513"/>
                  </a:lnTo>
                  <a:lnTo>
                    <a:pt x="633" y="519"/>
                  </a:lnTo>
                  <a:lnTo>
                    <a:pt x="663" y="530"/>
                  </a:lnTo>
                  <a:lnTo>
                    <a:pt x="702" y="542"/>
                  </a:lnTo>
                  <a:lnTo>
                    <a:pt x="732" y="547"/>
                  </a:lnTo>
                  <a:lnTo>
                    <a:pt x="762" y="559"/>
                  </a:lnTo>
                  <a:lnTo>
                    <a:pt x="781" y="570"/>
                  </a:lnTo>
                  <a:lnTo>
                    <a:pt x="791" y="587"/>
                  </a:lnTo>
                  <a:lnTo>
                    <a:pt x="801" y="598"/>
                  </a:lnTo>
                  <a:lnTo>
                    <a:pt x="781" y="615"/>
                  </a:lnTo>
                  <a:lnTo>
                    <a:pt x="762" y="632"/>
                  </a:lnTo>
                  <a:lnTo>
                    <a:pt x="722" y="643"/>
                  </a:lnTo>
                  <a:lnTo>
                    <a:pt x="682" y="654"/>
                  </a:lnTo>
                  <a:lnTo>
                    <a:pt x="643" y="660"/>
                  </a:lnTo>
                  <a:lnTo>
                    <a:pt x="603" y="660"/>
                  </a:lnTo>
                  <a:lnTo>
                    <a:pt x="554" y="660"/>
                  </a:lnTo>
                  <a:lnTo>
                    <a:pt x="514" y="660"/>
                  </a:lnTo>
                  <a:lnTo>
                    <a:pt x="425" y="654"/>
                  </a:lnTo>
                  <a:lnTo>
                    <a:pt x="326" y="643"/>
                  </a:lnTo>
                  <a:lnTo>
                    <a:pt x="237" y="621"/>
                  </a:lnTo>
                  <a:lnTo>
                    <a:pt x="168" y="587"/>
                  </a:lnTo>
                  <a:lnTo>
                    <a:pt x="99" y="547"/>
                  </a:lnTo>
                  <a:lnTo>
                    <a:pt x="49" y="502"/>
                  </a:lnTo>
                  <a:lnTo>
                    <a:pt x="19" y="446"/>
                  </a:lnTo>
                  <a:lnTo>
                    <a:pt x="0" y="384"/>
                  </a:lnTo>
                  <a:lnTo>
                    <a:pt x="9" y="344"/>
                  </a:lnTo>
                  <a:lnTo>
                    <a:pt x="29" y="305"/>
                  </a:lnTo>
                  <a:lnTo>
                    <a:pt x="69" y="265"/>
                  </a:lnTo>
                  <a:lnTo>
                    <a:pt x="118" y="232"/>
                  </a:lnTo>
                  <a:lnTo>
                    <a:pt x="178" y="209"/>
                  </a:lnTo>
                  <a:lnTo>
                    <a:pt x="237" y="186"/>
                  </a:lnTo>
                  <a:lnTo>
                    <a:pt x="316" y="169"/>
                  </a:lnTo>
                  <a:lnTo>
                    <a:pt x="395" y="169"/>
                  </a:lnTo>
                  <a:lnTo>
                    <a:pt x="435" y="169"/>
                  </a:lnTo>
                  <a:lnTo>
                    <a:pt x="475" y="169"/>
                  </a:lnTo>
                  <a:lnTo>
                    <a:pt x="504" y="175"/>
                  </a:lnTo>
                  <a:lnTo>
                    <a:pt x="534" y="181"/>
                  </a:lnTo>
                  <a:lnTo>
                    <a:pt x="554" y="181"/>
                  </a:lnTo>
                  <a:lnTo>
                    <a:pt x="583" y="186"/>
                  </a:lnTo>
                  <a:lnTo>
                    <a:pt x="613" y="192"/>
                  </a:lnTo>
                  <a:lnTo>
                    <a:pt x="653" y="203"/>
                  </a:lnTo>
                  <a:lnTo>
                    <a:pt x="663" y="203"/>
                  </a:lnTo>
                  <a:lnTo>
                    <a:pt x="673" y="198"/>
                  </a:lnTo>
                  <a:lnTo>
                    <a:pt x="673" y="192"/>
                  </a:lnTo>
                  <a:lnTo>
                    <a:pt x="673" y="186"/>
                  </a:lnTo>
                  <a:lnTo>
                    <a:pt x="653" y="181"/>
                  </a:lnTo>
                  <a:lnTo>
                    <a:pt x="633" y="169"/>
                  </a:lnTo>
                  <a:lnTo>
                    <a:pt x="613" y="158"/>
                  </a:lnTo>
                  <a:lnTo>
                    <a:pt x="603" y="147"/>
                  </a:lnTo>
                  <a:lnTo>
                    <a:pt x="583" y="136"/>
                  </a:lnTo>
                  <a:lnTo>
                    <a:pt x="574" y="124"/>
                  </a:lnTo>
                  <a:lnTo>
                    <a:pt x="564" y="113"/>
                  </a:lnTo>
                  <a:lnTo>
                    <a:pt x="554" y="102"/>
                  </a:lnTo>
                  <a:lnTo>
                    <a:pt x="554" y="96"/>
                  </a:lnTo>
                  <a:lnTo>
                    <a:pt x="554" y="85"/>
                  </a:lnTo>
                  <a:lnTo>
                    <a:pt x="564" y="79"/>
                  </a:lnTo>
                  <a:lnTo>
                    <a:pt x="564" y="74"/>
                  </a:lnTo>
                  <a:lnTo>
                    <a:pt x="574" y="68"/>
                  </a:lnTo>
                  <a:lnTo>
                    <a:pt x="583" y="68"/>
                  </a:lnTo>
                  <a:lnTo>
                    <a:pt x="593" y="62"/>
                  </a:lnTo>
                  <a:lnTo>
                    <a:pt x="613" y="62"/>
                  </a:lnTo>
                  <a:lnTo>
                    <a:pt x="623" y="62"/>
                  </a:lnTo>
                  <a:lnTo>
                    <a:pt x="633" y="62"/>
                  </a:lnTo>
                  <a:lnTo>
                    <a:pt x="643" y="62"/>
                  </a:lnTo>
                  <a:lnTo>
                    <a:pt x="653" y="68"/>
                  </a:lnTo>
                  <a:lnTo>
                    <a:pt x="663" y="68"/>
                  </a:lnTo>
                  <a:lnTo>
                    <a:pt x="673" y="68"/>
                  </a:lnTo>
                  <a:lnTo>
                    <a:pt x="673" y="74"/>
                  </a:lnTo>
                  <a:lnTo>
                    <a:pt x="682" y="74"/>
                  </a:lnTo>
                  <a:lnTo>
                    <a:pt x="682" y="68"/>
                  </a:lnTo>
                  <a:lnTo>
                    <a:pt x="682" y="62"/>
                  </a:lnTo>
                  <a:lnTo>
                    <a:pt x="682" y="51"/>
                  </a:lnTo>
                  <a:lnTo>
                    <a:pt x="682" y="45"/>
                  </a:lnTo>
                  <a:lnTo>
                    <a:pt x="682" y="34"/>
                  </a:lnTo>
                  <a:lnTo>
                    <a:pt x="682" y="28"/>
                  </a:lnTo>
                  <a:lnTo>
                    <a:pt x="682" y="23"/>
                  </a:lnTo>
                  <a:lnTo>
                    <a:pt x="682" y="12"/>
                  </a:lnTo>
                  <a:lnTo>
                    <a:pt x="682" y="6"/>
                  </a:lnTo>
                  <a:lnTo>
                    <a:pt x="682" y="0"/>
                  </a:lnTo>
                  <a:lnTo>
                    <a:pt x="692" y="0"/>
                  </a:lnTo>
                  <a:lnTo>
                    <a:pt x="702" y="0"/>
                  </a:lnTo>
                  <a:lnTo>
                    <a:pt x="712" y="0"/>
                  </a:lnTo>
                  <a:lnTo>
                    <a:pt x="722" y="0"/>
                  </a:lnTo>
                  <a:lnTo>
                    <a:pt x="722" y="6"/>
                  </a:lnTo>
                  <a:lnTo>
                    <a:pt x="722" y="17"/>
                  </a:lnTo>
                  <a:lnTo>
                    <a:pt x="722" y="28"/>
                  </a:lnTo>
                  <a:lnTo>
                    <a:pt x="722" y="34"/>
                  </a:lnTo>
                  <a:lnTo>
                    <a:pt x="722" y="45"/>
                  </a:lnTo>
                  <a:lnTo>
                    <a:pt x="722" y="57"/>
                  </a:lnTo>
                  <a:lnTo>
                    <a:pt x="722" y="62"/>
                  </a:lnTo>
                  <a:lnTo>
                    <a:pt x="722" y="74"/>
                  </a:lnTo>
                  <a:lnTo>
                    <a:pt x="722" y="79"/>
                  </a:lnTo>
                  <a:lnTo>
                    <a:pt x="722" y="85"/>
                  </a:lnTo>
                  <a:lnTo>
                    <a:pt x="712" y="85"/>
                  </a:lnTo>
                  <a:lnTo>
                    <a:pt x="712" y="91"/>
                  </a:lnTo>
                  <a:lnTo>
                    <a:pt x="702" y="91"/>
                  </a:lnTo>
                  <a:lnTo>
                    <a:pt x="692" y="91"/>
                  </a:lnTo>
                  <a:lnTo>
                    <a:pt x="692" y="85"/>
                  </a:lnTo>
                  <a:lnTo>
                    <a:pt x="682" y="85"/>
                  </a:lnTo>
                  <a:lnTo>
                    <a:pt x="673" y="85"/>
                  </a:lnTo>
                  <a:lnTo>
                    <a:pt x="663" y="85"/>
                  </a:lnTo>
                  <a:lnTo>
                    <a:pt x="653" y="79"/>
                  </a:lnTo>
                  <a:lnTo>
                    <a:pt x="643" y="79"/>
                  </a:lnTo>
                  <a:lnTo>
                    <a:pt x="623" y="79"/>
                  </a:lnTo>
                  <a:lnTo>
                    <a:pt x="613" y="79"/>
                  </a:lnTo>
                  <a:lnTo>
                    <a:pt x="613" y="85"/>
                  </a:lnTo>
                  <a:lnTo>
                    <a:pt x="613" y="91"/>
                  </a:lnTo>
                  <a:lnTo>
                    <a:pt x="613" y="96"/>
                  </a:lnTo>
                  <a:lnTo>
                    <a:pt x="613" y="102"/>
                  </a:lnTo>
                  <a:lnTo>
                    <a:pt x="633" y="113"/>
                  </a:lnTo>
                  <a:lnTo>
                    <a:pt x="653" y="124"/>
                  </a:lnTo>
                  <a:lnTo>
                    <a:pt x="673" y="136"/>
                  </a:lnTo>
                  <a:lnTo>
                    <a:pt x="692" y="147"/>
                  </a:lnTo>
                  <a:lnTo>
                    <a:pt x="712" y="158"/>
                  </a:lnTo>
                  <a:lnTo>
                    <a:pt x="732" y="169"/>
                  </a:lnTo>
                  <a:lnTo>
                    <a:pt x="732" y="181"/>
                  </a:lnTo>
                  <a:lnTo>
                    <a:pt x="742" y="198"/>
                  </a:lnTo>
                  <a:lnTo>
                    <a:pt x="732" y="203"/>
                  </a:lnTo>
                  <a:lnTo>
                    <a:pt x="722" y="215"/>
                  </a:lnTo>
                  <a:lnTo>
                    <a:pt x="712" y="215"/>
                  </a:lnTo>
                  <a:lnTo>
                    <a:pt x="702" y="220"/>
                  </a:lnTo>
                  <a:lnTo>
                    <a:pt x="692" y="220"/>
                  </a:lnTo>
                  <a:lnTo>
                    <a:pt x="673" y="220"/>
                  </a:lnTo>
                  <a:lnTo>
                    <a:pt x="663" y="220"/>
                  </a:lnTo>
                  <a:lnTo>
                    <a:pt x="653" y="220"/>
                  </a:lnTo>
                  <a:lnTo>
                    <a:pt x="613" y="209"/>
                  </a:lnTo>
                  <a:lnTo>
                    <a:pt x="574" y="203"/>
                  </a:lnTo>
                  <a:lnTo>
                    <a:pt x="534" y="192"/>
                  </a:lnTo>
                  <a:lnTo>
                    <a:pt x="494" y="192"/>
                  </a:lnTo>
                  <a:lnTo>
                    <a:pt x="465" y="186"/>
                  </a:lnTo>
                  <a:lnTo>
                    <a:pt x="425" y="186"/>
                  </a:lnTo>
                  <a:lnTo>
                    <a:pt x="386" y="186"/>
                  </a:lnTo>
                  <a:lnTo>
                    <a:pt x="346" y="192"/>
                  </a:lnTo>
                  <a:lnTo>
                    <a:pt x="287" y="203"/>
                  </a:lnTo>
                  <a:lnTo>
                    <a:pt x="237" y="220"/>
                  </a:lnTo>
                  <a:lnTo>
                    <a:pt x="197" y="237"/>
                  </a:lnTo>
                  <a:lnTo>
                    <a:pt x="158" y="265"/>
                  </a:lnTo>
                  <a:lnTo>
                    <a:pt x="128" y="294"/>
                  </a:lnTo>
                  <a:lnTo>
                    <a:pt x="108" y="322"/>
                  </a:lnTo>
                  <a:lnTo>
                    <a:pt x="99" y="350"/>
                  </a:lnTo>
                  <a:lnTo>
                    <a:pt x="89" y="384"/>
                  </a:lnTo>
                  <a:lnTo>
                    <a:pt x="89" y="429"/>
                  </a:lnTo>
                  <a:lnTo>
                    <a:pt x="108" y="474"/>
                  </a:lnTo>
                  <a:lnTo>
                    <a:pt x="148" y="519"/>
                  </a:lnTo>
                  <a:lnTo>
                    <a:pt x="188" y="559"/>
                  </a:lnTo>
                  <a:lnTo>
                    <a:pt x="247" y="592"/>
                  </a:lnTo>
                  <a:lnTo>
                    <a:pt x="326" y="621"/>
                  </a:lnTo>
                  <a:lnTo>
                    <a:pt x="415" y="638"/>
                  </a:lnTo>
                  <a:lnTo>
                    <a:pt x="524" y="649"/>
                  </a:lnTo>
                  <a:lnTo>
                    <a:pt x="564" y="643"/>
                  </a:lnTo>
                  <a:lnTo>
                    <a:pt x="603" y="638"/>
                  </a:lnTo>
                  <a:lnTo>
                    <a:pt x="633" y="632"/>
                  </a:lnTo>
                  <a:lnTo>
                    <a:pt x="663" y="626"/>
                  </a:lnTo>
                  <a:lnTo>
                    <a:pt x="673" y="621"/>
                  </a:lnTo>
                  <a:lnTo>
                    <a:pt x="692" y="609"/>
                  </a:lnTo>
                  <a:lnTo>
                    <a:pt x="702" y="598"/>
                  </a:lnTo>
                  <a:lnTo>
                    <a:pt x="702" y="592"/>
                  </a:lnTo>
                  <a:lnTo>
                    <a:pt x="702" y="581"/>
                  </a:lnTo>
                  <a:lnTo>
                    <a:pt x="692" y="570"/>
                  </a:lnTo>
                  <a:lnTo>
                    <a:pt x="682" y="564"/>
                  </a:lnTo>
                  <a:lnTo>
                    <a:pt x="663" y="553"/>
                  </a:lnTo>
                  <a:lnTo>
                    <a:pt x="643" y="547"/>
                  </a:lnTo>
                  <a:lnTo>
                    <a:pt x="623" y="542"/>
                  </a:lnTo>
                  <a:lnTo>
                    <a:pt x="603" y="536"/>
                  </a:lnTo>
                  <a:lnTo>
                    <a:pt x="574" y="525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4" name="Freeform 109"/>
            <p:cNvSpPr>
              <a:spLocks/>
            </p:cNvSpPr>
            <p:nvPr/>
          </p:nvSpPr>
          <p:spPr bwMode="auto">
            <a:xfrm>
              <a:off x="4810" y="73"/>
              <a:ext cx="425" cy="40"/>
            </a:xfrm>
            <a:custGeom>
              <a:avLst/>
              <a:gdLst>
                <a:gd name="T0" fmla="*/ 0 w 425"/>
                <a:gd name="T1" fmla="*/ 0 h 40"/>
                <a:gd name="T2" fmla="*/ 59 w 425"/>
                <a:gd name="T3" fmla="*/ 0 h 40"/>
                <a:gd name="T4" fmla="*/ 119 w 425"/>
                <a:gd name="T5" fmla="*/ 0 h 40"/>
                <a:gd name="T6" fmla="*/ 178 w 425"/>
                <a:gd name="T7" fmla="*/ 0 h 40"/>
                <a:gd name="T8" fmla="*/ 237 w 425"/>
                <a:gd name="T9" fmla="*/ 6 h 40"/>
                <a:gd name="T10" fmla="*/ 287 w 425"/>
                <a:gd name="T11" fmla="*/ 6 h 40"/>
                <a:gd name="T12" fmla="*/ 336 w 425"/>
                <a:gd name="T13" fmla="*/ 12 h 40"/>
                <a:gd name="T14" fmla="*/ 376 w 425"/>
                <a:gd name="T15" fmla="*/ 17 h 40"/>
                <a:gd name="T16" fmla="*/ 425 w 425"/>
                <a:gd name="T17" fmla="*/ 29 h 40"/>
                <a:gd name="T18" fmla="*/ 396 w 425"/>
                <a:gd name="T19" fmla="*/ 40 h 40"/>
                <a:gd name="T20" fmla="*/ 346 w 425"/>
                <a:gd name="T21" fmla="*/ 34 h 40"/>
                <a:gd name="T22" fmla="*/ 287 w 425"/>
                <a:gd name="T23" fmla="*/ 34 h 40"/>
                <a:gd name="T24" fmla="*/ 237 w 425"/>
                <a:gd name="T25" fmla="*/ 29 h 40"/>
                <a:gd name="T26" fmla="*/ 188 w 425"/>
                <a:gd name="T27" fmla="*/ 29 h 40"/>
                <a:gd name="T28" fmla="*/ 138 w 425"/>
                <a:gd name="T29" fmla="*/ 29 h 40"/>
                <a:gd name="T30" fmla="*/ 89 w 425"/>
                <a:gd name="T31" fmla="*/ 29 h 40"/>
                <a:gd name="T32" fmla="*/ 39 w 425"/>
                <a:gd name="T33" fmla="*/ 29 h 40"/>
                <a:gd name="T34" fmla="*/ 0 w 425"/>
                <a:gd name="T35" fmla="*/ 29 h 40"/>
                <a:gd name="T36" fmla="*/ 0 w 425"/>
                <a:gd name="T37" fmla="*/ 0 h 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5"/>
                <a:gd name="T58" fmla="*/ 0 h 40"/>
                <a:gd name="T59" fmla="*/ 425 w 425"/>
                <a:gd name="T60" fmla="*/ 40 h 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5" h="40">
                  <a:moveTo>
                    <a:pt x="0" y="0"/>
                  </a:moveTo>
                  <a:lnTo>
                    <a:pt x="59" y="0"/>
                  </a:lnTo>
                  <a:lnTo>
                    <a:pt x="119" y="0"/>
                  </a:lnTo>
                  <a:lnTo>
                    <a:pt x="178" y="0"/>
                  </a:lnTo>
                  <a:lnTo>
                    <a:pt x="237" y="6"/>
                  </a:lnTo>
                  <a:lnTo>
                    <a:pt x="287" y="6"/>
                  </a:lnTo>
                  <a:lnTo>
                    <a:pt x="336" y="12"/>
                  </a:lnTo>
                  <a:lnTo>
                    <a:pt x="376" y="17"/>
                  </a:lnTo>
                  <a:lnTo>
                    <a:pt x="425" y="29"/>
                  </a:lnTo>
                  <a:lnTo>
                    <a:pt x="396" y="40"/>
                  </a:lnTo>
                  <a:lnTo>
                    <a:pt x="346" y="34"/>
                  </a:lnTo>
                  <a:lnTo>
                    <a:pt x="287" y="34"/>
                  </a:lnTo>
                  <a:lnTo>
                    <a:pt x="237" y="29"/>
                  </a:lnTo>
                  <a:lnTo>
                    <a:pt x="188" y="29"/>
                  </a:lnTo>
                  <a:lnTo>
                    <a:pt x="138" y="29"/>
                  </a:lnTo>
                  <a:lnTo>
                    <a:pt x="89" y="29"/>
                  </a:lnTo>
                  <a:lnTo>
                    <a:pt x="39" y="29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5" name="Freeform 110"/>
            <p:cNvSpPr>
              <a:spLocks/>
            </p:cNvSpPr>
            <p:nvPr/>
          </p:nvSpPr>
          <p:spPr bwMode="auto">
            <a:xfrm>
              <a:off x="5117" y="118"/>
              <a:ext cx="475" cy="373"/>
            </a:xfrm>
            <a:custGeom>
              <a:avLst/>
              <a:gdLst>
                <a:gd name="T0" fmla="*/ 217 w 475"/>
                <a:gd name="T1" fmla="*/ 17 h 373"/>
                <a:gd name="T2" fmla="*/ 326 w 475"/>
                <a:gd name="T3" fmla="*/ 62 h 373"/>
                <a:gd name="T4" fmla="*/ 405 w 475"/>
                <a:gd name="T5" fmla="*/ 125 h 373"/>
                <a:gd name="T6" fmla="*/ 465 w 475"/>
                <a:gd name="T7" fmla="*/ 203 h 373"/>
                <a:gd name="T8" fmla="*/ 465 w 475"/>
                <a:gd name="T9" fmla="*/ 277 h 373"/>
                <a:gd name="T10" fmla="*/ 425 w 475"/>
                <a:gd name="T11" fmla="*/ 328 h 373"/>
                <a:gd name="T12" fmla="*/ 356 w 475"/>
                <a:gd name="T13" fmla="*/ 356 h 373"/>
                <a:gd name="T14" fmla="*/ 277 w 475"/>
                <a:gd name="T15" fmla="*/ 373 h 373"/>
                <a:gd name="T16" fmla="*/ 178 w 475"/>
                <a:gd name="T17" fmla="*/ 367 h 373"/>
                <a:gd name="T18" fmla="*/ 89 w 475"/>
                <a:gd name="T19" fmla="*/ 339 h 373"/>
                <a:gd name="T20" fmla="*/ 29 w 475"/>
                <a:gd name="T21" fmla="*/ 299 h 373"/>
                <a:gd name="T22" fmla="*/ 10 w 475"/>
                <a:gd name="T23" fmla="*/ 265 h 373"/>
                <a:gd name="T24" fmla="*/ 10 w 475"/>
                <a:gd name="T25" fmla="*/ 232 h 373"/>
                <a:gd name="T26" fmla="*/ 49 w 475"/>
                <a:gd name="T27" fmla="*/ 198 h 373"/>
                <a:gd name="T28" fmla="*/ 128 w 475"/>
                <a:gd name="T29" fmla="*/ 170 h 373"/>
                <a:gd name="T30" fmla="*/ 247 w 475"/>
                <a:gd name="T31" fmla="*/ 136 h 373"/>
                <a:gd name="T32" fmla="*/ 336 w 475"/>
                <a:gd name="T33" fmla="*/ 136 h 373"/>
                <a:gd name="T34" fmla="*/ 267 w 475"/>
                <a:gd name="T35" fmla="*/ 158 h 373"/>
                <a:gd name="T36" fmla="*/ 178 w 475"/>
                <a:gd name="T37" fmla="*/ 181 h 373"/>
                <a:gd name="T38" fmla="*/ 109 w 475"/>
                <a:gd name="T39" fmla="*/ 209 h 373"/>
                <a:gd name="T40" fmla="*/ 69 w 475"/>
                <a:gd name="T41" fmla="*/ 237 h 373"/>
                <a:gd name="T42" fmla="*/ 59 w 475"/>
                <a:gd name="T43" fmla="*/ 277 h 373"/>
                <a:gd name="T44" fmla="*/ 89 w 475"/>
                <a:gd name="T45" fmla="*/ 311 h 373"/>
                <a:gd name="T46" fmla="*/ 138 w 475"/>
                <a:gd name="T47" fmla="*/ 339 h 373"/>
                <a:gd name="T48" fmla="*/ 217 w 475"/>
                <a:gd name="T49" fmla="*/ 350 h 373"/>
                <a:gd name="T50" fmla="*/ 297 w 475"/>
                <a:gd name="T51" fmla="*/ 339 h 373"/>
                <a:gd name="T52" fmla="*/ 356 w 475"/>
                <a:gd name="T53" fmla="*/ 311 h 373"/>
                <a:gd name="T54" fmla="*/ 396 w 475"/>
                <a:gd name="T55" fmla="*/ 271 h 373"/>
                <a:gd name="T56" fmla="*/ 405 w 475"/>
                <a:gd name="T57" fmla="*/ 226 h 373"/>
                <a:gd name="T58" fmla="*/ 376 w 475"/>
                <a:gd name="T59" fmla="*/ 158 h 373"/>
                <a:gd name="T60" fmla="*/ 316 w 475"/>
                <a:gd name="T61" fmla="*/ 96 h 373"/>
                <a:gd name="T62" fmla="*/ 237 w 475"/>
                <a:gd name="T63" fmla="*/ 51 h 373"/>
                <a:gd name="T64" fmla="*/ 138 w 475"/>
                <a:gd name="T65" fmla="*/ 12 h 3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75"/>
                <a:gd name="T100" fmla="*/ 0 h 373"/>
                <a:gd name="T101" fmla="*/ 475 w 475"/>
                <a:gd name="T102" fmla="*/ 373 h 3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75" h="373">
                  <a:moveTo>
                    <a:pt x="158" y="0"/>
                  </a:moveTo>
                  <a:lnTo>
                    <a:pt x="217" y="17"/>
                  </a:lnTo>
                  <a:lnTo>
                    <a:pt x="277" y="34"/>
                  </a:lnTo>
                  <a:lnTo>
                    <a:pt x="326" y="62"/>
                  </a:lnTo>
                  <a:lnTo>
                    <a:pt x="366" y="91"/>
                  </a:lnTo>
                  <a:lnTo>
                    <a:pt x="405" y="125"/>
                  </a:lnTo>
                  <a:lnTo>
                    <a:pt x="435" y="164"/>
                  </a:lnTo>
                  <a:lnTo>
                    <a:pt x="465" y="203"/>
                  </a:lnTo>
                  <a:lnTo>
                    <a:pt x="475" y="243"/>
                  </a:lnTo>
                  <a:lnTo>
                    <a:pt x="465" y="277"/>
                  </a:lnTo>
                  <a:lnTo>
                    <a:pt x="445" y="305"/>
                  </a:lnTo>
                  <a:lnTo>
                    <a:pt x="425" y="328"/>
                  </a:lnTo>
                  <a:lnTo>
                    <a:pt x="386" y="344"/>
                  </a:lnTo>
                  <a:lnTo>
                    <a:pt x="356" y="356"/>
                  </a:lnTo>
                  <a:lnTo>
                    <a:pt x="316" y="367"/>
                  </a:lnTo>
                  <a:lnTo>
                    <a:pt x="277" y="373"/>
                  </a:lnTo>
                  <a:lnTo>
                    <a:pt x="237" y="373"/>
                  </a:lnTo>
                  <a:lnTo>
                    <a:pt x="178" y="367"/>
                  </a:lnTo>
                  <a:lnTo>
                    <a:pt x="128" y="356"/>
                  </a:lnTo>
                  <a:lnTo>
                    <a:pt x="89" y="339"/>
                  </a:lnTo>
                  <a:lnTo>
                    <a:pt x="49" y="322"/>
                  </a:lnTo>
                  <a:lnTo>
                    <a:pt x="29" y="299"/>
                  </a:lnTo>
                  <a:lnTo>
                    <a:pt x="10" y="282"/>
                  </a:lnTo>
                  <a:lnTo>
                    <a:pt x="10" y="265"/>
                  </a:lnTo>
                  <a:lnTo>
                    <a:pt x="0" y="249"/>
                  </a:lnTo>
                  <a:lnTo>
                    <a:pt x="10" y="232"/>
                  </a:lnTo>
                  <a:lnTo>
                    <a:pt x="19" y="215"/>
                  </a:lnTo>
                  <a:lnTo>
                    <a:pt x="49" y="198"/>
                  </a:lnTo>
                  <a:lnTo>
                    <a:pt x="79" y="181"/>
                  </a:lnTo>
                  <a:lnTo>
                    <a:pt x="128" y="170"/>
                  </a:lnTo>
                  <a:lnTo>
                    <a:pt x="178" y="153"/>
                  </a:lnTo>
                  <a:lnTo>
                    <a:pt x="247" y="136"/>
                  </a:lnTo>
                  <a:lnTo>
                    <a:pt x="326" y="119"/>
                  </a:lnTo>
                  <a:lnTo>
                    <a:pt x="336" y="136"/>
                  </a:lnTo>
                  <a:lnTo>
                    <a:pt x="307" y="147"/>
                  </a:lnTo>
                  <a:lnTo>
                    <a:pt x="267" y="158"/>
                  </a:lnTo>
                  <a:lnTo>
                    <a:pt x="217" y="170"/>
                  </a:lnTo>
                  <a:lnTo>
                    <a:pt x="178" y="181"/>
                  </a:lnTo>
                  <a:lnTo>
                    <a:pt x="148" y="192"/>
                  </a:lnTo>
                  <a:lnTo>
                    <a:pt x="109" y="209"/>
                  </a:lnTo>
                  <a:lnTo>
                    <a:pt x="89" y="220"/>
                  </a:lnTo>
                  <a:lnTo>
                    <a:pt x="69" y="237"/>
                  </a:lnTo>
                  <a:lnTo>
                    <a:pt x="59" y="254"/>
                  </a:lnTo>
                  <a:lnTo>
                    <a:pt x="59" y="277"/>
                  </a:lnTo>
                  <a:lnTo>
                    <a:pt x="69" y="294"/>
                  </a:lnTo>
                  <a:lnTo>
                    <a:pt x="89" y="311"/>
                  </a:lnTo>
                  <a:lnTo>
                    <a:pt x="109" y="328"/>
                  </a:lnTo>
                  <a:lnTo>
                    <a:pt x="138" y="339"/>
                  </a:lnTo>
                  <a:lnTo>
                    <a:pt x="178" y="350"/>
                  </a:lnTo>
                  <a:lnTo>
                    <a:pt x="217" y="350"/>
                  </a:lnTo>
                  <a:lnTo>
                    <a:pt x="257" y="350"/>
                  </a:lnTo>
                  <a:lnTo>
                    <a:pt x="297" y="339"/>
                  </a:lnTo>
                  <a:lnTo>
                    <a:pt x="336" y="328"/>
                  </a:lnTo>
                  <a:lnTo>
                    <a:pt x="356" y="311"/>
                  </a:lnTo>
                  <a:lnTo>
                    <a:pt x="376" y="288"/>
                  </a:lnTo>
                  <a:lnTo>
                    <a:pt x="396" y="271"/>
                  </a:lnTo>
                  <a:lnTo>
                    <a:pt x="396" y="249"/>
                  </a:lnTo>
                  <a:lnTo>
                    <a:pt x="405" y="226"/>
                  </a:lnTo>
                  <a:lnTo>
                    <a:pt x="396" y="192"/>
                  </a:lnTo>
                  <a:lnTo>
                    <a:pt x="376" y="158"/>
                  </a:lnTo>
                  <a:lnTo>
                    <a:pt x="346" y="125"/>
                  </a:lnTo>
                  <a:lnTo>
                    <a:pt x="316" y="96"/>
                  </a:lnTo>
                  <a:lnTo>
                    <a:pt x="287" y="74"/>
                  </a:lnTo>
                  <a:lnTo>
                    <a:pt x="237" y="51"/>
                  </a:lnTo>
                  <a:lnTo>
                    <a:pt x="198" y="29"/>
                  </a:lnTo>
                  <a:lnTo>
                    <a:pt x="138" y="12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6" name="Freeform 111"/>
            <p:cNvSpPr>
              <a:spLocks/>
            </p:cNvSpPr>
            <p:nvPr/>
          </p:nvSpPr>
          <p:spPr bwMode="auto">
            <a:xfrm>
              <a:off x="4939" y="79"/>
              <a:ext cx="801" cy="665"/>
            </a:xfrm>
            <a:custGeom>
              <a:avLst/>
              <a:gdLst>
                <a:gd name="T0" fmla="*/ 583 w 801"/>
                <a:gd name="T1" fmla="*/ 141 h 665"/>
                <a:gd name="T2" fmla="*/ 593 w 801"/>
                <a:gd name="T3" fmla="*/ 152 h 665"/>
                <a:gd name="T4" fmla="*/ 702 w 801"/>
                <a:gd name="T5" fmla="*/ 124 h 665"/>
                <a:gd name="T6" fmla="*/ 791 w 801"/>
                <a:gd name="T7" fmla="*/ 79 h 665"/>
                <a:gd name="T8" fmla="*/ 722 w 801"/>
                <a:gd name="T9" fmla="*/ 17 h 665"/>
                <a:gd name="T10" fmla="*/ 554 w 801"/>
                <a:gd name="T11" fmla="*/ 0 h 665"/>
                <a:gd name="T12" fmla="*/ 237 w 801"/>
                <a:gd name="T13" fmla="*/ 45 h 665"/>
                <a:gd name="T14" fmla="*/ 19 w 801"/>
                <a:gd name="T15" fmla="*/ 214 h 665"/>
                <a:gd name="T16" fmla="*/ 69 w 801"/>
                <a:gd name="T17" fmla="*/ 395 h 665"/>
                <a:gd name="T18" fmla="*/ 316 w 801"/>
                <a:gd name="T19" fmla="*/ 491 h 665"/>
                <a:gd name="T20" fmla="*/ 504 w 801"/>
                <a:gd name="T21" fmla="*/ 491 h 665"/>
                <a:gd name="T22" fmla="*/ 613 w 801"/>
                <a:gd name="T23" fmla="*/ 468 h 665"/>
                <a:gd name="T24" fmla="*/ 663 w 801"/>
                <a:gd name="T25" fmla="*/ 462 h 665"/>
                <a:gd name="T26" fmla="*/ 673 w 801"/>
                <a:gd name="T27" fmla="*/ 474 h 665"/>
                <a:gd name="T28" fmla="*/ 623 w 801"/>
                <a:gd name="T29" fmla="*/ 502 h 665"/>
                <a:gd name="T30" fmla="*/ 564 w 801"/>
                <a:gd name="T31" fmla="*/ 553 h 665"/>
                <a:gd name="T32" fmla="*/ 564 w 801"/>
                <a:gd name="T33" fmla="*/ 581 h 665"/>
                <a:gd name="T34" fmla="*/ 603 w 801"/>
                <a:gd name="T35" fmla="*/ 603 h 665"/>
                <a:gd name="T36" fmla="*/ 633 w 801"/>
                <a:gd name="T37" fmla="*/ 598 h 665"/>
                <a:gd name="T38" fmla="*/ 663 w 801"/>
                <a:gd name="T39" fmla="*/ 598 h 665"/>
                <a:gd name="T40" fmla="*/ 682 w 801"/>
                <a:gd name="T41" fmla="*/ 592 h 665"/>
                <a:gd name="T42" fmla="*/ 682 w 801"/>
                <a:gd name="T43" fmla="*/ 603 h 665"/>
                <a:gd name="T44" fmla="*/ 682 w 801"/>
                <a:gd name="T45" fmla="*/ 626 h 665"/>
                <a:gd name="T46" fmla="*/ 682 w 801"/>
                <a:gd name="T47" fmla="*/ 660 h 665"/>
                <a:gd name="T48" fmla="*/ 702 w 801"/>
                <a:gd name="T49" fmla="*/ 665 h 665"/>
                <a:gd name="T50" fmla="*/ 722 w 801"/>
                <a:gd name="T51" fmla="*/ 665 h 665"/>
                <a:gd name="T52" fmla="*/ 722 w 801"/>
                <a:gd name="T53" fmla="*/ 637 h 665"/>
                <a:gd name="T54" fmla="*/ 722 w 801"/>
                <a:gd name="T55" fmla="*/ 598 h 665"/>
                <a:gd name="T56" fmla="*/ 722 w 801"/>
                <a:gd name="T57" fmla="*/ 575 h 665"/>
                <a:gd name="T58" fmla="*/ 702 w 801"/>
                <a:gd name="T59" fmla="*/ 575 h 665"/>
                <a:gd name="T60" fmla="*/ 673 w 801"/>
                <a:gd name="T61" fmla="*/ 581 h 665"/>
                <a:gd name="T62" fmla="*/ 653 w 801"/>
                <a:gd name="T63" fmla="*/ 586 h 665"/>
                <a:gd name="T64" fmla="*/ 613 w 801"/>
                <a:gd name="T65" fmla="*/ 581 h 665"/>
                <a:gd name="T66" fmla="*/ 613 w 801"/>
                <a:gd name="T67" fmla="*/ 564 h 665"/>
                <a:gd name="T68" fmla="*/ 682 w 801"/>
                <a:gd name="T69" fmla="*/ 530 h 665"/>
                <a:gd name="T70" fmla="*/ 742 w 801"/>
                <a:gd name="T71" fmla="*/ 479 h 665"/>
                <a:gd name="T72" fmla="*/ 712 w 801"/>
                <a:gd name="T73" fmla="*/ 445 h 665"/>
                <a:gd name="T74" fmla="*/ 663 w 801"/>
                <a:gd name="T75" fmla="*/ 445 h 665"/>
                <a:gd name="T76" fmla="*/ 534 w 801"/>
                <a:gd name="T77" fmla="*/ 468 h 665"/>
                <a:gd name="T78" fmla="*/ 386 w 801"/>
                <a:gd name="T79" fmla="*/ 474 h 665"/>
                <a:gd name="T80" fmla="*/ 197 w 801"/>
                <a:gd name="T81" fmla="*/ 423 h 665"/>
                <a:gd name="T82" fmla="*/ 99 w 801"/>
                <a:gd name="T83" fmla="*/ 310 h 665"/>
                <a:gd name="T84" fmla="*/ 148 w 801"/>
                <a:gd name="T85" fmla="*/ 147 h 665"/>
                <a:gd name="T86" fmla="*/ 415 w 801"/>
                <a:gd name="T87" fmla="*/ 23 h 665"/>
                <a:gd name="T88" fmla="*/ 633 w 801"/>
                <a:gd name="T89" fmla="*/ 28 h 665"/>
                <a:gd name="T90" fmla="*/ 702 w 801"/>
                <a:gd name="T91" fmla="*/ 62 h 665"/>
                <a:gd name="T92" fmla="*/ 682 w 801"/>
                <a:gd name="T93" fmla="*/ 101 h 665"/>
                <a:gd name="T94" fmla="*/ 603 w 801"/>
                <a:gd name="T95" fmla="*/ 130 h 66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01"/>
                <a:gd name="T145" fmla="*/ 0 h 665"/>
                <a:gd name="T146" fmla="*/ 801 w 801"/>
                <a:gd name="T147" fmla="*/ 665 h 66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01" h="665">
                  <a:moveTo>
                    <a:pt x="574" y="135"/>
                  </a:moveTo>
                  <a:lnTo>
                    <a:pt x="583" y="141"/>
                  </a:lnTo>
                  <a:lnTo>
                    <a:pt x="583" y="147"/>
                  </a:lnTo>
                  <a:lnTo>
                    <a:pt x="593" y="147"/>
                  </a:lnTo>
                  <a:lnTo>
                    <a:pt x="593" y="152"/>
                  </a:lnTo>
                  <a:lnTo>
                    <a:pt x="633" y="147"/>
                  </a:lnTo>
                  <a:lnTo>
                    <a:pt x="663" y="135"/>
                  </a:lnTo>
                  <a:lnTo>
                    <a:pt x="702" y="124"/>
                  </a:lnTo>
                  <a:lnTo>
                    <a:pt x="732" y="113"/>
                  </a:lnTo>
                  <a:lnTo>
                    <a:pt x="762" y="101"/>
                  </a:lnTo>
                  <a:lnTo>
                    <a:pt x="781" y="90"/>
                  </a:lnTo>
                  <a:lnTo>
                    <a:pt x="791" y="79"/>
                  </a:lnTo>
                  <a:lnTo>
                    <a:pt x="801" y="68"/>
                  </a:lnTo>
                  <a:lnTo>
                    <a:pt x="781" y="45"/>
                  </a:lnTo>
                  <a:lnTo>
                    <a:pt x="762" y="34"/>
                  </a:lnTo>
                  <a:lnTo>
                    <a:pt x="722" y="17"/>
                  </a:lnTo>
                  <a:lnTo>
                    <a:pt x="682" y="11"/>
                  </a:lnTo>
                  <a:lnTo>
                    <a:pt x="643" y="6"/>
                  </a:lnTo>
                  <a:lnTo>
                    <a:pt x="603" y="0"/>
                  </a:lnTo>
                  <a:lnTo>
                    <a:pt x="554" y="0"/>
                  </a:lnTo>
                  <a:lnTo>
                    <a:pt x="514" y="0"/>
                  </a:lnTo>
                  <a:lnTo>
                    <a:pt x="425" y="6"/>
                  </a:lnTo>
                  <a:lnTo>
                    <a:pt x="326" y="23"/>
                  </a:lnTo>
                  <a:lnTo>
                    <a:pt x="237" y="45"/>
                  </a:lnTo>
                  <a:lnTo>
                    <a:pt x="168" y="73"/>
                  </a:lnTo>
                  <a:lnTo>
                    <a:pt x="99" y="113"/>
                  </a:lnTo>
                  <a:lnTo>
                    <a:pt x="49" y="164"/>
                  </a:lnTo>
                  <a:lnTo>
                    <a:pt x="19" y="214"/>
                  </a:lnTo>
                  <a:lnTo>
                    <a:pt x="0" y="276"/>
                  </a:lnTo>
                  <a:lnTo>
                    <a:pt x="9" y="321"/>
                  </a:lnTo>
                  <a:lnTo>
                    <a:pt x="29" y="361"/>
                  </a:lnTo>
                  <a:lnTo>
                    <a:pt x="69" y="395"/>
                  </a:lnTo>
                  <a:lnTo>
                    <a:pt x="118" y="429"/>
                  </a:lnTo>
                  <a:lnTo>
                    <a:pt x="178" y="457"/>
                  </a:lnTo>
                  <a:lnTo>
                    <a:pt x="237" y="479"/>
                  </a:lnTo>
                  <a:lnTo>
                    <a:pt x="316" y="491"/>
                  </a:lnTo>
                  <a:lnTo>
                    <a:pt x="395" y="496"/>
                  </a:lnTo>
                  <a:lnTo>
                    <a:pt x="445" y="496"/>
                  </a:lnTo>
                  <a:lnTo>
                    <a:pt x="475" y="491"/>
                  </a:lnTo>
                  <a:lnTo>
                    <a:pt x="504" y="491"/>
                  </a:lnTo>
                  <a:lnTo>
                    <a:pt x="534" y="485"/>
                  </a:lnTo>
                  <a:lnTo>
                    <a:pt x="554" y="479"/>
                  </a:lnTo>
                  <a:lnTo>
                    <a:pt x="583" y="474"/>
                  </a:lnTo>
                  <a:lnTo>
                    <a:pt x="613" y="468"/>
                  </a:lnTo>
                  <a:lnTo>
                    <a:pt x="653" y="462"/>
                  </a:lnTo>
                  <a:lnTo>
                    <a:pt x="663" y="462"/>
                  </a:lnTo>
                  <a:lnTo>
                    <a:pt x="673" y="462"/>
                  </a:lnTo>
                  <a:lnTo>
                    <a:pt x="673" y="468"/>
                  </a:lnTo>
                  <a:lnTo>
                    <a:pt x="673" y="474"/>
                  </a:lnTo>
                  <a:lnTo>
                    <a:pt x="653" y="485"/>
                  </a:lnTo>
                  <a:lnTo>
                    <a:pt x="633" y="491"/>
                  </a:lnTo>
                  <a:lnTo>
                    <a:pt x="623" y="502"/>
                  </a:lnTo>
                  <a:lnTo>
                    <a:pt x="603" y="513"/>
                  </a:lnTo>
                  <a:lnTo>
                    <a:pt x="583" y="524"/>
                  </a:lnTo>
                  <a:lnTo>
                    <a:pt x="574" y="541"/>
                  </a:lnTo>
                  <a:lnTo>
                    <a:pt x="564" y="553"/>
                  </a:lnTo>
                  <a:lnTo>
                    <a:pt x="554" y="564"/>
                  </a:lnTo>
                  <a:lnTo>
                    <a:pt x="554" y="570"/>
                  </a:lnTo>
                  <a:lnTo>
                    <a:pt x="554" y="575"/>
                  </a:lnTo>
                  <a:lnTo>
                    <a:pt x="564" y="581"/>
                  </a:lnTo>
                  <a:lnTo>
                    <a:pt x="564" y="586"/>
                  </a:lnTo>
                  <a:lnTo>
                    <a:pt x="574" y="592"/>
                  </a:lnTo>
                  <a:lnTo>
                    <a:pt x="583" y="598"/>
                  </a:lnTo>
                  <a:lnTo>
                    <a:pt x="603" y="603"/>
                  </a:lnTo>
                  <a:lnTo>
                    <a:pt x="613" y="603"/>
                  </a:lnTo>
                  <a:lnTo>
                    <a:pt x="623" y="603"/>
                  </a:lnTo>
                  <a:lnTo>
                    <a:pt x="633" y="598"/>
                  </a:lnTo>
                  <a:lnTo>
                    <a:pt x="643" y="598"/>
                  </a:lnTo>
                  <a:lnTo>
                    <a:pt x="653" y="598"/>
                  </a:lnTo>
                  <a:lnTo>
                    <a:pt x="663" y="598"/>
                  </a:lnTo>
                  <a:lnTo>
                    <a:pt x="673" y="592"/>
                  </a:lnTo>
                  <a:lnTo>
                    <a:pt x="682" y="592"/>
                  </a:lnTo>
                  <a:lnTo>
                    <a:pt x="682" y="598"/>
                  </a:lnTo>
                  <a:lnTo>
                    <a:pt x="682" y="603"/>
                  </a:lnTo>
                  <a:lnTo>
                    <a:pt x="682" y="609"/>
                  </a:lnTo>
                  <a:lnTo>
                    <a:pt x="682" y="620"/>
                  </a:lnTo>
                  <a:lnTo>
                    <a:pt x="682" y="626"/>
                  </a:lnTo>
                  <a:lnTo>
                    <a:pt x="682" y="637"/>
                  </a:lnTo>
                  <a:lnTo>
                    <a:pt x="682" y="643"/>
                  </a:lnTo>
                  <a:lnTo>
                    <a:pt x="682" y="649"/>
                  </a:lnTo>
                  <a:lnTo>
                    <a:pt x="682" y="660"/>
                  </a:lnTo>
                  <a:lnTo>
                    <a:pt x="682" y="665"/>
                  </a:lnTo>
                  <a:lnTo>
                    <a:pt x="692" y="665"/>
                  </a:lnTo>
                  <a:lnTo>
                    <a:pt x="702" y="665"/>
                  </a:lnTo>
                  <a:lnTo>
                    <a:pt x="712" y="665"/>
                  </a:lnTo>
                  <a:lnTo>
                    <a:pt x="722" y="665"/>
                  </a:lnTo>
                  <a:lnTo>
                    <a:pt x="722" y="654"/>
                  </a:lnTo>
                  <a:lnTo>
                    <a:pt x="722" y="649"/>
                  </a:lnTo>
                  <a:lnTo>
                    <a:pt x="722" y="637"/>
                  </a:lnTo>
                  <a:lnTo>
                    <a:pt x="722" y="626"/>
                  </a:lnTo>
                  <a:lnTo>
                    <a:pt x="722" y="620"/>
                  </a:lnTo>
                  <a:lnTo>
                    <a:pt x="722" y="609"/>
                  </a:lnTo>
                  <a:lnTo>
                    <a:pt x="722" y="598"/>
                  </a:lnTo>
                  <a:lnTo>
                    <a:pt x="722" y="586"/>
                  </a:lnTo>
                  <a:lnTo>
                    <a:pt x="722" y="581"/>
                  </a:lnTo>
                  <a:lnTo>
                    <a:pt x="722" y="575"/>
                  </a:lnTo>
                  <a:lnTo>
                    <a:pt x="712" y="575"/>
                  </a:lnTo>
                  <a:lnTo>
                    <a:pt x="702" y="575"/>
                  </a:lnTo>
                  <a:lnTo>
                    <a:pt x="692" y="575"/>
                  </a:lnTo>
                  <a:lnTo>
                    <a:pt x="682" y="575"/>
                  </a:lnTo>
                  <a:lnTo>
                    <a:pt x="673" y="581"/>
                  </a:lnTo>
                  <a:lnTo>
                    <a:pt x="663" y="581"/>
                  </a:lnTo>
                  <a:lnTo>
                    <a:pt x="653" y="581"/>
                  </a:lnTo>
                  <a:lnTo>
                    <a:pt x="653" y="586"/>
                  </a:lnTo>
                  <a:lnTo>
                    <a:pt x="643" y="586"/>
                  </a:lnTo>
                  <a:lnTo>
                    <a:pt x="633" y="586"/>
                  </a:lnTo>
                  <a:lnTo>
                    <a:pt x="623" y="586"/>
                  </a:lnTo>
                  <a:lnTo>
                    <a:pt x="613" y="581"/>
                  </a:lnTo>
                  <a:lnTo>
                    <a:pt x="613" y="575"/>
                  </a:lnTo>
                  <a:lnTo>
                    <a:pt x="613" y="570"/>
                  </a:lnTo>
                  <a:lnTo>
                    <a:pt x="613" y="564"/>
                  </a:lnTo>
                  <a:lnTo>
                    <a:pt x="633" y="553"/>
                  </a:lnTo>
                  <a:lnTo>
                    <a:pt x="653" y="541"/>
                  </a:lnTo>
                  <a:lnTo>
                    <a:pt x="682" y="530"/>
                  </a:lnTo>
                  <a:lnTo>
                    <a:pt x="702" y="519"/>
                  </a:lnTo>
                  <a:lnTo>
                    <a:pt x="712" y="508"/>
                  </a:lnTo>
                  <a:lnTo>
                    <a:pt x="732" y="496"/>
                  </a:lnTo>
                  <a:lnTo>
                    <a:pt x="742" y="479"/>
                  </a:lnTo>
                  <a:lnTo>
                    <a:pt x="742" y="468"/>
                  </a:lnTo>
                  <a:lnTo>
                    <a:pt x="732" y="457"/>
                  </a:lnTo>
                  <a:lnTo>
                    <a:pt x="732" y="451"/>
                  </a:lnTo>
                  <a:lnTo>
                    <a:pt x="712" y="445"/>
                  </a:lnTo>
                  <a:lnTo>
                    <a:pt x="702" y="445"/>
                  </a:lnTo>
                  <a:lnTo>
                    <a:pt x="692" y="440"/>
                  </a:lnTo>
                  <a:lnTo>
                    <a:pt x="673" y="440"/>
                  </a:lnTo>
                  <a:lnTo>
                    <a:pt x="663" y="445"/>
                  </a:lnTo>
                  <a:lnTo>
                    <a:pt x="653" y="445"/>
                  </a:lnTo>
                  <a:lnTo>
                    <a:pt x="613" y="457"/>
                  </a:lnTo>
                  <a:lnTo>
                    <a:pt x="574" y="462"/>
                  </a:lnTo>
                  <a:lnTo>
                    <a:pt x="534" y="468"/>
                  </a:lnTo>
                  <a:lnTo>
                    <a:pt x="504" y="474"/>
                  </a:lnTo>
                  <a:lnTo>
                    <a:pt x="465" y="479"/>
                  </a:lnTo>
                  <a:lnTo>
                    <a:pt x="425" y="479"/>
                  </a:lnTo>
                  <a:lnTo>
                    <a:pt x="386" y="474"/>
                  </a:lnTo>
                  <a:lnTo>
                    <a:pt x="346" y="474"/>
                  </a:lnTo>
                  <a:lnTo>
                    <a:pt x="287" y="462"/>
                  </a:lnTo>
                  <a:lnTo>
                    <a:pt x="237" y="445"/>
                  </a:lnTo>
                  <a:lnTo>
                    <a:pt x="197" y="423"/>
                  </a:lnTo>
                  <a:lnTo>
                    <a:pt x="158" y="400"/>
                  </a:lnTo>
                  <a:lnTo>
                    <a:pt x="128" y="372"/>
                  </a:lnTo>
                  <a:lnTo>
                    <a:pt x="108" y="344"/>
                  </a:lnTo>
                  <a:lnTo>
                    <a:pt x="99" y="310"/>
                  </a:lnTo>
                  <a:lnTo>
                    <a:pt x="89" y="282"/>
                  </a:lnTo>
                  <a:lnTo>
                    <a:pt x="99" y="237"/>
                  </a:lnTo>
                  <a:lnTo>
                    <a:pt x="108" y="192"/>
                  </a:lnTo>
                  <a:lnTo>
                    <a:pt x="148" y="147"/>
                  </a:lnTo>
                  <a:lnTo>
                    <a:pt x="188" y="107"/>
                  </a:lnTo>
                  <a:lnTo>
                    <a:pt x="247" y="68"/>
                  </a:lnTo>
                  <a:lnTo>
                    <a:pt x="326" y="45"/>
                  </a:lnTo>
                  <a:lnTo>
                    <a:pt x="415" y="23"/>
                  </a:lnTo>
                  <a:lnTo>
                    <a:pt x="524" y="17"/>
                  </a:lnTo>
                  <a:lnTo>
                    <a:pt x="564" y="23"/>
                  </a:lnTo>
                  <a:lnTo>
                    <a:pt x="603" y="23"/>
                  </a:lnTo>
                  <a:lnTo>
                    <a:pt x="633" y="28"/>
                  </a:lnTo>
                  <a:lnTo>
                    <a:pt x="663" y="34"/>
                  </a:lnTo>
                  <a:lnTo>
                    <a:pt x="673" y="45"/>
                  </a:lnTo>
                  <a:lnTo>
                    <a:pt x="692" y="51"/>
                  </a:lnTo>
                  <a:lnTo>
                    <a:pt x="702" y="62"/>
                  </a:lnTo>
                  <a:lnTo>
                    <a:pt x="702" y="73"/>
                  </a:lnTo>
                  <a:lnTo>
                    <a:pt x="702" y="85"/>
                  </a:lnTo>
                  <a:lnTo>
                    <a:pt x="692" y="90"/>
                  </a:lnTo>
                  <a:lnTo>
                    <a:pt x="682" y="101"/>
                  </a:lnTo>
                  <a:lnTo>
                    <a:pt x="663" y="107"/>
                  </a:lnTo>
                  <a:lnTo>
                    <a:pt x="643" y="118"/>
                  </a:lnTo>
                  <a:lnTo>
                    <a:pt x="623" y="124"/>
                  </a:lnTo>
                  <a:lnTo>
                    <a:pt x="603" y="130"/>
                  </a:lnTo>
                  <a:lnTo>
                    <a:pt x="574" y="135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7" name="Freeform 112"/>
            <p:cNvSpPr>
              <a:spLocks/>
            </p:cNvSpPr>
            <p:nvPr/>
          </p:nvSpPr>
          <p:spPr bwMode="auto">
            <a:xfrm>
              <a:off x="525" y="73"/>
              <a:ext cx="425" cy="40"/>
            </a:xfrm>
            <a:custGeom>
              <a:avLst/>
              <a:gdLst>
                <a:gd name="T0" fmla="*/ 425 w 425"/>
                <a:gd name="T1" fmla="*/ 0 h 40"/>
                <a:gd name="T2" fmla="*/ 366 w 425"/>
                <a:gd name="T3" fmla="*/ 0 h 40"/>
                <a:gd name="T4" fmla="*/ 306 w 425"/>
                <a:gd name="T5" fmla="*/ 0 h 40"/>
                <a:gd name="T6" fmla="*/ 247 w 425"/>
                <a:gd name="T7" fmla="*/ 0 h 40"/>
                <a:gd name="T8" fmla="*/ 188 w 425"/>
                <a:gd name="T9" fmla="*/ 6 h 40"/>
                <a:gd name="T10" fmla="*/ 138 w 425"/>
                <a:gd name="T11" fmla="*/ 6 h 40"/>
                <a:gd name="T12" fmla="*/ 89 w 425"/>
                <a:gd name="T13" fmla="*/ 12 h 40"/>
                <a:gd name="T14" fmla="*/ 49 w 425"/>
                <a:gd name="T15" fmla="*/ 17 h 40"/>
                <a:gd name="T16" fmla="*/ 0 w 425"/>
                <a:gd name="T17" fmla="*/ 29 h 40"/>
                <a:gd name="T18" fmla="*/ 29 w 425"/>
                <a:gd name="T19" fmla="*/ 40 h 40"/>
                <a:gd name="T20" fmla="*/ 79 w 425"/>
                <a:gd name="T21" fmla="*/ 34 h 40"/>
                <a:gd name="T22" fmla="*/ 138 w 425"/>
                <a:gd name="T23" fmla="*/ 34 h 40"/>
                <a:gd name="T24" fmla="*/ 188 w 425"/>
                <a:gd name="T25" fmla="*/ 29 h 40"/>
                <a:gd name="T26" fmla="*/ 237 w 425"/>
                <a:gd name="T27" fmla="*/ 29 h 40"/>
                <a:gd name="T28" fmla="*/ 287 w 425"/>
                <a:gd name="T29" fmla="*/ 29 h 40"/>
                <a:gd name="T30" fmla="*/ 336 w 425"/>
                <a:gd name="T31" fmla="*/ 29 h 40"/>
                <a:gd name="T32" fmla="*/ 376 w 425"/>
                <a:gd name="T33" fmla="*/ 29 h 40"/>
                <a:gd name="T34" fmla="*/ 425 w 425"/>
                <a:gd name="T35" fmla="*/ 29 h 40"/>
                <a:gd name="T36" fmla="*/ 425 w 425"/>
                <a:gd name="T37" fmla="*/ 0 h 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5"/>
                <a:gd name="T58" fmla="*/ 0 h 40"/>
                <a:gd name="T59" fmla="*/ 425 w 425"/>
                <a:gd name="T60" fmla="*/ 40 h 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5" h="40">
                  <a:moveTo>
                    <a:pt x="425" y="0"/>
                  </a:moveTo>
                  <a:lnTo>
                    <a:pt x="366" y="0"/>
                  </a:lnTo>
                  <a:lnTo>
                    <a:pt x="306" y="0"/>
                  </a:lnTo>
                  <a:lnTo>
                    <a:pt x="247" y="0"/>
                  </a:lnTo>
                  <a:lnTo>
                    <a:pt x="188" y="6"/>
                  </a:lnTo>
                  <a:lnTo>
                    <a:pt x="138" y="6"/>
                  </a:lnTo>
                  <a:lnTo>
                    <a:pt x="89" y="12"/>
                  </a:lnTo>
                  <a:lnTo>
                    <a:pt x="49" y="17"/>
                  </a:lnTo>
                  <a:lnTo>
                    <a:pt x="0" y="29"/>
                  </a:lnTo>
                  <a:lnTo>
                    <a:pt x="29" y="40"/>
                  </a:lnTo>
                  <a:lnTo>
                    <a:pt x="79" y="34"/>
                  </a:lnTo>
                  <a:lnTo>
                    <a:pt x="138" y="34"/>
                  </a:lnTo>
                  <a:lnTo>
                    <a:pt x="188" y="29"/>
                  </a:lnTo>
                  <a:lnTo>
                    <a:pt x="237" y="29"/>
                  </a:lnTo>
                  <a:lnTo>
                    <a:pt x="287" y="29"/>
                  </a:lnTo>
                  <a:lnTo>
                    <a:pt x="336" y="29"/>
                  </a:lnTo>
                  <a:lnTo>
                    <a:pt x="376" y="29"/>
                  </a:lnTo>
                  <a:lnTo>
                    <a:pt x="425" y="2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8" name="Freeform 113"/>
            <p:cNvSpPr>
              <a:spLocks/>
            </p:cNvSpPr>
            <p:nvPr/>
          </p:nvSpPr>
          <p:spPr bwMode="auto">
            <a:xfrm>
              <a:off x="168" y="118"/>
              <a:ext cx="475" cy="373"/>
            </a:xfrm>
            <a:custGeom>
              <a:avLst/>
              <a:gdLst>
                <a:gd name="T0" fmla="*/ 258 w 475"/>
                <a:gd name="T1" fmla="*/ 17 h 373"/>
                <a:gd name="T2" fmla="*/ 149 w 475"/>
                <a:gd name="T3" fmla="*/ 62 h 373"/>
                <a:gd name="T4" fmla="*/ 70 w 475"/>
                <a:gd name="T5" fmla="*/ 125 h 373"/>
                <a:gd name="T6" fmla="*/ 10 w 475"/>
                <a:gd name="T7" fmla="*/ 203 h 373"/>
                <a:gd name="T8" fmla="*/ 10 w 475"/>
                <a:gd name="T9" fmla="*/ 277 h 373"/>
                <a:gd name="T10" fmla="*/ 50 w 475"/>
                <a:gd name="T11" fmla="*/ 328 h 373"/>
                <a:gd name="T12" fmla="*/ 119 w 475"/>
                <a:gd name="T13" fmla="*/ 356 h 373"/>
                <a:gd name="T14" fmla="*/ 198 w 475"/>
                <a:gd name="T15" fmla="*/ 373 h 373"/>
                <a:gd name="T16" fmla="*/ 297 w 475"/>
                <a:gd name="T17" fmla="*/ 367 h 373"/>
                <a:gd name="T18" fmla="*/ 386 w 475"/>
                <a:gd name="T19" fmla="*/ 339 h 373"/>
                <a:gd name="T20" fmla="*/ 446 w 475"/>
                <a:gd name="T21" fmla="*/ 299 h 373"/>
                <a:gd name="T22" fmla="*/ 465 w 475"/>
                <a:gd name="T23" fmla="*/ 265 h 373"/>
                <a:gd name="T24" fmla="*/ 465 w 475"/>
                <a:gd name="T25" fmla="*/ 232 h 373"/>
                <a:gd name="T26" fmla="*/ 426 w 475"/>
                <a:gd name="T27" fmla="*/ 198 h 373"/>
                <a:gd name="T28" fmla="*/ 347 w 475"/>
                <a:gd name="T29" fmla="*/ 170 h 373"/>
                <a:gd name="T30" fmla="*/ 228 w 475"/>
                <a:gd name="T31" fmla="*/ 136 h 373"/>
                <a:gd name="T32" fmla="*/ 139 w 475"/>
                <a:gd name="T33" fmla="*/ 136 h 373"/>
                <a:gd name="T34" fmla="*/ 208 w 475"/>
                <a:gd name="T35" fmla="*/ 158 h 373"/>
                <a:gd name="T36" fmla="*/ 287 w 475"/>
                <a:gd name="T37" fmla="*/ 181 h 373"/>
                <a:gd name="T38" fmla="*/ 366 w 475"/>
                <a:gd name="T39" fmla="*/ 209 h 373"/>
                <a:gd name="T40" fmla="*/ 406 w 475"/>
                <a:gd name="T41" fmla="*/ 237 h 373"/>
                <a:gd name="T42" fmla="*/ 416 w 475"/>
                <a:gd name="T43" fmla="*/ 277 h 373"/>
                <a:gd name="T44" fmla="*/ 386 w 475"/>
                <a:gd name="T45" fmla="*/ 311 h 373"/>
                <a:gd name="T46" fmla="*/ 337 w 475"/>
                <a:gd name="T47" fmla="*/ 339 h 373"/>
                <a:gd name="T48" fmla="*/ 258 w 475"/>
                <a:gd name="T49" fmla="*/ 350 h 373"/>
                <a:gd name="T50" fmla="*/ 178 w 475"/>
                <a:gd name="T51" fmla="*/ 339 h 373"/>
                <a:gd name="T52" fmla="*/ 119 w 475"/>
                <a:gd name="T53" fmla="*/ 311 h 373"/>
                <a:gd name="T54" fmla="*/ 79 w 475"/>
                <a:gd name="T55" fmla="*/ 271 h 373"/>
                <a:gd name="T56" fmla="*/ 70 w 475"/>
                <a:gd name="T57" fmla="*/ 226 h 373"/>
                <a:gd name="T58" fmla="*/ 99 w 475"/>
                <a:gd name="T59" fmla="*/ 158 h 373"/>
                <a:gd name="T60" fmla="*/ 159 w 475"/>
                <a:gd name="T61" fmla="*/ 96 h 373"/>
                <a:gd name="T62" fmla="*/ 238 w 475"/>
                <a:gd name="T63" fmla="*/ 51 h 373"/>
                <a:gd name="T64" fmla="*/ 337 w 475"/>
                <a:gd name="T65" fmla="*/ 12 h 3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75"/>
                <a:gd name="T100" fmla="*/ 0 h 373"/>
                <a:gd name="T101" fmla="*/ 475 w 475"/>
                <a:gd name="T102" fmla="*/ 373 h 3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75" h="373">
                  <a:moveTo>
                    <a:pt x="317" y="0"/>
                  </a:moveTo>
                  <a:lnTo>
                    <a:pt x="258" y="17"/>
                  </a:lnTo>
                  <a:lnTo>
                    <a:pt x="198" y="34"/>
                  </a:lnTo>
                  <a:lnTo>
                    <a:pt x="149" y="62"/>
                  </a:lnTo>
                  <a:lnTo>
                    <a:pt x="109" y="91"/>
                  </a:lnTo>
                  <a:lnTo>
                    <a:pt x="70" y="125"/>
                  </a:lnTo>
                  <a:lnTo>
                    <a:pt x="40" y="164"/>
                  </a:lnTo>
                  <a:lnTo>
                    <a:pt x="10" y="203"/>
                  </a:lnTo>
                  <a:lnTo>
                    <a:pt x="0" y="243"/>
                  </a:lnTo>
                  <a:lnTo>
                    <a:pt x="10" y="277"/>
                  </a:lnTo>
                  <a:lnTo>
                    <a:pt x="30" y="305"/>
                  </a:lnTo>
                  <a:lnTo>
                    <a:pt x="50" y="328"/>
                  </a:lnTo>
                  <a:lnTo>
                    <a:pt x="89" y="344"/>
                  </a:lnTo>
                  <a:lnTo>
                    <a:pt x="119" y="356"/>
                  </a:lnTo>
                  <a:lnTo>
                    <a:pt x="159" y="367"/>
                  </a:lnTo>
                  <a:lnTo>
                    <a:pt x="198" y="373"/>
                  </a:lnTo>
                  <a:lnTo>
                    <a:pt x="238" y="373"/>
                  </a:lnTo>
                  <a:lnTo>
                    <a:pt x="297" y="367"/>
                  </a:lnTo>
                  <a:lnTo>
                    <a:pt x="347" y="356"/>
                  </a:lnTo>
                  <a:lnTo>
                    <a:pt x="386" y="339"/>
                  </a:lnTo>
                  <a:lnTo>
                    <a:pt x="426" y="322"/>
                  </a:lnTo>
                  <a:lnTo>
                    <a:pt x="446" y="299"/>
                  </a:lnTo>
                  <a:lnTo>
                    <a:pt x="465" y="282"/>
                  </a:lnTo>
                  <a:lnTo>
                    <a:pt x="465" y="265"/>
                  </a:lnTo>
                  <a:lnTo>
                    <a:pt x="475" y="249"/>
                  </a:lnTo>
                  <a:lnTo>
                    <a:pt x="465" y="232"/>
                  </a:lnTo>
                  <a:lnTo>
                    <a:pt x="446" y="215"/>
                  </a:lnTo>
                  <a:lnTo>
                    <a:pt x="426" y="198"/>
                  </a:lnTo>
                  <a:lnTo>
                    <a:pt x="386" y="181"/>
                  </a:lnTo>
                  <a:lnTo>
                    <a:pt x="347" y="170"/>
                  </a:lnTo>
                  <a:lnTo>
                    <a:pt x="287" y="153"/>
                  </a:lnTo>
                  <a:lnTo>
                    <a:pt x="228" y="136"/>
                  </a:lnTo>
                  <a:lnTo>
                    <a:pt x="149" y="119"/>
                  </a:lnTo>
                  <a:lnTo>
                    <a:pt x="139" y="136"/>
                  </a:lnTo>
                  <a:lnTo>
                    <a:pt x="168" y="147"/>
                  </a:lnTo>
                  <a:lnTo>
                    <a:pt x="208" y="158"/>
                  </a:lnTo>
                  <a:lnTo>
                    <a:pt x="248" y="170"/>
                  </a:lnTo>
                  <a:lnTo>
                    <a:pt x="287" y="181"/>
                  </a:lnTo>
                  <a:lnTo>
                    <a:pt x="327" y="192"/>
                  </a:lnTo>
                  <a:lnTo>
                    <a:pt x="366" y="209"/>
                  </a:lnTo>
                  <a:lnTo>
                    <a:pt x="386" y="220"/>
                  </a:lnTo>
                  <a:lnTo>
                    <a:pt x="406" y="237"/>
                  </a:lnTo>
                  <a:lnTo>
                    <a:pt x="416" y="254"/>
                  </a:lnTo>
                  <a:lnTo>
                    <a:pt x="416" y="277"/>
                  </a:lnTo>
                  <a:lnTo>
                    <a:pt x="406" y="294"/>
                  </a:lnTo>
                  <a:lnTo>
                    <a:pt x="386" y="311"/>
                  </a:lnTo>
                  <a:lnTo>
                    <a:pt x="366" y="328"/>
                  </a:lnTo>
                  <a:lnTo>
                    <a:pt x="337" y="339"/>
                  </a:lnTo>
                  <a:lnTo>
                    <a:pt x="297" y="350"/>
                  </a:lnTo>
                  <a:lnTo>
                    <a:pt x="258" y="350"/>
                  </a:lnTo>
                  <a:lnTo>
                    <a:pt x="218" y="350"/>
                  </a:lnTo>
                  <a:lnTo>
                    <a:pt x="178" y="339"/>
                  </a:lnTo>
                  <a:lnTo>
                    <a:pt x="139" y="328"/>
                  </a:lnTo>
                  <a:lnTo>
                    <a:pt x="119" y="311"/>
                  </a:lnTo>
                  <a:lnTo>
                    <a:pt x="99" y="288"/>
                  </a:lnTo>
                  <a:lnTo>
                    <a:pt x="79" y="271"/>
                  </a:lnTo>
                  <a:lnTo>
                    <a:pt x="79" y="249"/>
                  </a:lnTo>
                  <a:lnTo>
                    <a:pt x="70" y="226"/>
                  </a:lnTo>
                  <a:lnTo>
                    <a:pt x="79" y="192"/>
                  </a:lnTo>
                  <a:lnTo>
                    <a:pt x="99" y="158"/>
                  </a:lnTo>
                  <a:lnTo>
                    <a:pt x="129" y="125"/>
                  </a:lnTo>
                  <a:lnTo>
                    <a:pt x="159" y="96"/>
                  </a:lnTo>
                  <a:lnTo>
                    <a:pt x="188" y="74"/>
                  </a:lnTo>
                  <a:lnTo>
                    <a:pt x="238" y="51"/>
                  </a:lnTo>
                  <a:lnTo>
                    <a:pt x="277" y="29"/>
                  </a:lnTo>
                  <a:lnTo>
                    <a:pt x="337" y="12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9" name="Freeform 114"/>
            <p:cNvSpPr>
              <a:spLocks/>
            </p:cNvSpPr>
            <p:nvPr/>
          </p:nvSpPr>
          <p:spPr bwMode="auto">
            <a:xfrm>
              <a:off x="20" y="79"/>
              <a:ext cx="801" cy="665"/>
            </a:xfrm>
            <a:custGeom>
              <a:avLst/>
              <a:gdLst>
                <a:gd name="T0" fmla="*/ 218 w 801"/>
                <a:gd name="T1" fmla="*/ 141 h 665"/>
                <a:gd name="T2" fmla="*/ 208 w 801"/>
                <a:gd name="T3" fmla="*/ 152 h 665"/>
                <a:gd name="T4" fmla="*/ 99 w 801"/>
                <a:gd name="T5" fmla="*/ 124 h 665"/>
                <a:gd name="T6" fmla="*/ 10 w 801"/>
                <a:gd name="T7" fmla="*/ 79 h 665"/>
                <a:gd name="T8" fmla="*/ 79 w 801"/>
                <a:gd name="T9" fmla="*/ 17 h 665"/>
                <a:gd name="T10" fmla="*/ 247 w 801"/>
                <a:gd name="T11" fmla="*/ 0 h 665"/>
                <a:gd name="T12" fmla="*/ 564 w 801"/>
                <a:gd name="T13" fmla="*/ 45 h 665"/>
                <a:gd name="T14" fmla="*/ 782 w 801"/>
                <a:gd name="T15" fmla="*/ 214 h 665"/>
                <a:gd name="T16" fmla="*/ 732 w 801"/>
                <a:gd name="T17" fmla="*/ 395 h 665"/>
                <a:gd name="T18" fmla="*/ 485 w 801"/>
                <a:gd name="T19" fmla="*/ 491 h 665"/>
                <a:gd name="T20" fmla="*/ 297 w 801"/>
                <a:gd name="T21" fmla="*/ 491 h 665"/>
                <a:gd name="T22" fmla="*/ 188 w 801"/>
                <a:gd name="T23" fmla="*/ 468 h 665"/>
                <a:gd name="T24" fmla="*/ 138 w 801"/>
                <a:gd name="T25" fmla="*/ 462 h 665"/>
                <a:gd name="T26" fmla="*/ 128 w 801"/>
                <a:gd name="T27" fmla="*/ 474 h 665"/>
                <a:gd name="T28" fmla="*/ 178 w 801"/>
                <a:gd name="T29" fmla="*/ 502 h 665"/>
                <a:gd name="T30" fmla="*/ 237 w 801"/>
                <a:gd name="T31" fmla="*/ 553 h 665"/>
                <a:gd name="T32" fmla="*/ 237 w 801"/>
                <a:gd name="T33" fmla="*/ 581 h 665"/>
                <a:gd name="T34" fmla="*/ 198 w 801"/>
                <a:gd name="T35" fmla="*/ 603 h 665"/>
                <a:gd name="T36" fmla="*/ 168 w 801"/>
                <a:gd name="T37" fmla="*/ 598 h 665"/>
                <a:gd name="T38" fmla="*/ 138 w 801"/>
                <a:gd name="T39" fmla="*/ 598 h 665"/>
                <a:gd name="T40" fmla="*/ 119 w 801"/>
                <a:gd name="T41" fmla="*/ 592 h 665"/>
                <a:gd name="T42" fmla="*/ 119 w 801"/>
                <a:gd name="T43" fmla="*/ 603 h 665"/>
                <a:gd name="T44" fmla="*/ 119 w 801"/>
                <a:gd name="T45" fmla="*/ 626 h 665"/>
                <a:gd name="T46" fmla="*/ 119 w 801"/>
                <a:gd name="T47" fmla="*/ 660 h 665"/>
                <a:gd name="T48" fmla="*/ 99 w 801"/>
                <a:gd name="T49" fmla="*/ 665 h 665"/>
                <a:gd name="T50" fmla="*/ 79 w 801"/>
                <a:gd name="T51" fmla="*/ 665 h 665"/>
                <a:gd name="T52" fmla="*/ 79 w 801"/>
                <a:gd name="T53" fmla="*/ 637 h 665"/>
                <a:gd name="T54" fmla="*/ 79 w 801"/>
                <a:gd name="T55" fmla="*/ 598 h 665"/>
                <a:gd name="T56" fmla="*/ 79 w 801"/>
                <a:gd name="T57" fmla="*/ 575 h 665"/>
                <a:gd name="T58" fmla="*/ 99 w 801"/>
                <a:gd name="T59" fmla="*/ 575 h 665"/>
                <a:gd name="T60" fmla="*/ 128 w 801"/>
                <a:gd name="T61" fmla="*/ 581 h 665"/>
                <a:gd name="T62" fmla="*/ 148 w 801"/>
                <a:gd name="T63" fmla="*/ 586 h 665"/>
                <a:gd name="T64" fmla="*/ 188 w 801"/>
                <a:gd name="T65" fmla="*/ 581 h 665"/>
                <a:gd name="T66" fmla="*/ 188 w 801"/>
                <a:gd name="T67" fmla="*/ 564 h 665"/>
                <a:gd name="T68" fmla="*/ 119 w 801"/>
                <a:gd name="T69" fmla="*/ 530 h 665"/>
                <a:gd name="T70" fmla="*/ 59 w 801"/>
                <a:gd name="T71" fmla="*/ 479 h 665"/>
                <a:gd name="T72" fmla="*/ 79 w 801"/>
                <a:gd name="T73" fmla="*/ 445 h 665"/>
                <a:gd name="T74" fmla="*/ 138 w 801"/>
                <a:gd name="T75" fmla="*/ 445 h 665"/>
                <a:gd name="T76" fmla="*/ 257 w 801"/>
                <a:gd name="T77" fmla="*/ 468 h 665"/>
                <a:gd name="T78" fmla="*/ 415 w 801"/>
                <a:gd name="T79" fmla="*/ 474 h 665"/>
                <a:gd name="T80" fmla="*/ 604 w 801"/>
                <a:gd name="T81" fmla="*/ 423 h 665"/>
                <a:gd name="T82" fmla="*/ 702 w 801"/>
                <a:gd name="T83" fmla="*/ 310 h 665"/>
                <a:gd name="T84" fmla="*/ 653 w 801"/>
                <a:gd name="T85" fmla="*/ 147 h 665"/>
                <a:gd name="T86" fmla="*/ 386 w 801"/>
                <a:gd name="T87" fmla="*/ 23 h 665"/>
                <a:gd name="T88" fmla="*/ 168 w 801"/>
                <a:gd name="T89" fmla="*/ 28 h 665"/>
                <a:gd name="T90" fmla="*/ 99 w 801"/>
                <a:gd name="T91" fmla="*/ 62 h 665"/>
                <a:gd name="T92" fmla="*/ 119 w 801"/>
                <a:gd name="T93" fmla="*/ 101 h 665"/>
                <a:gd name="T94" fmla="*/ 198 w 801"/>
                <a:gd name="T95" fmla="*/ 130 h 66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01"/>
                <a:gd name="T145" fmla="*/ 0 h 665"/>
                <a:gd name="T146" fmla="*/ 801 w 801"/>
                <a:gd name="T147" fmla="*/ 665 h 66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01" h="665">
                  <a:moveTo>
                    <a:pt x="218" y="135"/>
                  </a:moveTo>
                  <a:lnTo>
                    <a:pt x="218" y="141"/>
                  </a:lnTo>
                  <a:lnTo>
                    <a:pt x="218" y="147"/>
                  </a:lnTo>
                  <a:lnTo>
                    <a:pt x="208" y="147"/>
                  </a:lnTo>
                  <a:lnTo>
                    <a:pt x="208" y="152"/>
                  </a:lnTo>
                  <a:lnTo>
                    <a:pt x="168" y="147"/>
                  </a:lnTo>
                  <a:lnTo>
                    <a:pt x="138" y="135"/>
                  </a:lnTo>
                  <a:lnTo>
                    <a:pt x="99" y="124"/>
                  </a:lnTo>
                  <a:lnTo>
                    <a:pt x="69" y="113"/>
                  </a:lnTo>
                  <a:lnTo>
                    <a:pt x="39" y="101"/>
                  </a:lnTo>
                  <a:lnTo>
                    <a:pt x="20" y="90"/>
                  </a:lnTo>
                  <a:lnTo>
                    <a:pt x="10" y="79"/>
                  </a:lnTo>
                  <a:lnTo>
                    <a:pt x="0" y="68"/>
                  </a:lnTo>
                  <a:lnTo>
                    <a:pt x="20" y="45"/>
                  </a:lnTo>
                  <a:lnTo>
                    <a:pt x="39" y="34"/>
                  </a:lnTo>
                  <a:lnTo>
                    <a:pt x="79" y="17"/>
                  </a:lnTo>
                  <a:lnTo>
                    <a:pt x="119" y="11"/>
                  </a:lnTo>
                  <a:lnTo>
                    <a:pt x="158" y="6"/>
                  </a:lnTo>
                  <a:lnTo>
                    <a:pt x="198" y="0"/>
                  </a:lnTo>
                  <a:lnTo>
                    <a:pt x="247" y="0"/>
                  </a:lnTo>
                  <a:lnTo>
                    <a:pt x="277" y="0"/>
                  </a:lnTo>
                  <a:lnTo>
                    <a:pt x="376" y="6"/>
                  </a:lnTo>
                  <a:lnTo>
                    <a:pt x="475" y="23"/>
                  </a:lnTo>
                  <a:lnTo>
                    <a:pt x="564" y="45"/>
                  </a:lnTo>
                  <a:lnTo>
                    <a:pt x="633" y="73"/>
                  </a:lnTo>
                  <a:lnTo>
                    <a:pt x="702" y="113"/>
                  </a:lnTo>
                  <a:lnTo>
                    <a:pt x="752" y="164"/>
                  </a:lnTo>
                  <a:lnTo>
                    <a:pt x="782" y="214"/>
                  </a:lnTo>
                  <a:lnTo>
                    <a:pt x="801" y="276"/>
                  </a:lnTo>
                  <a:lnTo>
                    <a:pt x="792" y="321"/>
                  </a:lnTo>
                  <a:lnTo>
                    <a:pt x="762" y="361"/>
                  </a:lnTo>
                  <a:lnTo>
                    <a:pt x="732" y="395"/>
                  </a:lnTo>
                  <a:lnTo>
                    <a:pt x="683" y="429"/>
                  </a:lnTo>
                  <a:lnTo>
                    <a:pt x="623" y="457"/>
                  </a:lnTo>
                  <a:lnTo>
                    <a:pt x="564" y="479"/>
                  </a:lnTo>
                  <a:lnTo>
                    <a:pt x="485" y="491"/>
                  </a:lnTo>
                  <a:lnTo>
                    <a:pt x="406" y="496"/>
                  </a:lnTo>
                  <a:lnTo>
                    <a:pt x="356" y="496"/>
                  </a:lnTo>
                  <a:lnTo>
                    <a:pt x="326" y="491"/>
                  </a:lnTo>
                  <a:lnTo>
                    <a:pt x="297" y="491"/>
                  </a:lnTo>
                  <a:lnTo>
                    <a:pt x="267" y="485"/>
                  </a:lnTo>
                  <a:lnTo>
                    <a:pt x="237" y="479"/>
                  </a:lnTo>
                  <a:lnTo>
                    <a:pt x="218" y="474"/>
                  </a:lnTo>
                  <a:lnTo>
                    <a:pt x="188" y="468"/>
                  </a:lnTo>
                  <a:lnTo>
                    <a:pt x="148" y="462"/>
                  </a:lnTo>
                  <a:lnTo>
                    <a:pt x="138" y="462"/>
                  </a:lnTo>
                  <a:lnTo>
                    <a:pt x="128" y="462"/>
                  </a:lnTo>
                  <a:lnTo>
                    <a:pt x="128" y="468"/>
                  </a:lnTo>
                  <a:lnTo>
                    <a:pt x="128" y="474"/>
                  </a:lnTo>
                  <a:lnTo>
                    <a:pt x="148" y="485"/>
                  </a:lnTo>
                  <a:lnTo>
                    <a:pt x="158" y="491"/>
                  </a:lnTo>
                  <a:lnTo>
                    <a:pt x="178" y="502"/>
                  </a:lnTo>
                  <a:lnTo>
                    <a:pt x="198" y="513"/>
                  </a:lnTo>
                  <a:lnTo>
                    <a:pt x="218" y="524"/>
                  </a:lnTo>
                  <a:lnTo>
                    <a:pt x="227" y="541"/>
                  </a:lnTo>
                  <a:lnTo>
                    <a:pt x="237" y="553"/>
                  </a:lnTo>
                  <a:lnTo>
                    <a:pt x="247" y="564"/>
                  </a:lnTo>
                  <a:lnTo>
                    <a:pt x="247" y="570"/>
                  </a:lnTo>
                  <a:lnTo>
                    <a:pt x="247" y="575"/>
                  </a:lnTo>
                  <a:lnTo>
                    <a:pt x="237" y="581"/>
                  </a:lnTo>
                  <a:lnTo>
                    <a:pt x="237" y="586"/>
                  </a:lnTo>
                  <a:lnTo>
                    <a:pt x="227" y="592"/>
                  </a:lnTo>
                  <a:lnTo>
                    <a:pt x="218" y="598"/>
                  </a:lnTo>
                  <a:lnTo>
                    <a:pt x="198" y="603"/>
                  </a:lnTo>
                  <a:lnTo>
                    <a:pt x="188" y="603"/>
                  </a:lnTo>
                  <a:lnTo>
                    <a:pt x="178" y="603"/>
                  </a:lnTo>
                  <a:lnTo>
                    <a:pt x="168" y="598"/>
                  </a:lnTo>
                  <a:lnTo>
                    <a:pt x="158" y="598"/>
                  </a:lnTo>
                  <a:lnTo>
                    <a:pt x="148" y="598"/>
                  </a:lnTo>
                  <a:lnTo>
                    <a:pt x="138" y="598"/>
                  </a:lnTo>
                  <a:lnTo>
                    <a:pt x="128" y="592"/>
                  </a:lnTo>
                  <a:lnTo>
                    <a:pt x="119" y="592"/>
                  </a:lnTo>
                  <a:lnTo>
                    <a:pt x="119" y="598"/>
                  </a:lnTo>
                  <a:lnTo>
                    <a:pt x="119" y="603"/>
                  </a:lnTo>
                  <a:lnTo>
                    <a:pt x="119" y="609"/>
                  </a:lnTo>
                  <a:lnTo>
                    <a:pt x="119" y="620"/>
                  </a:lnTo>
                  <a:lnTo>
                    <a:pt x="119" y="626"/>
                  </a:lnTo>
                  <a:lnTo>
                    <a:pt x="119" y="637"/>
                  </a:lnTo>
                  <a:lnTo>
                    <a:pt x="119" y="643"/>
                  </a:lnTo>
                  <a:lnTo>
                    <a:pt x="119" y="649"/>
                  </a:lnTo>
                  <a:lnTo>
                    <a:pt x="119" y="660"/>
                  </a:lnTo>
                  <a:lnTo>
                    <a:pt x="119" y="665"/>
                  </a:lnTo>
                  <a:lnTo>
                    <a:pt x="109" y="665"/>
                  </a:lnTo>
                  <a:lnTo>
                    <a:pt x="99" y="665"/>
                  </a:lnTo>
                  <a:lnTo>
                    <a:pt x="89" y="665"/>
                  </a:lnTo>
                  <a:lnTo>
                    <a:pt x="79" y="665"/>
                  </a:lnTo>
                  <a:lnTo>
                    <a:pt x="79" y="654"/>
                  </a:lnTo>
                  <a:lnTo>
                    <a:pt x="79" y="649"/>
                  </a:lnTo>
                  <a:lnTo>
                    <a:pt x="79" y="637"/>
                  </a:lnTo>
                  <a:lnTo>
                    <a:pt x="79" y="626"/>
                  </a:lnTo>
                  <a:lnTo>
                    <a:pt x="79" y="620"/>
                  </a:lnTo>
                  <a:lnTo>
                    <a:pt x="79" y="609"/>
                  </a:lnTo>
                  <a:lnTo>
                    <a:pt x="79" y="598"/>
                  </a:lnTo>
                  <a:lnTo>
                    <a:pt x="79" y="586"/>
                  </a:lnTo>
                  <a:lnTo>
                    <a:pt x="79" y="581"/>
                  </a:lnTo>
                  <a:lnTo>
                    <a:pt x="79" y="575"/>
                  </a:lnTo>
                  <a:lnTo>
                    <a:pt x="89" y="575"/>
                  </a:lnTo>
                  <a:lnTo>
                    <a:pt x="99" y="575"/>
                  </a:lnTo>
                  <a:lnTo>
                    <a:pt x="109" y="575"/>
                  </a:lnTo>
                  <a:lnTo>
                    <a:pt x="119" y="575"/>
                  </a:lnTo>
                  <a:lnTo>
                    <a:pt x="128" y="581"/>
                  </a:lnTo>
                  <a:lnTo>
                    <a:pt x="138" y="581"/>
                  </a:lnTo>
                  <a:lnTo>
                    <a:pt x="148" y="581"/>
                  </a:lnTo>
                  <a:lnTo>
                    <a:pt x="148" y="586"/>
                  </a:lnTo>
                  <a:lnTo>
                    <a:pt x="158" y="586"/>
                  </a:lnTo>
                  <a:lnTo>
                    <a:pt x="168" y="586"/>
                  </a:lnTo>
                  <a:lnTo>
                    <a:pt x="178" y="586"/>
                  </a:lnTo>
                  <a:lnTo>
                    <a:pt x="188" y="581"/>
                  </a:lnTo>
                  <a:lnTo>
                    <a:pt x="188" y="575"/>
                  </a:lnTo>
                  <a:lnTo>
                    <a:pt x="188" y="570"/>
                  </a:lnTo>
                  <a:lnTo>
                    <a:pt x="188" y="564"/>
                  </a:lnTo>
                  <a:lnTo>
                    <a:pt x="168" y="553"/>
                  </a:lnTo>
                  <a:lnTo>
                    <a:pt x="148" y="541"/>
                  </a:lnTo>
                  <a:lnTo>
                    <a:pt x="119" y="530"/>
                  </a:lnTo>
                  <a:lnTo>
                    <a:pt x="99" y="519"/>
                  </a:lnTo>
                  <a:lnTo>
                    <a:pt x="89" y="508"/>
                  </a:lnTo>
                  <a:lnTo>
                    <a:pt x="69" y="496"/>
                  </a:lnTo>
                  <a:lnTo>
                    <a:pt x="59" y="479"/>
                  </a:lnTo>
                  <a:lnTo>
                    <a:pt x="59" y="468"/>
                  </a:lnTo>
                  <a:lnTo>
                    <a:pt x="69" y="457"/>
                  </a:lnTo>
                  <a:lnTo>
                    <a:pt x="69" y="451"/>
                  </a:lnTo>
                  <a:lnTo>
                    <a:pt x="79" y="445"/>
                  </a:lnTo>
                  <a:lnTo>
                    <a:pt x="99" y="445"/>
                  </a:lnTo>
                  <a:lnTo>
                    <a:pt x="109" y="440"/>
                  </a:lnTo>
                  <a:lnTo>
                    <a:pt x="128" y="440"/>
                  </a:lnTo>
                  <a:lnTo>
                    <a:pt x="138" y="445"/>
                  </a:lnTo>
                  <a:lnTo>
                    <a:pt x="148" y="445"/>
                  </a:lnTo>
                  <a:lnTo>
                    <a:pt x="188" y="457"/>
                  </a:lnTo>
                  <a:lnTo>
                    <a:pt x="227" y="462"/>
                  </a:lnTo>
                  <a:lnTo>
                    <a:pt x="257" y="468"/>
                  </a:lnTo>
                  <a:lnTo>
                    <a:pt x="297" y="474"/>
                  </a:lnTo>
                  <a:lnTo>
                    <a:pt x="336" y="479"/>
                  </a:lnTo>
                  <a:lnTo>
                    <a:pt x="376" y="479"/>
                  </a:lnTo>
                  <a:lnTo>
                    <a:pt x="415" y="474"/>
                  </a:lnTo>
                  <a:lnTo>
                    <a:pt x="455" y="474"/>
                  </a:lnTo>
                  <a:lnTo>
                    <a:pt x="514" y="462"/>
                  </a:lnTo>
                  <a:lnTo>
                    <a:pt x="564" y="445"/>
                  </a:lnTo>
                  <a:lnTo>
                    <a:pt x="604" y="423"/>
                  </a:lnTo>
                  <a:lnTo>
                    <a:pt x="643" y="400"/>
                  </a:lnTo>
                  <a:lnTo>
                    <a:pt x="673" y="372"/>
                  </a:lnTo>
                  <a:lnTo>
                    <a:pt x="693" y="344"/>
                  </a:lnTo>
                  <a:lnTo>
                    <a:pt x="702" y="310"/>
                  </a:lnTo>
                  <a:lnTo>
                    <a:pt x="712" y="282"/>
                  </a:lnTo>
                  <a:lnTo>
                    <a:pt x="702" y="237"/>
                  </a:lnTo>
                  <a:lnTo>
                    <a:pt x="693" y="192"/>
                  </a:lnTo>
                  <a:lnTo>
                    <a:pt x="653" y="147"/>
                  </a:lnTo>
                  <a:lnTo>
                    <a:pt x="613" y="107"/>
                  </a:lnTo>
                  <a:lnTo>
                    <a:pt x="544" y="68"/>
                  </a:lnTo>
                  <a:lnTo>
                    <a:pt x="475" y="45"/>
                  </a:lnTo>
                  <a:lnTo>
                    <a:pt x="386" y="23"/>
                  </a:lnTo>
                  <a:lnTo>
                    <a:pt x="277" y="17"/>
                  </a:lnTo>
                  <a:lnTo>
                    <a:pt x="237" y="23"/>
                  </a:lnTo>
                  <a:lnTo>
                    <a:pt x="198" y="23"/>
                  </a:lnTo>
                  <a:lnTo>
                    <a:pt x="168" y="28"/>
                  </a:lnTo>
                  <a:lnTo>
                    <a:pt x="138" y="34"/>
                  </a:lnTo>
                  <a:lnTo>
                    <a:pt x="119" y="45"/>
                  </a:lnTo>
                  <a:lnTo>
                    <a:pt x="109" y="51"/>
                  </a:lnTo>
                  <a:lnTo>
                    <a:pt x="99" y="62"/>
                  </a:lnTo>
                  <a:lnTo>
                    <a:pt x="99" y="73"/>
                  </a:lnTo>
                  <a:lnTo>
                    <a:pt x="99" y="85"/>
                  </a:lnTo>
                  <a:lnTo>
                    <a:pt x="109" y="90"/>
                  </a:lnTo>
                  <a:lnTo>
                    <a:pt x="119" y="101"/>
                  </a:lnTo>
                  <a:lnTo>
                    <a:pt x="138" y="107"/>
                  </a:lnTo>
                  <a:lnTo>
                    <a:pt x="158" y="118"/>
                  </a:lnTo>
                  <a:lnTo>
                    <a:pt x="178" y="124"/>
                  </a:lnTo>
                  <a:lnTo>
                    <a:pt x="198" y="130"/>
                  </a:lnTo>
                  <a:lnTo>
                    <a:pt x="218" y="135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0" name="Freeform 115"/>
            <p:cNvSpPr>
              <a:spLocks/>
            </p:cNvSpPr>
            <p:nvPr/>
          </p:nvSpPr>
          <p:spPr bwMode="auto">
            <a:xfrm>
              <a:off x="544" y="4196"/>
              <a:ext cx="426" cy="34"/>
            </a:xfrm>
            <a:custGeom>
              <a:avLst/>
              <a:gdLst>
                <a:gd name="T0" fmla="*/ 426 w 426"/>
                <a:gd name="T1" fmla="*/ 34 h 34"/>
                <a:gd name="T2" fmla="*/ 357 w 426"/>
                <a:gd name="T3" fmla="*/ 34 h 34"/>
                <a:gd name="T4" fmla="*/ 297 w 426"/>
                <a:gd name="T5" fmla="*/ 34 h 34"/>
                <a:gd name="T6" fmla="*/ 238 w 426"/>
                <a:gd name="T7" fmla="*/ 34 h 34"/>
                <a:gd name="T8" fmla="*/ 188 w 426"/>
                <a:gd name="T9" fmla="*/ 34 h 34"/>
                <a:gd name="T10" fmla="*/ 139 w 426"/>
                <a:gd name="T11" fmla="*/ 28 h 34"/>
                <a:gd name="T12" fmla="*/ 89 w 426"/>
                <a:gd name="T13" fmla="*/ 22 h 34"/>
                <a:gd name="T14" fmla="*/ 40 w 426"/>
                <a:gd name="T15" fmla="*/ 17 h 34"/>
                <a:gd name="T16" fmla="*/ 0 w 426"/>
                <a:gd name="T17" fmla="*/ 11 h 34"/>
                <a:gd name="T18" fmla="*/ 30 w 426"/>
                <a:gd name="T19" fmla="*/ 0 h 34"/>
                <a:gd name="T20" fmla="*/ 80 w 426"/>
                <a:gd name="T21" fmla="*/ 6 h 34"/>
                <a:gd name="T22" fmla="*/ 129 w 426"/>
                <a:gd name="T23" fmla="*/ 6 h 34"/>
                <a:gd name="T24" fmla="*/ 178 w 426"/>
                <a:gd name="T25" fmla="*/ 11 h 34"/>
                <a:gd name="T26" fmla="*/ 228 w 426"/>
                <a:gd name="T27" fmla="*/ 11 h 34"/>
                <a:gd name="T28" fmla="*/ 277 w 426"/>
                <a:gd name="T29" fmla="*/ 11 h 34"/>
                <a:gd name="T30" fmla="*/ 327 w 426"/>
                <a:gd name="T31" fmla="*/ 11 h 34"/>
                <a:gd name="T32" fmla="*/ 376 w 426"/>
                <a:gd name="T33" fmla="*/ 11 h 34"/>
                <a:gd name="T34" fmla="*/ 426 w 426"/>
                <a:gd name="T35" fmla="*/ 11 h 34"/>
                <a:gd name="T36" fmla="*/ 426 w 426"/>
                <a:gd name="T37" fmla="*/ 34 h 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6"/>
                <a:gd name="T58" fmla="*/ 0 h 34"/>
                <a:gd name="T59" fmla="*/ 426 w 426"/>
                <a:gd name="T60" fmla="*/ 34 h 3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6" h="34">
                  <a:moveTo>
                    <a:pt x="426" y="34"/>
                  </a:moveTo>
                  <a:lnTo>
                    <a:pt x="357" y="34"/>
                  </a:lnTo>
                  <a:lnTo>
                    <a:pt x="297" y="34"/>
                  </a:lnTo>
                  <a:lnTo>
                    <a:pt x="238" y="34"/>
                  </a:lnTo>
                  <a:lnTo>
                    <a:pt x="188" y="34"/>
                  </a:lnTo>
                  <a:lnTo>
                    <a:pt x="139" y="28"/>
                  </a:lnTo>
                  <a:lnTo>
                    <a:pt x="89" y="22"/>
                  </a:lnTo>
                  <a:lnTo>
                    <a:pt x="40" y="17"/>
                  </a:lnTo>
                  <a:lnTo>
                    <a:pt x="0" y="11"/>
                  </a:lnTo>
                  <a:lnTo>
                    <a:pt x="30" y="0"/>
                  </a:lnTo>
                  <a:lnTo>
                    <a:pt x="80" y="6"/>
                  </a:lnTo>
                  <a:lnTo>
                    <a:pt x="129" y="6"/>
                  </a:lnTo>
                  <a:lnTo>
                    <a:pt x="178" y="11"/>
                  </a:lnTo>
                  <a:lnTo>
                    <a:pt x="228" y="11"/>
                  </a:lnTo>
                  <a:lnTo>
                    <a:pt x="277" y="11"/>
                  </a:lnTo>
                  <a:lnTo>
                    <a:pt x="327" y="11"/>
                  </a:lnTo>
                  <a:lnTo>
                    <a:pt x="376" y="11"/>
                  </a:lnTo>
                  <a:lnTo>
                    <a:pt x="426" y="11"/>
                  </a:lnTo>
                  <a:lnTo>
                    <a:pt x="426" y="34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1" name="Freeform 116"/>
            <p:cNvSpPr>
              <a:spLocks/>
            </p:cNvSpPr>
            <p:nvPr/>
          </p:nvSpPr>
          <p:spPr bwMode="auto">
            <a:xfrm>
              <a:off x="188" y="3818"/>
              <a:ext cx="475" cy="367"/>
            </a:xfrm>
            <a:custGeom>
              <a:avLst/>
              <a:gdLst>
                <a:gd name="T0" fmla="*/ 257 w 475"/>
                <a:gd name="T1" fmla="*/ 355 h 367"/>
                <a:gd name="T2" fmla="*/ 148 w 475"/>
                <a:gd name="T3" fmla="*/ 310 h 367"/>
                <a:gd name="T4" fmla="*/ 59 w 475"/>
                <a:gd name="T5" fmla="*/ 243 h 367"/>
                <a:gd name="T6" fmla="*/ 10 w 475"/>
                <a:gd name="T7" fmla="*/ 169 h 367"/>
                <a:gd name="T8" fmla="*/ 10 w 475"/>
                <a:gd name="T9" fmla="*/ 96 h 367"/>
                <a:gd name="T10" fmla="*/ 50 w 475"/>
                <a:gd name="T11" fmla="*/ 45 h 367"/>
                <a:gd name="T12" fmla="*/ 119 w 475"/>
                <a:gd name="T13" fmla="*/ 11 h 367"/>
                <a:gd name="T14" fmla="*/ 198 w 475"/>
                <a:gd name="T15" fmla="*/ 0 h 367"/>
                <a:gd name="T16" fmla="*/ 297 w 475"/>
                <a:gd name="T17" fmla="*/ 6 h 367"/>
                <a:gd name="T18" fmla="*/ 386 w 475"/>
                <a:gd name="T19" fmla="*/ 28 h 367"/>
                <a:gd name="T20" fmla="*/ 445 w 475"/>
                <a:gd name="T21" fmla="*/ 68 h 367"/>
                <a:gd name="T22" fmla="*/ 465 w 475"/>
                <a:gd name="T23" fmla="*/ 107 h 367"/>
                <a:gd name="T24" fmla="*/ 465 w 475"/>
                <a:gd name="T25" fmla="*/ 141 h 367"/>
                <a:gd name="T26" fmla="*/ 426 w 475"/>
                <a:gd name="T27" fmla="*/ 175 h 367"/>
                <a:gd name="T28" fmla="*/ 346 w 475"/>
                <a:gd name="T29" fmla="*/ 203 h 367"/>
                <a:gd name="T30" fmla="*/ 228 w 475"/>
                <a:gd name="T31" fmla="*/ 231 h 367"/>
                <a:gd name="T32" fmla="*/ 129 w 475"/>
                <a:gd name="T33" fmla="*/ 237 h 367"/>
                <a:gd name="T34" fmla="*/ 208 w 475"/>
                <a:gd name="T35" fmla="*/ 214 h 367"/>
                <a:gd name="T36" fmla="*/ 287 w 475"/>
                <a:gd name="T37" fmla="*/ 192 h 367"/>
                <a:gd name="T38" fmla="*/ 356 w 475"/>
                <a:gd name="T39" fmla="*/ 164 h 367"/>
                <a:gd name="T40" fmla="*/ 406 w 475"/>
                <a:gd name="T41" fmla="*/ 135 h 367"/>
                <a:gd name="T42" fmla="*/ 416 w 475"/>
                <a:gd name="T43" fmla="*/ 96 h 367"/>
                <a:gd name="T44" fmla="*/ 386 w 475"/>
                <a:gd name="T45" fmla="*/ 56 h 367"/>
                <a:gd name="T46" fmla="*/ 337 w 475"/>
                <a:gd name="T47" fmla="*/ 28 h 367"/>
                <a:gd name="T48" fmla="*/ 257 w 475"/>
                <a:gd name="T49" fmla="*/ 17 h 367"/>
                <a:gd name="T50" fmla="*/ 168 w 475"/>
                <a:gd name="T51" fmla="*/ 28 h 367"/>
                <a:gd name="T52" fmla="*/ 119 w 475"/>
                <a:gd name="T53" fmla="*/ 62 h 367"/>
                <a:gd name="T54" fmla="*/ 79 w 475"/>
                <a:gd name="T55" fmla="*/ 102 h 367"/>
                <a:gd name="T56" fmla="*/ 69 w 475"/>
                <a:gd name="T57" fmla="*/ 141 h 367"/>
                <a:gd name="T58" fmla="*/ 99 w 475"/>
                <a:gd name="T59" fmla="*/ 214 h 367"/>
                <a:gd name="T60" fmla="*/ 148 w 475"/>
                <a:gd name="T61" fmla="*/ 271 h 367"/>
                <a:gd name="T62" fmla="*/ 228 w 475"/>
                <a:gd name="T63" fmla="*/ 322 h 367"/>
                <a:gd name="T64" fmla="*/ 337 w 475"/>
                <a:gd name="T65" fmla="*/ 361 h 3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75"/>
                <a:gd name="T100" fmla="*/ 0 h 367"/>
                <a:gd name="T101" fmla="*/ 475 w 475"/>
                <a:gd name="T102" fmla="*/ 367 h 3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75" h="367">
                  <a:moveTo>
                    <a:pt x="317" y="367"/>
                  </a:moveTo>
                  <a:lnTo>
                    <a:pt x="257" y="355"/>
                  </a:lnTo>
                  <a:lnTo>
                    <a:pt x="198" y="333"/>
                  </a:lnTo>
                  <a:lnTo>
                    <a:pt x="148" y="310"/>
                  </a:lnTo>
                  <a:lnTo>
                    <a:pt x="99" y="276"/>
                  </a:lnTo>
                  <a:lnTo>
                    <a:pt x="59" y="243"/>
                  </a:lnTo>
                  <a:lnTo>
                    <a:pt x="30" y="209"/>
                  </a:lnTo>
                  <a:lnTo>
                    <a:pt x="10" y="169"/>
                  </a:lnTo>
                  <a:lnTo>
                    <a:pt x="0" y="130"/>
                  </a:lnTo>
                  <a:lnTo>
                    <a:pt x="10" y="96"/>
                  </a:lnTo>
                  <a:lnTo>
                    <a:pt x="30" y="68"/>
                  </a:lnTo>
                  <a:lnTo>
                    <a:pt x="50" y="45"/>
                  </a:lnTo>
                  <a:lnTo>
                    <a:pt x="79" y="28"/>
                  </a:lnTo>
                  <a:lnTo>
                    <a:pt x="119" y="11"/>
                  </a:lnTo>
                  <a:lnTo>
                    <a:pt x="158" y="6"/>
                  </a:lnTo>
                  <a:lnTo>
                    <a:pt x="198" y="0"/>
                  </a:lnTo>
                  <a:lnTo>
                    <a:pt x="238" y="0"/>
                  </a:lnTo>
                  <a:lnTo>
                    <a:pt x="297" y="6"/>
                  </a:lnTo>
                  <a:lnTo>
                    <a:pt x="346" y="17"/>
                  </a:lnTo>
                  <a:lnTo>
                    <a:pt x="386" y="28"/>
                  </a:lnTo>
                  <a:lnTo>
                    <a:pt x="416" y="51"/>
                  </a:lnTo>
                  <a:lnTo>
                    <a:pt x="445" y="68"/>
                  </a:lnTo>
                  <a:lnTo>
                    <a:pt x="455" y="90"/>
                  </a:lnTo>
                  <a:lnTo>
                    <a:pt x="465" y="107"/>
                  </a:lnTo>
                  <a:lnTo>
                    <a:pt x="475" y="124"/>
                  </a:lnTo>
                  <a:lnTo>
                    <a:pt x="465" y="141"/>
                  </a:lnTo>
                  <a:lnTo>
                    <a:pt x="445" y="158"/>
                  </a:lnTo>
                  <a:lnTo>
                    <a:pt x="426" y="175"/>
                  </a:lnTo>
                  <a:lnTo>
                    <a:pt x="386" y="186"/>
                  </a:lnTo>
                  <a:lnTo>
                    <a:pt x="346" y="203"/>
                  </a:lnTo>
                  <a:lnTo>
                    <a:pt x="287" y="220"/>
                  </a:lnTo>
                  <a:lnTo>
                    <a:pt x="228" y="231"/>
                  </a:lnTo>
                  <a:lnTo>
                    <a:pt x="148" y="254"/>
                  </a:lnTo>
                  <a:lnTo>
                    <a:pt x="129" y="237"/>
                  </a:lnTo>
                  <a:lnTo>
                    <a:pt x="168" y="226"/>
                  </a:lnTo>
                  <a:lnTo>
                    <a:pt x="208" y="214"/>
                  </a:lnTo>
                  <a:lnTo>
                    <a:pt x="247" y="203"/>
                  </a:lnTo>
                  <a:lnTo>
                    <a:pt x="287" y="192"/>
                  </a:lnTo>
                  <a:lnTo>
                    <a:pt x="327" y="175"/>
                  </a:lnTo>
                  <a:lnTo>
                    <a:pt x="356" y="164"/>
                  </a:lnTo>
                  <a:lnTo>
                    <a:pt x="386" y="147"/>
                  </a:lnTo>
                  <a:lnTo>
                    <a:pt x="406" y="135"/>
                  </a:lnTo>
                  <a:lnTo>
                    <a:pt x="416" y="113"/>
                  </a:lnTo>
                  <a:lnTo>
                    <a:pt x="416" y="96"/>
                  </a:lnTo>
                  <a:lnTo>
                    <a:pt x="406" y="73"/>
                  </a:lnTo>
                  <a:lnTo>
                    <a:pt x="386" y="56"/>
                  </a:lnTo>
                  <a:lnTo>
                    <a:pt x="366" y="40"/>
                  </a:lnTo>
                  <a:lnTo>
                    <a:pt x="337" y="28"/>
                  </a:lnTo>
                  <a:lnTo>
                    <a:pt x="297" y="23"/>
                  </a:lnTo>
                  <a:lnTo>
                    <a:pt x="257" y="17"/>
                  </a:lnTo>
                  <a:lnTo>
                    <a:pt x="208" y="23"/>
                  </a:lnTo>
                  <a:lnTo>
                    <a:pt x="168" y="28"/>
                  </a:lnTo>
                  <a:lnTo>
                    <a:pt x="139" y="45"/>
                  </a:lnTo>
                  <a:lnTo>
                    <a:pt x="119" y="62"/>
                  </a:lnTo>
                  <a:lnTo>
                    <a:pt x="99" y="79"/>
                  </a:lnTo>
                  <a:lnTo>
                    <a:pt x="79" y="102"/>
                  </a:lnTo>
                  <a:lnTo>
                    <a:pt x="69" y="124"/>
                  </a:lnTo>
                  <a:lnTo>
                    <a:pt x="69" y="141"/>
                  </a:lnTo>
                  <a:lnTo>
                    <a:pt x="79" y="181"/>
                  </a:lnTo>
                  <a:lnTo>
                    <a:pt x="99" y="214"/>
                  </a:lnTo>
                  <a:lnTo>
                    <a:pt x="119" y="243"/>
                  </a:lnTo>
                  <a:lnTo>
                    <a:pt x="148" y="271"/>
                  </a:lnTo>
                  <a:lnTo>
                    <a:pt x="188" y="299"/>
                  </a:lnTo>
                  <a:lnTo>
                    <a:pt x="228" y="322"/>
                  </a:lnTo>
                  <a:lnTo>
                    <a:pt x="277" y="344"/>
                  </a:lnTo>
                  <a:lnTo>
                    <a:pt x="337" y="361"/>
                  </a:lnTo>
                  <a:lnTo>
                    <a:pt x="317" y="367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2" name="Freeform 117"/>
            <p:cNvSpPr>
              <a:spLocks/>
            </p:cNvSpPr>
            <p:nvPr/>
          </p:nvSpPr>
          <p:spPr bwMode="auto">
            <a:xfrm>
              <a:off x="40" y="3564"/>
              <a:ext cx="791" cy="660"/>
            </a:xfrm>
            <a:custGeom>
              <a:avLst/>
              <a:gdLst>
                <a:gd name="T0" fmla="*/ 217 w 791"/>
                <a:gd name="T1" fmla="*/ 519 h 660"/>
                <a:gd name="T2" fmla="*/ 207 w 791"/>
                <a:gd name="T3" fmla="*/ 513 h 660"/>
                <a:gd name="T4" fmla="*/ 99 w 791"/>
                <a:gd name="T5" fmla="*/ 542 h 660"/>
                <a:gd name="T6" fmla="*/ 0 w 791"/>
                <a:gd name="T7" fmla="*/ 587 h 660"/>
                <a:gd name="T8" fmla="*/ 69 w 791"/>
                <a:gd name="T9" fmla="*/ 643 h 660"/>
                <a:gd name="T10" fmla="*/ 237 w 791"/>
                <a:gd name="T11" fmla="*/ 660 h 660"/>
                <a:gd name="T12" fmla="*/ 554 w 791"/>
                <a:gd name="T13" fmla="*/ 621 h 660"/>
                <a:gd name="T14" fmla="*/ 781 w 791"/>
                <a:gd name="T15" fmla="*/ 446 h 660"/>
                <a:gd name="T16" fmla="*/ 732 w 791"/>
                <a:gd name="T17" fmla="*/ 265 h 660"/>
                <a:gd name="T18" fmla="*/ 485 w 791"/>
                <a:gd name="T19" fmla="*/ 169 h 660"/>
                <a:gd name="T20" fmla="*/ 287 w 791"/>
                <a:gd name="T21" fmla="*/ 175 h 660"/>
                <a:gd name="T22" fmla="*/ 188 w 791"/>
                <a:gd name="T23" fmla="*/ 192 h 660"/>
                <a:gd name="T24" fmla="*/ 128 w 791"/>
                <a:gd name="T25" fmla="*/ 203 h 660"/>
                <a:gd name="T26" fmla="*/ 128 w 791"/>
                <a:gd name="T27" fmla="*/ 192 h 660"/>
                <a:gd name="T28" fmla="*/ 178 w 791"/>
                <a:gd name="T29" fmla="*/ 158 h 660"/>
                <a:gd name="T30" fmla="*/ 237 w 791"/>
                <a:gd name="T31" fmla="*/ 113 h 660"/>
                <a:gd name="T32" fmla="*/ 237 w 791"/>
                <a:gd name="T33" fmla="*/ 79 h 660"/>
                <a:gd name="T34" fmla="*/ 198 w 791"/>
                <a:gd name="T35" fmla="*/ 62 h 660"/>
                <a:gd name="T36" fmla="*/ 168 w 791"/>
                <a:gd name="T37" fmla="*/ 62 h 660"/>
                <a:gd name="T38" fmla="*/ 128 w 791"/>
                <a:gd name="T39" fmla="*/ 68 h 660"/>
                <a:gd name="T40" fmla="*/ 118 w 791"/>
                <a:gd name="T41" fmla="*/ 68 h 660"/>
                <a:gd name="T42" fmla="*/ 118 w 791"/>
                <a:gd name="T43" fmla="*/ 62 h 660"/>
                <a:gd name="T44" fmla="*/ 118 w 791"/>
                <a:gd name="T45" fmla="*/ 34 h 660"/>
                <a:gd name="T46" fmla="*/ 118 w 791"/>
                <a:gd name="T47" fmla="*/ 6 h 660"/>
                <a:gd name="T48" fmla="*/ 99 w 791"/>
                <a:gd name="T49" fmla="*/ 0 h 660"/>
                <a:gd name="T50" fmla="*/ 79 w 791"/>
                <a:gd name="T51" fmla="*/ 0 h 660"/>
                <a:gd name="T52" fmla="*/ 79 w 791"/>
                <a:gd name="T53" fmla="*/ 28 h 660"/>
                <a:gd name="T54" fmla="*/ 79 w 791"/>
                <a:gd name="T55" fmla="*/ 62 h 660"/>
                <a:gd name="T56" fmla="*/ 79 w 791"/>
                <a:gd name="T57" fmla="*/ 85 h 660"/>
                <a:gd name="T58" fmla="*/ 99 w 791"/>
                <a:gd name="T59" fmla="*/ 91 h 660"/>
                <a:gd name="T60" fmla="*/ 128 w 791"/>
                <a:gd name="T61" fmla="*/ 85 h 660"/>
                <a:gd name="T62" fmla="*/ 148 w 791"/>
                <a:gd name="T63" fmla="*/ 79 h 660"/>
                <a:gd name="T64" fmla="*/ 188 w 791"/>
                <a:gd name="T65" fmla="*/ 79 h 660"/>
                <a:gd name="T66" fmla="*/ 188 w 791"/>
                <a:gd name="T67" fmla="*/ 96 h 660"/>
                <a:gd name="T68" fmla="*/ 118 w 791"/>
                <a:gd name="T69" fmla="*/ 136 h 660"/>
                <a:gd name="T70" fmla="*/ 59 w 791"/>
                <a:gd name="T71" fmla="*/ 181 h 660"/>
                <a:gd name="T72" fmla="*/ 79 w 791"/>
                <a:gd name="T73" fmla="*/ 215 h 660"/>
                <a:gd name="T74" fmla="*/ 138 w 791"/>
                <a:gd name="T75" fmla="*/ 220 h 660"/>
                <a:gd name="T76" fmla="*/ 257 w 791"/>
                <a:gd name="T77" fmla="*/ 192 h 660"/>
                <a:gd name="T78" fmla="*/ 415 w 791"/>
                <a:gd name="T79" fmla="*/ 186 h 660"/>
                <a:gd name="T80" fmla="*/ 603 w 791"/>
                <a:gd name="T81" fmla="*/ 237 h 660"/>
                <a:gd name="T82" fmla="*/ 702 w 791"/>
                <a:gd name="T83" fmla="*/ 350 h 660"/>
                <a:gd name="T84" fmla="*/ 653 w 791"/>
                <a:gd name="T85" fmla="*/ 519 h 660"/>
                <a:gd name="T86" fmla="*/ 386 w 791"/>
                <a:gd name="T87" fmla="*/ 638 h 660"/>
                <a:gd name="T88" fmla="*/ 168 w 791"/>
                <a:gd name="T89" fmla="*/ 632 h 660"/>
                <a:gd name="T90" fmla="*/ 99 w 791"/>
                <a:gd name="T91" fmla="*/ 598 h 660"/>
                <a:gd name="T92" fmla="*/ 118 w 791"/>
                <a:gd name="T93" fmla="*/ 564 h 660"/>
                <a:gd name="T94" fmla="*/ 198 w 791"/>
                <a:gd name="T95" fmla="*/ 536 h 66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1"/>
                <a:gd name="T145" fmla="*/ 0 h 660"/>
                <a:gd name="T146" fmla="*/ 791 w 791"/>
                <a:gd name="T147" fmla="*/ 660 h 66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1" h="660">
                  <a:moveTo>
                    <a:pt x="217" y="525"/>
                  </a:moveTo>
                  <a:lnTo>
                    <a:pt x="217" y="525"/>
                  </a:lnTo>
                  <a:lnTo>
                    <a:pt x="217" y="519"/>
                  </a:lnTo>
                  <a:lnTo>
                    <a:pt x="207" y="519"/>
                  </a:lnTo>
                  <a:lnTo>
                    <a:pt x="207" y="513"/>
                  </a:lnTo>
                  <a:lnTo>
                    <a:pt x="168" y="519"/>
                  </a:lnTo>
                  <a:lnTo>
                    <a:pt x="138" y="530"/>
                  </a:lnTo>
                  <a:lnTo>
                    <a:pt x="99" y="542"/>
                  </a:lnTo>
                  <a:lnTo>
                    <a:pt x="69" y="547"/>
                  </a:lnTo>
                  <a:lnTo>
                    <a:pt x="39" y="559"/>
                  </a:lnTo>
                  <a:lnTo>
                    <a:pt x="19" y="570"/>
                  </a:lnTo>
                  <a:lnTo>
                    <a:pt x="0" y="587"/>
                  </a:lnTo>
                  <a:lnTo>
                    <a:pt x="0" y="598"/>
                  </a:lnTo>
                  <a:lnTo>
                    <a:pt x="19" y="615"/>
                  </a:lnTo>
                  <a:lnTo>
                    <a:pt x="39" y="632"/>
                  </a:lnTo>
                  <a:lnTo>
                    <a:pt x="69" y="643"/>
                  </a:lnTo>
                  <a:lnTo>
                    <a:pt x="108" y="654"/>
                  </a:lnTo>
                  <a:lnTo>
                    <a:pt x="158" y="660"/>
                  </a:lnTo>
                  <a:lnTo>
                    <a:pt x="198" y="660"/>
                  </a:lnTo>
                  <a:lnTo>
                    <a:pt x="237" y="660"/>
                  </a:lnTo>
                  <a:lnTo>
                    <a:pt x="277" y="660"/>
                  </a:lnTo>
                  <a:lnTo>
                    <a:pt x="376" y="654"/>
                  </a:lnTo>
                  <a:lnTo>
                    <a:pt x="475" y="643"/>
                  </a:lnTo>
                  <a:lnTo>
                    <a:pt x="554" y="621"/>
                  </a:lnTo>
                  <a:lnTo>
                    <a:pt x="633" y="587"/>
                  </a:lnTo>
                  <a:lnTo>
                    <a:pt x="702" y="547"/>
                  </a:lnTo>
                  <a:lnTo>
                    <a:pt x="752" y="502"/>
                  </a:lnTo>
                  <a:lnTo>
                    <a:pt x="781" y="446"/>
                  </a:lnTo>
                  <a:lnTo>
                    <a:pt x="791" y="384"/>
                  </a:lnTo>
                  <a:lnTo>
                    <a:pt x="791" y="344"/>
                  </a:lnTo>
                  <a:lnTo>
                    <a:pt x="762" y="305"/>
                  </a:lnTo>
                  <a:lnTo>
                    <a:pt x="732" y="265"/>
                  </a:lnTo>
                  <a:lnTo>
                    <a:pt x="682" y="232"/>
                  </a:lnTo>
                  <a:lnTo>
                    <a:pt x="623" y="209"/>
                  </a:lnTo>
                  <a:lnTo>
                    <a:pt x="554" y="186"/>
                  </a:lnTo>
                  <a:lnTo>
                    <a:pt x="485" y="169"/>
                  </a:lnTo>
                  <a:lnTo>
                    <a:pt x="405" y="169"/>
                  </a:lnTo>
                  <a:lnTo>
                    <a:pt x="356" y="169"/>
                  </a:lnTo>
                  <a:lnTo>
                    <a:pt x="316" y="169"/>
                  </a:lnTo>
                  <a:lnTo>
                    <a:pt x="287" y="175"/>
                  </a:lnTo>
                  <a:lnTo>
                    <a:pt x="267" y="181"/>
                  </a:lnTo>
                  <a:lnTo>
                    <a:pt x="237" y="181"/>
                  </a:lnTo>
                  <a:lnTo>
                    <a:pt x="217" y="186"/>
                  </a:lnTo>
                  <a:lnTo>
                    <a:pt x="188" y="192"/>
                  </a:lnTo>
                  <a:lnTo>
                    <a:pt x="148" y="203"/>
                  </a:lnTo>
                  <a:lnTo>
                    <a:pt x="138" y="203"/>
                  </a:lnTo>
                  <a:lnTo>
                    <a:pt x="128" y="203"/>
                  </a:lnTo>
                  <a:lnTo>
                    <a:pt x="128" y="198"/>
                  </a:lnTo>
                  <a:lnTo>
                    <a:pt x="128" y="192"/>
                  </a:lnTo>
                  <a:lnTo>
                    <a:pt x="128" y="186"/>
                  </a:lnTo>
                  <a:lnTo>
                    <a:pt x="138" y="181"/>
                  </a:lnTo>
                  <a:lnTo>
                    <a:pt x="158" y="169"/>
                  </a:lnTo>
                  <a:lnTo>
                    <a:pt x="178" y="158"/>
                  </a:lnTo>
                  <a:lnTo>
                    <a:pt x="198" y="147"/>
                  </a:lnTo>
                  <a:lnTo>
                    <a:pt x="217" y="136"/>
                  </a:lnTo>
                  <a:lnTo>
                    <a:pt x="227" y="124"/>
                  </a:lnTo>
                  <a:lnTo>
                    <a:pt x="237" y="113"/>
                  </a:lnTo>
                  <a:lnTo>
                    <a:pt x="247" y="102"/>
                  </a:lnTo>
                  <a:lnTo>
                    <a:pt x="247" y="96"/>
                  </a:lnTo>
                  <a:lnTo>
                    <a:pt x="247" y="85"/>
                  </a:lnTo>
                  <a:lnTo>
                    <a:pt x="237" y="79"/>
                  </a:lnTo>
                  <a:lnTo>
                    <a:pt x="227" y="74"/>
                  </a:lnTo>
                  <a:lnTo>
                    <a:pt x="217" y="68"/>
                  </a:lnTo>
                  <a:lnTo>
                    <a:pt x="207" y="68"/>
                  </a:lnTo>
                  <a:lnTo>
                    <a:pt x="198" y="62"/>
                  </a:lnTo>
                  <a:lnTo>
                    <a:pt x="188" y="62"/>
                  </a:lnTo>
                  <a:lnTo>
                    <a:pt x="178" y="62"/>
                  </a:lnTo>
                  <a:lnTo>
                    <a:pt x="168" y="62"/>
                  </a:lnTo>
                  <a:lnTo>
                    <a:pt x="158" y="62"/>
                  </a:lnTo>
                  <a:lnTo>
                    <a:pt x="148" y="68"/>
                  </a:lnTo>
                  <a:lnTo>
                    <a:pt x="138" y="68"/>
                  </a:lnTo>
                  <a:lnTo>
                    <a:pt x="128" y="68"/>
                  </a:lnTo>
                  <a:lnTo>
                    <a:pt x="118" y="74"/>
                  </a:lnTo>
                  <a:lnTo>
                    <a:pt x="118" y="68"/>
                  </a:lnTo>
                  <a:lnTo>
                    <a:pt x="118" y="62"/>
                  </a:lnTo>
                  <a:lnTo>
                    <a:pt x="118" y="51"/>
                  </a:lnTo>
                  <a:lnTo>
                    <a:pt x="118" y="45"/>
                  </a:lnTo>
                  <a:lnTo>
                    <a:pt x="118" y="34"/>
                  </a:lnTo>
                  <a:lnTo>
                    <a:pt x="118" y="28"/>
                  </a:lnTo>
                  <a:lnTo>
                    <a:pt x="118" y="23"/>
                  </a:lnTo>
                  <a:lnTo>
                    <a:pt x="118" y="12"/>
                  </a:lnTo>
                  <a:lnTo>
                    <a:pt x="118" y="6"/>
                  </a:lnTo>
                  <a:lnTo>
                    <a:pt x="118" y="0"/>
                  </a:lnTo>
                  <a:lnTo>
                    <a:pt x="108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9" y="0"/>
                  </a:lnTo>
                  <a:lnTo>
                    <a:pt x="79" y="6"/>
                  </a:lnTo>
                  <a:lnTo>
                    <a:pt x="79" y="17"/>
                  </a:lnTo>
                  <a:lnTo>
                    <a:pt x="79" y="28"/>
                  </a:lnTo>
                  <a:lnTo>
                    <a:pt x="79" y="34"/>
                  </a:lnTo>
                  <a:lnTo>
                    <a:pt x="79" y="45"/>
                  </a:lnTo>
                  <a:lnTo>
                    <a:pt x="79" y="57"/>
                  </a:lnTo>
                  <a:lnTo>
                    <a:pt x="79" y="62"/>
                  </a:lnTo>
                  <a:lnTo>
                    <a:pt x="79" y="74"/>
                  </a:lnTo>
                  <a:lnTo>
                    <a:pt x="79" y="79"/>
                  </a:lnTo>
                  <a:lnTo>
                    <a:pt x="79" y="85"/>
                  </a:lnTo>
                  <a:lnTo>
                    <a:pt x="79" y="91"/>
                  </a:lnTo>
                  <a:lnTo>
                    <a:pt x="89" y="91"/>
                  </a:lnTo>
                  <a:lnTo>
                    <a:pt x="99" y="91"/>
                  </a:lnTo>
                  <a:lnTo>
                    <a:pt x="108" y="85"/>
                  </a:lnTo>
                  <a:lnTo>
                    <a:pt x="118" y="85"/>
                  </a:lnTo>
                  <a:lnTo>
                    <a:pt x="128" y="85"/>
                  </a:lnTo>
                  <a:lnTo>
                    <a:pt x="138" y="85"/>
                  </a:lnTo>
                  <a:lnTo>
                    <a:pt x="138" y="79"/>
                  </a:lnTo>
                  <a:lnTo>
                    <a:pt x="148" y="79"/>
                  </a:lnTo>
                  <a:lnTo>
                    <a:pt x="158" y="79"/>
                  </a:lnTo>
                  <a:lnTo>
                    <a:pt x="168" y="79"/>
                  </a:lnTo>
                  <a:lnTo>
                    <a:pt x="178" y="79"/>
                  </a:lnTo>
                  <a:lnTo>
                    <a:pt x="188" y="79"/>
                  </a:lnTo>
                  <a:lnTo>
                    <a:pt x="188" y="85"/>
                  </a:lnTo>
                  <a:lnTo>
                    <a:pt x="188" y="91"/>
                  </a:lnTo>
                  <a:lnTo>
                    <a:pt x="188" y="96"/>
                  </a:lnTo>
                  <a:lnTo>
                    <a:pt x="178" y="102"/>
                  </a:lnTo>
                  <a:lnTo>
                    <a:pt x="158" y="113"/>
                  </a:lnTo>
                  <a:lnTo>
                    <a:pt x="138" y="124"/>
                  </a:lnTo>
                  <a:lnTo>
                    <a:pt x="118" y="136"/>
                  </a:lnTo>
                  <a:lnTo>
                    <a:pt x="99" y="147"/>
                  </a:lnTo>
                  <a:lnTo>
                    <a:pt x="79" y="158"/>
                  </a:lnTo>
                  <a:lnTo>
                    <a:pt x="69" y="169"/>
                  </a:lnTo>
                  <a:lnTo>
                    <a:pt x="59" y="181"/>
                  </a:lnTo>
                  <a:lnTo>
                    <a:pt x="59" y="198"/>
                  </a:lnTo>
                  <a:lnTo>
                    <a:pt x="59" y="203"/>
                  </a:lnTo>
                  <a:lnTo>
                    <a:pt x="69" y="215"/>
                  </a:lnTo>
                  <a:lnTo>
                    <a:pt x="79" y="215"/>
                  </a:lnTo>
                  <a:lnTo>
                    <a:pt x="99" y="220"/>
                  </a:lnTo>
                  <a:lnTo>
                    <a:pt x="108" y="220"/>
                  </a:lnTo>
                  <a:lnTo>
                    <a:pt x="118" y="220"/>
                  </a:lnTo>
                  <a:lnTo>
                    <a:pt x="138" y="220"/>
                  </a:lnTo>
                  <a:lnTo>
                    <a:pt x="148" y="220"/>
                  </a:lnTo>
                  <a:lnTo>
                    <a:pt x="188" y="209"/>
                  </a:lnTo>
                  <a:lnTo>
                    <a:pt x="217" y="203"/>
                  </a:lnTo>
                  <a:lnTo>
                    <a:pt x="257" y="192"/>
                  </a:lnTo>
                  <a:lnTo>
                    <a:pt x="296" y="192"/>
                  </a:lnTo>
                  <a:lnTo>
                    <a:pt x="336" y="186"/>
                  </a:lnTo>
                  <a:lnTo>
                    <a:pt x="376" y="186"/>
                  </a:lnTo>
                  <a:lnTo>
                    <a:pt x="415" y="186"/>
                  </a:lnTo>
                  <a:lnTo>
                    <a:pt x="455" y="192"/>
                  </a:lnTo>
                  <a:lnTo>
                    <a:pt x="504" y="203"/>
                  </a:lnTo>
                  <a:lnTo>
                    <a:pt x="564" y="220"/>
                  </a:lnTo>
                  <a:lnTo>
                    <a:pt x="603" y="237"/>
                  </a:lnTo>
                  <a:lnTo>
                    <a:pt x="643" y="265"/>
                  </a:lnTo>
                  <a:lnTo>
                    <a:pt x="673" y="294"/>
                  </a:lnTo>
                  <a:lnTo>
                    <a:pt x="692" y="322"/>
                  </a:lnTo>
                  <a:lnTo>
                    <a:pt x="702" y="350"/>
                  </a:lnTo>
                  <a:lnTo>
                    <a:pt x="712" y="384"/>
                  </a:lnTo>
                  <a:lnTo>
                    <a:pt x="702" y="429"/>
                  </a:lnTo>
                  <a:lnTo>
                    <a:pt x="682" y="474"/>
                  </a:lnTo>
                  <a:lnTo>
                    <a:pt x="653" y="519"/>
                  </a:lnTo>
                  <a:lnTo>
                    <a:pt x="603" y="559"/>
                  </a:lnTo>
                  <a:lnTo>
                    <a:pt x="544" y="592"/>
                  </a:lnTo>
                  <a:lnTo>
                    <a:pt x="475" y="621"/>
                  </a:lnTo>
                  <a:lnTo>
                    <a:pt x="386" y="638"/>
                  </a:lnTo>
                  <a:lnTo>
                    <a:pt x="277" y="649"/>
                  </a:lnTo>
                  <a:lnTo>
                    <a:pt x="237" y="643"/>
                  </a:lnTo>
                  <a:lnTo>
                    <a:pt x="198" y="638"/>
                  </a:lnTo>
                  <a:lnTo>
                    <a:pt x="168" y="632"/>
                  </a:lnTo>
                  <a:lnTo>
                    <a:pt x="138" y="626"/>
                  </a:lnTo>
                  <a:lnTo>
                    <a:pt x="118" y="621"/>
                  </a:lnTo>
                  <a:lnTo>
                    <a:pt x="108" y="609"/>
                  </a:lnTo>
                  <a:lnTo>
                    <a:pt x="99" y="598"/>
                  </a:lnTo>
                  <a:lnTo>
                    <a:pt x="99" y="592"/>
                  </a:lnTo>
                  <a:lnTo>
                    <a:pt x="99" y="581"/>
                  </a:lnTo>
                  <a:lnTo>
                    <a:pt x="108" y="570"/>
                  </a:lnTo>
                  <a:lnTo>
                    <a:pt x="118" y="564"/>
                  </a:lnTo>
                  <a:lnTo>
                    <a:pt x="138" y="553"/>
                  </a:lnTo>
                  <a:lnTo>
                    <a:pt x="158" y="547"/>
                  </a:lnTo>
                  <a:lnTo>
                    <a:pt x="178" y="542"/>
                  </a:lnTo>
                  <a:lnTo>
                    <a:pt x="198" y="536"/>
                  </a:lnTo>
                  <a:lnTo>
                    <a:pt x="217" y="525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3" name="Freeform 118"/>
            <p:cNvSpPr>
              <a:spLocks/>
            </p:cNvSpPr>
            <p:nvPr/>
          </p:nvSpPr>
          <p:spPr bwMode="auto">
            <a:xfrm>
              <a:off x="99" y="744"/>
              <a:ext cx="59" cy="2820"/>
            </a:xfrm>
            <a:custGeom>
              <a:avLst/>
              <a:gdLst>
                <a:gd name="T0" fmla="*/ 0 w 59"/>
                <a:gd name="T1" fmla="*/ 0 h 2820"/>
                <a:gd name="T2" fmla="*/ 20 w 59"/>
                <a:gd name="T3" fmla="*/ 2820 h 2820"/>
                <a:gd name="T4" fmla="*/ 59 w 59"/>
                <a:gd name="T5" fmla="*/ 2820 h 2820"/>
                <a:gd name="T6" fmla="*/ 40 w 59"/>
                <a:gd name="T7" fmla="*/ 0 h 2820"/>
                <a:gd name="T8" fmla="*/ 40 w 59"/>
                <a:gd name="T9" fmla="*/ 0 h 2820"/>
                <a:gd name="T10" fmla="*/ 40 w 59"/>
                <a:gd name="T11" fmla="*/ 0 h 2820"/>
                <a:gd name="T12" fmla="*/ 30 w 59"/>
                <a:gd name="T13" fmla="*/ 0 h 2820"/>
                <a:gd name="T14" fmla="*/ 30 w 59"/>
                <a:gd name="T15" fmla="*/ 0 h 2820"/>
                <a:gd name="T16" fmla="*/ 30 w 59"/>
                <a:gd name="T17" fmla="*/ 0 h 2820"/>
                <a:gd name="T18" fmla="*/ 20 w 59"/>
                <a:gd name="T19" fmla="*/ 0 h 2820"/>
                <a:gd name="T20" fmla="*/ 10 w 59"/>
                <a:gd name="T21" fmla="*/ 0 h 2820"/>
                <a:gd name="T22" fmla="*/ 0 w 59"/>
                <a:gd name="T23" fmla="*/ 0 h 28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9"/>
                <a:gd name="T37" fmla="*/ 0 h 2820"/>
                <a:gd name="T38" fmla="*/ 59 w 59"/>
                <a:gd name="T39" fmla="*/ 2820 h 282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9" h="2820">
                  <a:moveTo>
                    <a:pt x="0" y="0"/>
                  </a:moveTo>
                  <a:lnTo>
                    <a:pt x="20" y="2820"/>
                  </a:lnTo>
                  <a:lnTo>
                    <a:pt x="59" y="282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4" name="Freeform 119"/>
            <p:cNvSpPr>
              <a:spLocks/>
            </p:cNvSpPr>
            <p:nvPr/>
          </p:nvSpPr>
          <p:spPr bwMode="auto">
            <a:xfrm>
              <a:off x="5621" y="744"/>
              <a:ext cx="40" cy="2820"/>
            </a:xfrm>
            <a:custGeom>
              <a:avLst/>
              <a:gdLst>
                <a:gd name="T0" fmla="*/ 40 w 40"/>
                <a:gd name="T1" fmla="*/ 0 h 2820"/>
                <a:gd name="T2" fmla="*/ 40 w 40"/>
                <a:gd name="T3" fmla="*/ 2820 h 2820"/>
                <a:gd name="T4" fmla="*/ 0 w 40"/>
                <a:gd name="T5" fmla="*/ 2820 h 2820"/>
                <a:gd name="T6" fmla="*/ 0 w 40"/>
                <a:gd name="T7" fmla="*/ 0 h 2820"/>
                <a:gd name="T8" fmla="*/ 0 w 40"/>
                <a:gd name="T9" fmla="*/ 0 h 2820"/>
                <a:gd name="T10" fmla="*/ 10 w 40"/>
                <a:gd name="T11" fmla="*/ 0 h 2820"/>
                <a:gd name="T12" fmla="*/ 10 w 40"/>
                <a:gd name="T13" fmla="*/ 0 h 2820"/>
                <a:gd name="T14" fmla="*/ 10 w 40"/>
                <a:gd name="T15" fmla="*/ 0 h 2820"/>
                <a:gd name="T16" fmla="*/ 20 w 40"/>
                <a:gd name="T17" fmla="*/ 0 h 2820"/>
                <a:gd name="T18" fmla="*/ 30 w 40"/>
                <a:gd name="T19" fmla="*/ 0 h 2820"/>
                <a:gd name="T20" fmla="*/ 40 w 40"/>
                <a:gd name="T21" fmla="*/ 0 h 28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2820"/>
                <a:gd name="T35" fmla="*/ 40 w 40"/>
                <a:gd name="T36" fmla="*/ 2820 h 282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2820">
                  <a:moveTo>
                    <a:pt x="40" y="0"/>
                  </a:moveTo>
                  <a:lnTo>
                    <a:pt x="40" y="2820"/>
                  </a:lnTo>
                  <a:lnTo>
                    <a:pt x="0" y="282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folHlink"/>
            </a:solidFill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5" name="Freeform 120"/>
            <p:cNvSpPr>
              <a:spLocks/>
            </p:cNvSpPr>
            <p:nvPr/>
          </p:nvSpPr>
          <p:spPr bwMode="auto">
            <a:xfrm>
              <a:off x="4642" y="3463"/>
              <a:ext cx="237" cy="744"/>
            </a:xfrm>
            <a:custGeom>
              <a:avLst/>
              <a:gdLst>
                <a:gd name="T0" fmla="*/ 39 w 237"/>
                <a:gd name="T1" fmla="*/ 586 h 744"/>
                <a:gd name="T2" fmla="*/ 59 w 237"/>
                <a:gd name="T3" fmla="*/ 609 h 744"/>
                <a:gd name="T4" fmla="*/ 148 w 237"/>
                <a:gd name="T5" fmla="*/ 682 h 744"/>
                <a:gd name="T6" fmla="*/ 168 w 237"/>
                <a:gd name="T7" fmla="*/ 682 h 744"/>
                <a:gd name="T8" fmla="*/ 79 w 237"/>
                <a:gd name="T9" fmla="*/ 581 h 744"/>
                <a:gd name="T10" fmla="*/ 59 w 237"/>
                <a:gd name="T11" fmla="*/ 569 h 744"/>
                <a:gd name="T12" fmla="*/ 39 w 237"/>
                <a:gd name="T13" fmla="*/ 485 h 744"/>
                <a:gd name="T14" fmla="*/ 10 w 237"/>
                <a:gd name="T15" fmla="*/ 490 h 744"/>
                <a:gd name="T16" fmla="*/ 19 w 237"/>
                <a:gd name="T17" fmla="*/ 462 h 744"/>
                <a:gd name="T18" fmla="*/ 29 w 237"/>
                <a:gd name="T19" fmla="*/ 417 h 744"/>
                <a:gd name="T20" fmla="*/ 10 w 237"/>
                <a:gd name="T21" fmla="*/ 383 h 744"/>
                <a:gd name="T22" fmla="*/ 49 w 237"/>
                <a:gd name="T23" fmla="*/ 344 h 744"/>
                <a:gd name="T24" fmla="*/ 29 w 237"/>
                <a:gd name="T25" fmla="*/ 333 h 744"/>
                <a:gd name="T26" fmla="*/ 59 w 237"/>
                <a:gd name="T27" fmla="*/ 316 h 744"/>
                <a:gd name="T28" fmla="*/ 79 w 237"/>
                <a:gd name="T29" fmla="*/ 276 h 744"/>
                <a:gd name="T30" fmla="*/ 89 w 237"/>
                <a:gd name="T31" fmla="*/ 254 h 744"/>
                <a:gd name="T32" fmla="*/ 118 w 237"/>
                <a:gd name="T33" fmla="*/ 225 h 744"/>
                <a:gd name="T34" fmla="*/ 138 w 237"/>
                <a:gd name="T35" fmla="*/ 208 h 744"/>
                <a:gd name="T36" fmla="*/ 178 w 237"/>
                <a:gd name="T37" fmla="*/ 186 h 744"/>
                <a:gd name="T38" fmla="*/ 178 w 237"/>
                <a:gd name="T39" fmla="*/ 180 h 744"/>
                <a:gd name="T40" fmla="*/ 207 w 237"/>
                <a:gd name="T41" fmla="*/ 163 h 744"/>
                <a:gd name="T42" fmla="*/ 217 w 237"/>
                <a:gd name="T43" fmla="*/ 146 h 744"/>
                <a:gd name="T44" fmla="*/ 168 w 237"/>
                <a:gd name="T45" fmla="*/ 180 h 744"/>
                <a:gd name="T46" fmla="*/ 148 w 237"/>
                <a:gd name="T47" fmla="*/ 180 h 744"/>
                <a:gd name="T48" fmla="*/ 118 w 237"/>
                <a:gd name="T49" fmla="*/ 208 h 744"/>
                <a:gd name="T50" fmla="*/ 99 w 237"/>
                <a:gd name="T51" fmla="*/ 220 h 744"/>
                <a:gd name="T52" fmla="*/ 69 w 237"/>
                <a:gd name="T53" fmla="*/ 237 h 744"/>
                <a:gd name="T54" fmla="*/ 49 w 237"/>
                <a:gd name="T55" fmla="*/ 265 h 744"/>
                <a:gd name="T56" fmla="*/ 29 w 237"/>
                <a:gd name="T57" fmla="*/ 282 h 744"/>
                <a:gd name="T58" fmla="*/ 10 w 237"/>
                <a:gd name="T59" fmla="*/ 316 h 744"/>
                <a:gd name="T60" fmla="*/ 10 w 237"/>
                <a:gd name="T61" fmla="*/ 304 h 744"/>
                <a:gd name="T62" fmla="*/ 19 w 237"/>
                <a:gd name="T63" fmla="*/ 270 h 744"/>
                <a:gd name="T64" fmla="*/ 10 w 237"/>
                <a:gd name="T65" fmla="*/ 265 h 744"/>
                <a:gd name="T66" fmla="*/ 0 w 237"/>
                <a:gd name="T67" fmla="*/ 259 h 744"/>
                <a:gd name="T68" fmla="*/ 39 w 237"/>
                <a:gd name="T69" fmla="*/ 197 h 744"/>
                <a:gd name="T70" fmla="*/ 29 w 237"/>
                <a:gd name="T71" fmla="*/ 197 h 744"/>
                <a:gd name="T72" fmla="*/ 39 w 237"/>
                <a:gd name="T73" fmla="*/ 180 h 744"/>
                <a:gd name="T74" fmla="*/ 69 w 237"/>
                <a:gd name="T75" fmla="*/ 141 h 744"/>
                <a:gd name="T76" fmla="*/ 59 w 237"/>
                <a:gd name="T77" fmla="*/ 146 h 744"/>
                <a:gd name="T78" fmla="*/ 99 w 237"/>
                <a:gd name="T79" fmla="*/ 101 h 744"/>
                <a:gd name="T80" fmla="*/ 99 w 237"/>
                <a:gd name="T81" fmla="*/ 96 h 744"/>
                <a:gd name="T82" fmla="*/ 128 w 237"/>
                <a:gd name="T83" fmla="*/ 79 h 744"/>
                <a:gd name="T84" fmla="*/ 148 w 237"/>
                <a:gd name="T85" fmla="*/ 51 h 744"/>
                <a:gd name="T86" fmla="*/ 178 w 237"/>
                <a:gd name="T87" fmla="*/ 34 h 744"/>
                <a:gd name="T88" fmla="*/ 207 w 237"/>
                <a:gd name="T89" fmla="*/ 0 h 744"/>
                <a:gd name="T90" fmla="*/ 188 w 237"/>
                <a:gd name="T91" fmla="*/ 5 h 744"/>
                <a:gd name="T92" fmla="*/ 168 w 237"/>
                <a:gd name="T93" fmla="*/ 28 h 744"/>
                <a:gd name="T94" fmla="*/ 148 w 237"/>
                <a:gd name="T95" fmla="*/ 45 h 744"/>
                <a:gd name="T96" fmla="*/ 128 w 237"/>
                <a:gd name="T97" fmla="*/ 51 h 744"/>
                <a:gd name="T98" fmla="*/ 118 w 237"/>
                <a:gd name="T99" fmla="*/ 79 h 744"/>
                <a:gd name="T100" fmla="*/ 99 w 237"/>
                <a:gd name="T101" fmla="*/ 73 h 744"/>
                <a:gd name="T102" fmla="*/ 69 w 237"/>
                <a:gd name="T103" fmla="*/ 107 h 744"/>
                <a:gd name="T104" fmla="*/ 59 w 237"/>
                <a:gd name="T105" fmla="*/ 135 h 744"/>
                <a:gd name="T106" fmla="*/ 59 w 237"/>
                <a:gd name="T107" fmla="*/ 118 h 744"/>
                <a:gd name="T108" fmla="*/ 49 w 237"/>
                <a:gd name="T109" fmla="*/ 124 h 744"/>
                <a:gd name="T110" fmla="*/ 39 w 237"/>
                <a:gd name="T111" fmla="*/ 152 h 744"/>
                <a:gd name="T112" fmla="*/ 29 w 237"/>
                <a:gd name="T113" fmla="*/ 175 h 744"/>
                <a:gd name="T114" fmla="*/ 19 w 237"/>
                <a:gd name="T115" fmla="*/ 163 h 744"/>
                <a:gd name="T116" fmla="*/ 0 w 237"/>
                <a:gd name="T117" fmla="*/ 203 h 744"/>
                <a:gd name="T118" fmla="*/ 10 w 237"/>
                <a:gd name="T119" fmla="*/ 220 h 744"/>
                <a:gd name="T120" fmla="*/ 0 w 237"/>
                <a:gd name="T121" fmla="*/ 225 h 744"/>
                <a:gd name="T122" fmla="*/ 10 w 237"/>
                <a:gd name="T123" fmla="*/ 389 h 744"/>
                <a:gd name="T124" fmla="*/ 0 w 237"/>
                <a:gd name="T125" fmla="*/ 507 h 7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7"/>
                <a:gd name="T190" fmla="*/ 0 h 744"/>
                <a:gd name="T191" fmla="*/ 237 w 237"/>
                <a:gd name="T192" fmla="*/ 744 h 7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7" h="744">
                  <a:moveTo>
                    <a:pt x="0" y="513"/>
                  </a:moveTo>
                  <a:lnTo>
                    <a:pt x="0" y="558"/>
                  </a:lnTo>
                  <a:lnTo>
                    <a:pt x="0" y="564"/>
                  </a:lnTo>
                  <a:lnTo>
                    <a:pt x="10" y="569"/>
                  </a:lnTo>
                  <a:lnTo>
                    <a:pt x="19" y="575"/>
                  </a:lnTo>
                  <a:lnTo>
                    <a:pt x="29" y="581"/>
                  </a:lnTo>
                  <a:lnTo>
                    <a:pt x="39" y="586"/>
                  </a:lnTo>
                  <a:lnTo>
                    <a:pt x="49" y="592"/>
                  </a:lnTo>
                  <a:lnTo>
                    <a:pt x="59" y="598"/>
                  </a:lnTo>
                  <a:lnTo>
                    <a:pt x="69" y="603"/>
                  </a:lnTo>
                  <a:lnTo>
                    <a:pt x="69" y="609"/>
                  </a:lnTo>
                  <a:lnTo>
                    <a:pt x="59" y="609"/>
                  </a:lnTo>
                  <a:lnTo>
                    <a:pt x="59" y="603"/>
                  </a:lnTo>
                  <a:lnTo>
                    <a:pt x="49" y="603"/>
                  </a:lnTo>
                  <a:lnTo>
                    <a:pt x="39" y="598"/>
                  </a:lnTo>
                  <a:lnTo>
                    <a:pt x="29" y="592"/>
                  </a:lnTo>
                  <a:lnTo>
                    <a:pt x="19" y="592"/>
                  </a:lnTo>
                  <a:lnTo>
                    <a:pt x="19" y="586"/>
                  </a:lnTo>
                  <a:lnTo>
                    <a:pt x="39" y="603"/>
                  </a:lnTo>
                  <a:lnTo>
                    <a:pt x="59" y="620"/>
                  </a:lnTo>
                  <a:lnTo>
                    <a:pt x="79" y="637"/>
                  </a:lnTo>
                  <a:lnTo>
                    <a:pt x="99" y="648"/>
                  </a:lnTo>
                  <a:lnTo>
                    <a:pt x="128" y="665"/>
                  </a:lnTo>
                  <a:lnTo>
                    <a:pt x="148" y="682"/>
                  </a:lnTo>
                  <a:lnTo>
                    <a:pt x="178" y="710"/>
                  </a:lnTo>
                  <a:lnTo>
                    <a:pt x="207" y="744"/>
                  </a:lnTo>
                  <a:lnTo>
                    <a:pt x="207" y="739"/>
                  </a:lnTo>
                  <a:lnTo>
                    <a:pt x="217" y="739"/>
                  </a:lnTo>
                  <a:lnTo>
                    <a:pt x="217" y="733"/>
                  </a:lnTo>
                  <a:lnTo>
                    <a:pt x="188" y="710"/>
                  </a:lnTo>
                  <a:lnTo>
                    <a:pt x="168" y="682"/>
                  </a:lnTo>
                  <a:lnTo>
                    <a:pt x="148" y="665"/>
                  </a:lnTo>
                  <a:lnTo>
                    <a:pt x="128" y="643"/>
                  </a:lnTo>
                  <a:lnTo>
                    <a:pt x="118" y="620"/>
                  </a:lnTo>
                  <a:lnTo>
                    <a:pt x="109" y="603"/>
                  </a:lnTo>
                  <a:lnTo>
                    <a:pt x="89" y="581"/>
                  </a:lnTo>
                  <a:lnTo>
                    <a:pt x="79" y="564"/>
                  </a:lnTo>
                  <a:lnTo>
                    <a:pt x="79" y="569"/>
                  </a:lnTo>
                  <a:lnTo>
                    <a:pt x="79" y="575"/>
                  </a:lnTo>
                  <a:lnTo>
                    <a:pt x="79" y="581"/>
                  </a:lnTo>
                  <a:lnTo>
                    <a:pt x="79" y="586"/>
                  </a:lnTo>
                  <a:lnTo>
                    <a:pt x="79" y="592"/>
                  </a:lnTo>
                  <a:lnTo>
                    <a:pt x="69" y="592"/>
                  </a:lnTo>
                  <a:lnTo>
                    <a:pt x="69" y="586"/>
                  </a:lnTo>
                  <a:lnTo>
                    <a:pt x="59" y="581"/>
                  </a:lnTo>
                  <a:lnTo>
                    <a:pt x="59" y="575"/>
                  </a:lnTo>
                  <a:lnTo>
                    <a:pt x="59" y="569"/>
                  </a:lnTo>
                  <a:lnTo>
                    <a:pt x="59" y="564"/>
                  </a:lnTo>
                  <a:lnTo>
                    <a:pt x="59" y="558"/>
                  </a:lnTo>
                  <a:lnTo>
                    <a:pt x="59" y="547"/>
                  </a:lnTo>
                  <a:lnTo>
                    <a:pt x="59" y="536"/>
                  </a:lnTo>
                  <a:lnTo>
                    <a:pt x="59" y="524"/>
                  </a:lnTo>
                  <a:lnTo>
                    <a:pt x="49" y="513"/>
                  </a:lnTo>
                  <a:lnTo>
                    <a:pt x="49" y="502"/>
                  </a:lnTo>
                  <a:lnTo>
                    <a:pt x="39" y="485"/>
                  </a:lnTo>
                  <a:lnTo>
                    <a:pt x="39" y="474"/>
                  </a:lnTo>
                  <a:lnTo>
                    <a:pt x="29" y="462"/>
                  </a:lnTo>
                  <a:lnTo>
                    <a:pt x="29" y="468"/>
                  </a:lnTo>
                  <a:lnTo>
                    <a:pt x="29" y="474"/>
                  </a:lnTo>
                  <a:lnTo>
                    <a:pt x="29" y="479"/>
                  </a:lnTo>
                  <a:lnTo>
                    <a:pt x="19" y="485"/>
                  </a:lnTo>
                  <a:lnTo>
                    <a:pt x="19" y="490"/>
                  </a:lnTo>
                  <a:lnTo>
                    <a:pt x="10" y="490"/>
                  </a:lnTo>
                  <a:lnTo>
                    <a:pt x="10" y="485"/>
                  </a:lnTo>
                  <a:lnTo>
                    <a:pt x="0" y="479"/>
                  </a:lnTo>
                  <a:lnTo>
                    <a:pt x="0" y="474"/>
                  </a:lnTo>
                  <a:lnTo>
                    <a:pt x="10" y="468"/>
                  </a:lnTo>
                  <a:lnTo>
                    <a:pt x="19" y="468"/>
                  </a:lnTo>
                  <a:lnTo>
                    <a:pt x="19" y="462"/>
                  </a:lnTo>
                  <a:lnTo>
                    <a:pt x="29" y="462"/>
                  </a:lnTo>
                  <a:lnTo>
                    <a:pt x="29" y="457"/>
                  </a:lnTo>
                  <a:lnTo>
                    <a:pt x="29" y="451"/>
                  </a:lnTo>
                  <a:lnTo>
                    <a:pt x="39" y="445"/>
                  </a:lnTo>
                  <a:lnTo>
                    <a:pt x="39" y="440"/>
                  </a:lnTo>
                  <a:lnTo>
                    <a:pt x="39" y="434"/>
                  </a:lnTo>
                  <a:lnTo>
                    <a:pt x="39" y="428"/>
                  </a:lnTo>
                  <a:lnTo>
                    <a:pt x="29" y="423"/>
                  </a:lnTo>
                  <a:lnTo>
                    <a:pt x="29" y="417"/>
                  </a:lnTo>
                  <a:lnTo>
                    <a:pt x="29" y="411"/>
                  </a:lnTo>
                  <a:lnTo>
                    <a:pt x="29" y="400"/>
                  </a:lnTo>
                  <a:lnTo>
                    <a:pt x="29" y="395"/>
                  </a:lnTo>
                  <a:lnTo>
                    <a:pt x="39" y="383"/>
                  </a:lnTo>
                  <a:lnTo>
                    <a:pt x="29" y="383"/>
                  </a:lnTo>
                  <a:lnTo>
                    <a:pt x="19" y="383"/>
                  </a:lnTo>
                  <a:lnTo>
                    <a:pt x="10" y="383"/>
                  </a:lnTo>
                  <a:lnTo>
                    <a:pt x="19" y="378"/>
                  </a:lnTo>
                  <a:lnTo>
                    <a:pt x="29" y="378"/>
                  </a:lnTo>
                  <a:lnTo>
                    <a:pt x="29" y="372"/>
                  </a:lnTo>
                  <a:lnTo>
                    <a:pt x="39" y="372"/>
                  </a:lnTo>
                  <a:lnTo>
                    <a:pt x="39" y="366"/>
                  </a:lnTo>
                  <a:lnTo>
                    <a:pt x="39" y="361"/>
                  </a:lnTo>
                  <a:lnTo>
                    <a:pt x="49" y="355"/>
                  </a:lnTo>
                  <a:lnTo>
                    <a:pt x="49" y="349"/>
                  </a:lnTo>
                  <a:lnTo>
                    <a:pt x="49" y="344"/>
                  </a:lnTo>
                  <a:lnTo>
                    <a:pt x="49" y="338"/>
                  </a:lnTo>
                  <a:lnTo>
                    <a:pt x="49" y="333"/>
                  </a:lnTo>
                  <a:lnTo>
                    <a:pt x="49" y="327"/>
                  </a:lnTo>
                  <a:lnTo>
                    <a:pt x="49" y="321"/>
                  </a:lnTo>
                  <a:lnTo>
                    <a:pt x="49" y="327"/>
                  </a:lnTo>
                  <a:lnTo>
                    <a:pt x="39" y="327"/>
                  </a:lnTo>
                  <a:lnTo>
                    <a:pt x="39" y="333"/>
                  </a:lnTo>
                  <a:lnTo>
                    <a:pt x="29" y="333"/>
                  </a:lnTo>
                  <a:lnTo>
                    <a:pt x="29" y="327"/>
                  </a:lnTo>
                  <a:lnTo>
                    <a:pt x="29" y="321"/>
                  </a:lnTo>
                  <a:lnTo>
                    <a:pt x="39" y="316"/>
                  </a:lnTo>
                  <a:lnTo>
                    <a:pt x="49" y="316"/>
                  </a:lnTo>
                  <a:lnTo>
                    <a:pt x="59" y="316"/>
                  </a:lnTo>
                  <a:lnTo>
                    <a:pt x="59" y="310"/>
                  </a:lnTo>
                  <a:lnTo>
                    <a:pt x="69" y="310"/>
                  </a:lnTo>
                  <a:lnTo>
                    <a:pt x="69" y="304"/>
                  </a:lnTo>
                  <a:lnTo>
                    <a:pt x="79" y="299"/>
                  </a:lnTo>
                  <a:lnTo>
                    <a:pt x="79" y="293"/>
                  </a:lnTo>
                  <a:lnTo>
                    <a:pt x="79" y="287"/>
                  </a:lnTo>
                  <a:lnTo>
                    <a:pt x="79" y="276"/>
                  </a:lnTo>
                  <a:lnTo>
                    <a:pt x="89" y="270"/>
                  </a:lnTo>
                  <a:lnTo>
                    <a:pt x="79" y="270"/>
                  </a:lnTo>
                  <a:lnTo>
                    <a:pt x="79" y="276"/>
                  </a:lnTo>
                  <a:lnTo>
                    <a:pt x="69" y="276"/>
                  </a:lnTo>
                  <a:lnTo>
                    <a:pt x="69" y="270"/>
                  </a:lnTo>
                  <a:lnTo>
                    <a:pt x="69" y="265"/>
                  </a:lnTo>
                  <a:lnTo>
                    <a:pt x="79" y="259"/>
                  </a:lnTo>
                  <a:lnTo>
                    <a:pt x="89" y="254"/>
                  </a:lnTo>
                  <a:lnTo>
                    <a:pt x="99" y="254"/>
                  </a:lnTo>
                  <a:lnTo>
                    <a:pt x="109" y="248"/>
                  </a:lnTo>
                  <a:lnTo>
                    <a:pt x="109" y="242"/>
                  </a:lnTo>
                  <a:lnTo>
                    <a:pt x="118" y="237"/>
                  </a:lnTo>
                  <a:lnTo>
                    <a:pt x="128" y="231"/>
                  </a:lnTo>
                  <a:lnTo>
                    <a:pt x="128" y="220"/>
                  </a:lnTo>
                  <a:lnTo>
                    <a:pt x="128" y="225"/>
                  </a:lnTo>
                  <a:lnTo>
                    <a:pt x="118" y="225"/>
                  </a:lnTo>
                  <a:lnTo>
                    <a:pt x="118" y="220"/>
                  </a:lnTo>
                  <a:lnTo>
                    <a:pt x="118" y="214"/>
                  </a:lnTo>
                  <a:lnTo>
                    <a:pt x="128" y="214"/>
                  </a:lnTo>
                  <a:lnTo>
                    <a:pt x="138" y="208"/>
                  </a:lnTo>
                  <a:lnTo>
                    <a:pt x="148" y="208"/>
                  </a:lnTo>
                  <a:lnTo>
                    <a:pt x="148" y="203"/>
                  </a:lnTo>
                  <a:lnTo>
                    <a:pt x="158" y="203"/>
                  </a:lnTo>
                  <a:lnTo>
                    <a:pt x="158" y="197"/>
                  </a:lnTo>
                  <a:lnTo>
                    <a:pt x="168" y="197"/>
                  </a:lnTo>
                  <a:lnTo>
                    <a:pt x="168" y="192"/>
                  </a:lnTo>
                  <a:lnTo>
                    <a:pt x="178" y="186"/>
                  </a:lnTo>
                  <a:lnTo>
                    <a:pt x="168" y="186"/>
                  </a:lnTo>
                  <a:lnTo>
                    <a:pt x="168" y="180"/>
                  </a:lnTo>
                  <a:lnTo>
                    <a:pt x="178" y="180"/>
                  </a:lnTo>
                  <a:lnTo>
                    <a:pt x="178" y="175"/>
                  </a:lnTo>
                  <a:lnTo>
                    <a:pt x="188" y="175"/>
                  </a:lnTo>
                  <a:lnTo>
                    <a:pt x="198" y="169"/>
                  </a:lnTo>
                  <a:lnTo>
                    <a:pt x="207" y="163"/>
                  </a:lnTo>
                  <a:lnTo>
                    <a:pt x="217" y="158"/>
                  </a:lnTo>
                  <a:lnTo>
                    <a:pt x="217" y="152"/>
                  </a:lnTo>
                  <a:lnTo>
                    <a:pt x="227" y="152"/>
                  </a:lnTo>
                  <a:lnTo>
                    <a:pt x="227" y="146"/>
                  </a:lnTo>
                  <a:lnTo>
                    <a:pt x="237" y="141"/>
                  </a:lnTo>
                  <a:lnTo>
                    <a:pt x="227" y="141"/>
                  </a:lnTo>
                  <a:lnTo>
                    <a:pt x="227" y="146"/>
                  </a:lnTo>
                  <a:lnTo>
                    <a:pt x="217" y="146"/>
                  </a:lnTo>
                  <a:lnTo>
                    <a:pt x="207" y="152"/>
                  </a:lnTo>
                  <a:lnTo>
                    <a:pt x="198" y="152"/>
                  </a:lnTo>
                  <a:lnTo>
                    <a:pt x="188" y="158"/>
                  </a:lnTo>
                  <a:lnTo>
                    <a:pt x="188" y="163"/>
                  </a:lnTo>
                  <a:lnTo>
                    <a:pt x="178" y="163"/>
                  </a:lnTo>
                  <a:lnTo>
                    <a:pt x="178" y="169"/>
                  </a:lnTo>
                  <a:lnTo>
                    <a:pt x="178" y="175"/>
                  </a:lnTo>
                  <a:lnTo>
                    <a:pt x="168" y="175"/>
                  </a:lnTo>
                  <a:lnTo>
                    <a:pt x="168" y="180"/>
                  </a:lnTo>
                  <a:lnTo>
                    <a:pt x="158" y="180"/>
                  </a:lnTo>
                  <a:lnTo>
                    <a:pt x="158" y="175"/>
                  </a:lnTo>
                  <a:lnTo>
                    <a:pt x="168" y="175"/>
                  </a:lnTo>
                  <a:lnTo>
                    <a:pt x="168" y="169"/>
                  </a:lnTo>
                  <a:lnTo>
                    <a:pt x="158" y="169"/>
                  </a:lnTo>
                  <a:lnTo>
                    <a:pt x="158" y="175"/>
                  </a:lnTo>
                  <a:lnTo>
                    <a:pt x="148" y="175"/>
                  </a:lnTo>
                  <a:lnTo>
                    <a:pt x="148" y="180"/>
                  </a:lnTo>
                  <a:lnTo>
                    <a:pt x="138" y="180"/>
                  </a:lnTo>
                  <a:lnTo>
                    <a:pt x="138" y="186"/>
                  </a:lnTo>
                  <a:lnTo>
                    <a:pt x="128" y="192"/>
                  </a:lnTo>
                  <a:lnTo>
                    <a:pt x="128" y="197"/>
                  </a:lnTo>
                  <a:lnTo>
                    <a:pt x="118" y="197"/>
                  </a:lnTo>
                  <a:lnTo>
                    <a:pt x="118" y="203"/>
                  </a:lnTo>
                  <a:lnTo>
                    <a:pt x="118" y="208"/>
                  </a:lnTo>
                  <a:lnTo>
                    <a:pt x="118" y="214"/>
                  </a:lnTo>
                  <a:lnTo>
                    <a:pt x="118" y="220"/>
                  </a:lnTo>
                  <a:lnTo>
                    <a:pt x="109" y="220"/>
                  </a:lnTo>
                  <a:lnTo>
                    <a:pt x="99" y="220"/>
                  </a:lnTo>
                  <a:lnTo>
                    <a:pt x="99" y="214"/>
                  </a:lnTo>
                  <a:lnTo>
                    <a:pt x="109" y="208"/>
                  </a:lnTo>
                  <a:lnTo>
                    <a:pt x="99" y="214"/>
                  </a:lnTo>
                  <a:lnTo>
                    <a:pt x="89" y="220"/>
                  </a:lnTo>
                  <a:lnTo>
                    <a:pt x="89" y="225"/>
                  </a:lnTo>
                  <a:lnTo>
                    <a:pt x="79" y="225"/>
                  </a:lnTo>
                  <a:lnTo>
                    <a:pt x="79" y="231"/>
                  </a:lnTo>
                  <a:lnTo>
                    <a:pt x="69" y="237"/>
                  </a:lnTo>
                  <a:lnTo>
                    <a:pt x="69" y="242"/>
                  </a:lnTo>
                  <a:lnTo>
                    <a:pt x="69" y="248"/>
                  </a:lnTo>
                  <a:lnTo>
                    <a:pt x="69" y="254"/>
                  </a:lnTo>
                  <a:lnTo>
                    <a:pt x="69" y="259"/>
                  </a:lnTo>
                  <a:lnTo>
                    <a:pt x="59" y="265"/>
                  </a:lnTo>
                  <a:lnTo>
                    <a:pt x="59" y="270"/>
                  </a:lnTo>
                  <a:lnTo>
                    <a:pt x="59" y="276"/>
                  </a:lnTo>
                  <a:lnTo>
                    <a:pt x="49" y="276"/>
                  </a:lnTo>
                  <a:lnTo>
                    <a:pt x="49" y="270"/>
                  </a:lnTo>
                  <a:lnTo>
                    <a:pt x="49" y="265"/>
                  </a:lnTo>
                  <a:lnTo>
                    <a:pt x="49" y="259"/>
                  </a:lnTo>
                  <a:lnTo>
                    <a:pt x="49" y="254"/>
                  </a:lnTo>
                  <a:lnTo>
                    <a:pt x="39" y="259"/>
                  </a:lnTo>
                  <a:lnTo>
                    <a:pt x="39" y="265"/>
                  </a:lnTo>
                  <a:lnTo>
                    <a:pt x="29" y="270"/>
                  </a:lnTo>
                  <a:lnTo>
                    <a:pt x="29" y="276"/>
                  </a:lnTo>
                  <a:lnTo>
                    <a:pt x="29" y="282"/>
                  </a:lnTo>
                  <a:lnTo>
                    <a:pt x="29" y="287"/>
                  </a:lnTo>
                  <a:lnTo>
                    <a:pt x="19" y="287"/>
                  </a:lnTo>
                  <a:lnTo>
                    <a:pt x="19" y="293"/>
                  </a:lnTo>
                  <a:lnTo>
                    <a:pt x="19" y="299"/>
                  </a:lnTo>
                  <a:lnTo>
                    <a:pt x="19" y="304"/>
                  </a:lnTo>
                  <a:lnTo>
                    <a:pt x="19" y="310"/>
                  </a:lnTo>
                  <a:lnTo>
                    <a:pt x="10" y="310"/>
                  </a:lnTo>
                  <a:lnTo>
                    <a:pt x="10" y="316"/>
                  </a:lnTo>
                  <a:lnTo>
                    <a:pt x="10" y="321"/>
                  </a:lnTo>
                  <a:lnTo>
                    <a:pt x="10" y="316"/>
                  </a:lnTo>
                  <a:lnTo>
                    <a:pt x="0" y="316"/>
                  </a:lnTo>
                  <a:lnTo>
                    <a:pt x="10" y="310"/>
                  </a:lnTo>
                  <a:lnTo>
                    <a:pt x="10" y="304"/>
                  </a:lnTo>
                  <a:lnTo>
                    <a:pt x="10" y="299"/>
                  </a:lnTo>
                  <a:lnTo>
                    <a:pt x="10" y="293"/>
                  </a:lnTo>
                  <a:lnTo>
                    <a:pt x="19" y="293"/>
                  </a:lnTo>
                  <a:lnTo>
                    <a:pt x="19" y="287"/>
                  </a:lnTo>
                  <a:lnTo>
                    <a:pt x="19" y="282"/>
                  </a:lnTo>
                  <a:lnTo>
                    <a:pt x="19" y="276"/>
                  </a:lnTo>
                  <a:lnTo>
                    <a:pt x="19" y="270"/>
                  </a:lnTo>
                  <a:lnTo>
                    <a:pt x="19" y="265"/>
                  </a:lnTo>
                  <a:lnTo>
                    <a:pt x="19" y="259"/>
                  </a:lnTo>
                  <a:lnTo>
                    <a:pt x="19" y="254"/>
                  </a:lnTo>
                  <a:lnTo>
                    <a:pt x="19" y="259"/>
                  </a:lnTo>
                  <a:lnTo>
                    <a:pt x="10" y="265"/>
                  </a:lnTo>
                  <a:lnTo>
                    <a:pt x="0" y="270"/>
                  </a:lnTo>
                  <a:lnTo>
                    <a:pt x="0" y="265"/>
                  </a:lnTo>
                  <a:lnTo>
                    <a:pt x="0" y="259"/>
                  </a:lnTo>
                  <a:lnTo>
                    <a:pt x="10" y="254"/>
                  </a:lnTo>
                  <a:lnTo>
                    <a:pt x="10" y="248"/>
                  </a:lnTo>
                  <a:lnTo>
                    <a:pt x="19" y="242"/>
                  </a:lnTo>
                  <a:lnTo>
                    <a:pt x="19" y="237"/>
                  </a:lnTo>
                  <a:lnTo>
                    <a:pt x="29" y="231"/>
                  </a:lnTo>
                  <a:lnTo>
                    <a:pt x="29" y="220"/>
                  </a:lnTo>
                  <a:lnTo>
                    <a:pt x="39" y="214"/>
                  </a:lnTo>
                  <a:lnTo>
                    <a:pt x="39" y="208"/>
                  </a:lnTo>
                  <a:lnTo>
                    <a:pt x="39" y="203"/>
                  </a:lnTo>
                  <a:lnTo>
                    <a:pt x="39" y="197"/>
                  </a:lnTo>
                  <a:lnTo>
                    <a:pt x="49" y="192"/>
                  </a:lnTo>
                  <a:lnTo>
                    <a:pt x="39" y="192"/>
                  </a:lnTo>
                  <a:lnTo>
                    <a:pt x="39" y="197"/>
                  </a:lnTo>
                  <a:lnTo>
                    <a:pt x="29" y="197"/>
                  </a:lnTo>
                  <a:lnTo>
                    <a:pt x="29" y="192"/>
                  </a:lnTo>
                  <a:lnTo>
                    <a:pt x="39" y="186"/>
                  </a:lnTo>
                  <a:lnTo>
                    <a:pt x="39" y="180"/>
                  </a:lnTo>
                  <a:lnTo>
                    <a:pt x="49" y="175"/>
                  </a:lnTo>
                  <a:lnTo>
                    <a:pt x="49" y="169"/>
                  </a:lnTo>
                  <a:lnTo>
                    <a:pt x="59" y="169"/>
                  </a:lnTo>
                  <a:lnTo>
                    <a:pt x="59" y="163"/>
                  </a:lnTo>
                  <a:lnTo>
                    <a:pt x="59" y="158"/>
                  </a:lnTo>
                  <a:lnTo>
                    <a:pt x="69" y="158"/>
                  </a:lnTo>
                  <a:lnTo>
                    <a:pt x="69" y="152"/>
                  </a:lnTo>
                  <a:lnTo>
                    <a:pt x="69" y="146"/>
                  </a:lnTo>
                  <a:lnTo>
                    <a:pt x="69" y="141"/>
                  </a:lnTo>
                  <a:lnTo>
                    <a:pt x="69" y="146"/>
                  </a:lnTo>
                  <a:lnTo>
                    <a:pt x="59" y="146"/>
                  </a:lnTo>
                  <a:lnTo>
                    <a:pt x="59" y="152"/>
                  </a:lnTo>
                  <a:lnTo>
                    <a:pt x="59" y="146"/>
                  </a:lnTo>
                  <a:lnTo>
                    <a:pt x="59" y="141"/>
                  </a:lnTo>
                  <a:lnTo>
                    <a:pt x="69" y="141"/>
                  </a:lnTo>
                  <a:lnTo>
                    <a:pt x="79" y="135"/>
                  </a:lnTo>
                  <a:lnTo>
                    <a:pt x="79" y="129"/>
                  </a:lnTo>
                  <a:lnTo>
                    <a:pt x="89" y="124"/>
                  </a:lnTo>
                  <a:lnTo>
                    <a:pt x="89" y="118"/>
                  </a:lnTo>
                  <a:lnTo>
                    <a:pt x="99" y="113"/>
                  </a:lnTo>
                  <a:lnTo>
                    <a:pt x="99" y="107"/>
                  </a:lnTo>
                  <a:lnTo>
                    <a:pt x="109" y="101"/>
                  </a:lnTo>
                  <a:lnTo>
                    <a:pt x="99" y="101"/>
                  </a:lnTo>
                  <a:lnTo>
                    <a:pt x="99" y="107"/>
                  </a:lnTo>
                  <a:lnTo>
                    <a:pt x="99" y="101"/>
                  </a:lnTo>
                  <a:lnTo>
                    <a:pt x="99" y="96"/>
                  </a:lnTo>
                  <a:lnTo>
                    <a:pt x="109" y="96"/>
                  </a:lnTo>
                  <a:lnTo>
                    <a:pt x="109" y="90"/>
                  </a:lnTo>
                  <a:lnTo>
                    <a:pt x="118" y="90"/>
                  </a:lnTo>
                  <a:lnTo>
                    <a:pt x="118" y="84"/>
                  </a:lnTo>
                  <a:lnTo>
                    <a:pt x="128" y="84"/>
                  </a:lnTo>
                  <a:lnTo>
                    <a:pt x="128" y="79"/>
                  </a:lnTo>
                  <a:lnTo>
                    <a:pt x="138" y="79"/>
                  </a:lnTo>
                  <a:lnTo>
                    <a:pt x="138" y="73"/>
                  </a:lnTo>
                  <a:lnTo>
                    <a:pt x="138" y="67"/>
                  </a:lnTo>
                  <a:lnTo>
                    <a:pt x="148" y="62"/>
                  </a:lnTo>
                  <a:lnTo>
                    <a:pt x="148" y="56"/>
                  </a:lnTo>
                  <a:lnTo>
                    <a:pt x="148" y="51"/>
                  </a:lnTo>
                  <a:lnTo>
                    <a:pt x="148" y="45"/>
                  </a:lnTo>
                  <a:lnTo>
                    <a:pt x="158" y="45"/>
                  </a:lnTo>
                  <a:lnTo>
                    <a:pt x="158" y="39"/>
                  </a:lnTo>
                  <a:lnTo>
                    <a:pt x="168" y="39"/>
                  </a:lnTo>
                  <a:lnTo>
                    <a:pt x="168" y="34"/>
                  </a:lnTo>
                  <a:lnTo>
                    <a:pt x="178" y="34"/>
                  </a:lnTo>
                  <a:lnTo>
                    <a:pt x="178" y="28"/>
                  </a:lnTo>
                  <a:lnTo>
                    <a:pt x="188" y="22"/>
                  </a:lnTo>
                  <a:lnTo>
                    <a:pt x="188" y="17"/>
                  </a:lnTo>
                  <a:lnTo>
                    <a:pt x="198" y="17"/>
                  </a:lnTo>
                  <a:lnTo>
                    <a:pt x="198" y="11"/>
                  </a:lnTo>
                  <a:lnTo>
                    <a:pt x="207" y="5"/>
                  </a:lnTo>
                  <a:lnTo>
                    <a:pt x="207" y="0"/>
                  </a:lnTo>
                  <a:lnTo>
                    <a:pt x="198" y="0"/>
                  </a:lnTo>
                  <a:lnTo>
                    <a:pt x="198" y="5"/>
                  </a:lnTo>
                  <a:lnTo>
                    <a:pt x="188" y="5"/>
                  </a:lnTo>
                  <a:lnTo>
                    <a:pt x="188" y="11"/>
                  </a:lnTo>
                  <a:lnTo>
                    <a:pt x="178" y="11"/>
                  </a:lnTo>
                  <a:lnTo>
                    <a:pt x="178" y="17"/>
                  </a:lnTo>
                  <a:lnTo>
                    <a:pt x="168" y="22"/>
                  </a:lnTo>
                  <a:lnTo>
                    <a:pt x="168" y="28"/>
                  </a:lnTo>
                  <a:lnTo>
                    <a:pt x="168" y="34"/>
                  </a:lnTo>
                  <a:lnTo>
                    <a:pt x="158" y="34"/>
                  </a:lnTo>
                  <a:lnTo>
                    <a:pt x="158" y="39"/>
                  </a:lnTo>
                  <a:lnTo>
                    <a:pt x="148" y="45"/>
                  </a:lnTo>
                  <a:lnTo>
                    <a:pt x="148" y="39"/>
                  </a:lnTo>
                  <a:lnTo>
                    <a:pt x="148" y="34"/>
                  </a:lnTo>
                  <a:lnTo>
                    <a:pt x="148" y="39"/>
                  </a:lnTo>
                  <a:lnTo>
                    <a:pt x="138" y="39"/>
                  </a:lnTo>
                  <a:lnTo>
                    <a:pt x="138" y="45"/>
                  </a:lnTo>
                  <a:lnTo>
                    <a:pt x="128" y="51"/>
                  </a:lnTo>
                  <a:lnTo>
                    <a:pt x="128" y="56"/>
                  </a:lnTo>
                  <a:lnTo>
                    <a:pt x="118" y="62"/>
                  </a:lnTo>
                  <a:lnTo>
                    <a:pt x="118" y="67"/>
                  </a:lnTo>
                  <a:lnTo>
                    <a:pt x="118" y="73"/>
                  </a:lnTo>
                  <a:lnTo>
                    <a:pt x="118" y="79"/>
                  </a:lnTo>
                  <a:lnTo>
                    <a:pt x="109" y="79"/>
                  </a:lnTo>
                  <a:lnTo>
                    <a:pt x="109" y="84"/>
                  </a:lnTo>
                  <a:lnTo>
                    <a:pt x="99" y="84"/>
                  </a:lnTo>
                  <a:lnTo>
                    <a:pt x="99" y="79"/>
                  </a:lnTo>
                  <a:lnTo>
                    <a:pt x="99" y="73"/>
                  </a:lnTo>
                  <a:lnTo>
                    <a:pt x="109" y="73"/>
                  </a:lnTo>
                  <a:lnTo>
                    <a:pt x="99" y="73"/>
                  </a:lnTo>
                  <a:lnTo>
                    <a:pt x="99" y="79"/>
                  </a:lnTo>
                  <a:lnTo>
                    <a:pt x="89" y="79"/>
                  </a:lnTo>
                  <a:lnTo>
                    <a:pt x="89" y="84"/>
                  </a:lnTo>
                  <a:lnTo>
                    <a:pt x="89" y="90"/>
                  </a:lnTo>
                  <a:lnTo>
                    <a:pt x="79" y="90"/>
                  </a:lnTo>
                  <a:lnTo>
                    <a:pt x="79" y="96"/>
                  </a:lnTo>
                  <a:lnTo>
                    <a:pt x="79" y="101"/>
                  </a:lnTo>
                  <a:lnTo>
                    <a:pt x="69" y="107"/>
                  </a:lnTo>
                  <a:lnTo>
                    <a:pt x="69" y="113"/>
                  </a:lnTo>
                  <a:lnTo>
                    <a:pt x="69" y="118"/>
                  </a:lnTo>
                  <a:lnTo>
                    <a:pt x="69" y="124"/>
                  </a:lnTo>
                  <a:lnTo>
                    <a:pt x="69" y="129"/>
                  </a:lnTo>
                  <a:lnTo>
                    <a:pt x="59" y="135"/>
                  </a:lnTo>
                  <a:lnTo>
                    <a:pt x="59" y="129"/>
                  </a:lnTo>
                  <a:lnTo>
                    <a:pt x="59" y="124"/>
                  </a:lnTo>
                  <a:lnTo>
                    <a:pt x="59" y="118"/>
                  </a:lnTo>
                  <a:lnTo>
                    <a:pt x="59" y="113"/>
                  </a:lnTo>
                  <a:lnTo>
                    <a:pt x="49" y="113"/>
                  </a:lnTo>
                  <a:lnTo>
                    <a:pt x="49" y="118"/>
                  </a:lnTo>
                  <a:lnTo>
                    <a:pt x="49" y="124"/>
                  </a:lnTo>
                  <a:lnTo>
                    <a:pt x="49" y="129"/>
                  </a:lnTo>
                  <a:lnTo>
                    <a:pt x="39" y="129"/>
                  </a:lnTo>
                  <a:lnTo>
                    <a:pt x="39" y="135"/>
                  </a:lnTo>
                  <a:lnTo>
                    <a:pt x="39" y="141"/>
                  </a:lnTo>
                  <a:lnTo>
                    <a:pt x="39" y="146"/>
                  </a:lnTo>
                  <a:lnTo>
                    <a:pt x="39" y="152"/>
                  </a:lnTo>
                  <a:lnTo>
                    <a:pt x="39" y="158"/>
                  </a:lnTo>
                  <a:lnTo>
                    <a:pt x="39" y="163"/>
                  </a:lnTo>
                  <a:lnTo>
                    <a:pt x="39" y="169"/>
                  </a:lnTo>
                  <a:lnTo>
                    <a:pt x="39" y="175"/>
                  </a:lnTo>
                  <a:lnTo>
                    <a:pt x="29" y="175"/>
                  </a:lnTo>
                  <a:lnTo>
                    <a:pt x="29" y="180"/>
                  </a:lnTo>
                  <a:lnTo>
                    <a:pt x="29" y="175"/>
                  </a:lnTo>
                  <a:lnTo>
                    <a:pt x="19" y="169"/>
                  </a:lnTo>
                  <a:lnTo>
                    <a:pt x="19" y="163"/>
                  </a:lnTo>
                  <a:lnTo>
                    <a:pt x="19" y="158"/>
                  </a:lnTo>
                  <a:lnTo>
                    <a:pt x="19" y="163"/>
                  </a:lnTo>
                  <a:lnTo>
                    <a:pt x="10" y="169"/>
                  </a:lnTo>
                  <a:lnTo>
                    <a:pt x="10" y="175"/>
                  </a:lnTo>
                  <a:lnTo>
                    <a:pt x="10" y="180"/>
                  </a:lnTo>
                  <a:lnTo>
                    <a:pt x="10" y="186"/>
                  </a:lnTo>
                  <a:lnTo>
                    <a:pt x="10" y="192"/>
                  </a:lnTo>
                  <a:lnTo>
                    <a:pt x="0" y="192"/>
                  </a:lnTo>
                  <a:lnTo>
                    <a:pt x="0" y="197"/>
                  </a:lnTo>
                  <a:lnTo>
                    <a:pt x="0" y="203"/>
                  </a:lnTo>
                  <a:lnTo>
                    <a:pt x="0" y="208"/>
                  </a:lnTo>
                  <a:lnTo>
                    <a:pt x="10" y="214"/>
                  </a:lnTo>
                  <a:lnTo>
                    <a:pt x="10" y="220"/>
                  </a:lnTo>
                  <a:lnTo>
                    <a:pt x="10" y="225"/>
                  </a:lnTo>
                  <a:lnTo>
                    <a:pt x="10" y="231"/>
                  </a:lnTo>
                  <a:lnTo>
                    <a:pt x="0" y="231"/>
                  </a:lnTo>
                  <a:lnTo>
                    <a:pt x="0" y="225"/>
                  </a:lnTo>
                  <a:lnTo>
                    <a:pt x="0" y="220"/>
                  </a:lnTo>
                  <a:lnTo>
                    <a:pt x="0" y="383"/>
                  </a:lnTo>
                  <a:lnTo>
                    <a:pt x="10" y="383"/>
                  </a:lnTo>
                  <a:lnTo>
                    <a:pt x="10" y="389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0" y="400"/>
                  </a:lnTo>
                  <a:lnTo>
                    <a:pt x="0" y="502"/>
                  </a:lnTo>
                  <a:lnTo>
                    <a:pt x="0" y="507"/>
                  </a:lnTo>
                  <a:lnTo>
                    <a:pt x="0" y="5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6" name="Freeform 121"/>
            <p:cNvSpPr>
              <a:spLocks/>
            </p:cNvSpPr>
            <p:nvPr/>
          </p:nvSpPr>
          <p:spPr bwMode="auto">
            <a:xfrm>
              <a:off x="4572" y="3666"/>
              <a:ext cx="70" cy="299"/>
            </a:xfrm>
            <a:custGeom>
              <a:avLst/>
              <a:gdLst>
                <a:gd name="T0" fmla="*/ 70 w 70"/>
                <a:gd name="T1" fmla="*/ 11 h 299"/>
                <a:gd name="T2" fmla="*/ 60 w 70"/>
                <a:gd name="T3" fmla="*/ 0 h 299"/>
                <a:gd name="T4" fmla="*/ 50 w 70"/>
                <a:gd name="T5" fmla="*/ 5 h 299"/>
                <a:gd name="T6" fmla="*/ 50 w 70"/>
                <a:gd name="T7" fmla="*/ 22 h 299"/>
                <a:gd name="T8" fmla="*/ 40 w 70"/>
                <a:gd name="T9" fmla="*/ 34 h 299"/>
                <a:gd name="T10" fmla="*/ 40 w 70"/>
                <a:gd name="T11" fmla="*/ 45 h 299"/>
                <a:gd name="T12" fmla="*/ 50 w 70"/>
                <a:gd name="T13" fmla="*/ 51 h 299"/>
                <a:gd name="T14" fmla="*/ 50 w 70"/>
                <a:gd name="T15" fmla="*/ 62 h 299"/>
                <a:gd name="T16" fmla="*/ 50 w 70"/>
                <a:gd name="T17" fmla="*/ 73 h 299"/>
                <a:gd name="T18" fmla="*/ 50 w 70"/>
                <a:gd name="T19" fmla="*/ 79 h 299"/>
                <a:gd name="T20" fmla="*/ 40 w 70"/>
                <a:gd name="T21" fmla="*/ 67 h 299"/>
                <a:gd name="T22" fmla="*/ 30 w 70"/>
                <a:gd name="T23" fmla="*/ 51 h 299"/>
                <a:gd name="T24" fmla="*/ 20 w 70"/>
                <a:gd name="T25" fmla="*/ 45 h 299"/>
                <a:gd name="T26" fmla="*/ 20 w 70"/>
                <a:gd name="T27" fmla="*/ 56 h 299"/>
                <a:gd name="T28" fmla="*/ 20 w 70"/>
                <a:gd name="T29" fmla="*/ 67 h 299"/>
                <a:gd name="T30" fmla="*/ 20 w 70"/>
                <a:gd name="T31" fmla="*/ 84 h 299"/>
                <a:gd name="T32" fmla="*/ 20 w 70"/>
                <a:gd name="T33" fmla="*/ 101 h 299"/>
                <a:gd name="T34" fmla="*/ 20 w 70"/>
                <a:gd name="T35" fmla="*/ 118 h 299"/>
                <a:gd name="T36" fmla="*/ 30 w 70"/>
                <a:gd name="T37" fmla="*/ 130 h 299"/>
                <a:gd name="T38" fmla="*/ 40 w 70"/>
                <a:gd name="T39" fmla="*/ 130 h 299"/>
                <a:gd name="T40" fmla="*/ 50 w 70"/>
                <a:gd name="T41" fmla="*/ 141 h 299"/>
                <a:gd name="T42" fmla="*/ 50 w 70"/>
                <a:gd name="T43" fmla="*/ 163 h 299"/>
                <a:gd name="T44" fmla="*/ 40 w 70"/>
                <a:gd name="T45" fmla="*/ 163 h 299"/>
                <a:gd name="T46" fmla="*/ 40 w 70"/>
                <a:gd name="T47" fmla="*/ 152 h 299"/>
                <a:gd name="T48" fmla="*/ 30 w 70"/>
                <a:gd name="T49" fmla="*/ 135 h 299"/>
                <a:gd name="T50" fmla="*/ 10 w 70"/>
                <a:gd name="T51" fmla="*/ 118 h 299"/>
                <a:gd name="T52" fmla="*/ 10 w 70"/>
                <a:gd name="T53" fmla="*/ 124 h 299"/>
                <a:gd name="T54" fmla="*/ 0 w 70"/>
                <a:gd name="T55" fmla="*/ 135 h 299"/>
                <a:gd name="T56" fmla="*/ 0 w 70"/>
                <a:gd name="T57" fmla="*/ 152 h 299"/>
                <a:gd name="T58" fmla="*/ 10 w 70"/>
                <a:gd name="T59" fmla="*/ 169 h 299"/>
                <a:gd name="T60" fmla="*/ 10 w 70"/>
                <a:gd name="T61" fmla="*/ 180 h 299"/>
                <a:gd name="T62" fmla="*/ 30 w 70"/>
                <a:gd name="T63" fmla="*/ 197 h 299"/>
                <a:gd name="T64" fmla="*/ 40 w 70"/>
                <a:gd name="T65" fmla="*/ 208 h 299"/>
                <a:gd name="T66" fmla="*/ 50 w 70"/>
                <a:gd name="T67" fmla="*/ 214 h 299"/>
                <a:gd name="T68" fmla="*/ 50 w 70"/>
                <a:gd name="T69" fmla="*/ 225 h 299"/>
                <a:gd name="T70" fmla="*/ 50 w 70"/>
                <a:gd name="T71" fmla="*/ 231 h 299"/>
                <a:gd name="T72" fmla="*/ 40 w 70"/>
                <a:gd name="T73" fmla="*/ 231 h 299"/>
                <a:gd name="T74" fmla="*/ 30 w 70"/>
                <a:gd name="T75" fmla="*/ 214 h 299"/>
                <a:gd name="T76" fmla="*/ 20 w 70"/>
                <a:gd name="T77" fmla="*/ 203 h 299"/>
                <a:gd name="T78" fmla="*/ 0 w 70"/>
                <a:gd name="T79" fmla="*/ 192 h 299"/>
                <a:gd name="T80" fmla="*/ 0 w 70"/>
                <a:gd name="T81" fmla="*/ 197 h 299"/>
                <a:gd name="T82" fmla="*/ 0 w 70"/>
                <a:gd name="T83" fmla="*/ 220 h 299"/>
                <a:gd name="T84" fmla="*/ 10 w 70"/>
                <a:gd name="T85" fmla="*/ 242 h 299"/>
                <a:gd name="T86" fmla="*/ 30 w 70"/>
                <a:gd name="T87" fmla="*/ 271 h 299"/>
                <a:gd name="T88" fmla="*/ 50 w 70"/>
                <a:gd name="T89" fmla="*/ 282 h 299"/>
                <a:gd name="T90" fmla="*/ 60 w 70"/>
                <a:gd name="T91" fmla="*/ 287 h 299"/>
                <a:gd name="T92" fmla="*/ 70 w 70"/>
                <a:gd name="T93" fmla="*/ 293 h 299"/>
                <a:gd name="T94" fmla="*/ 70 w 70"/>
                <a:gd name="T95" fmla="*/ 197 h 299"/>
                <a:gd name="T96" fmla="*/ 60 w 70"/>
                <a:gd name="T97" fmla="*/ 203 h 299"/>
                <a:gd name="T98" fmla="*/ 60 w 70"/>
                <a:gd name="T99" fmla="*/ 192 h 299"/>
                <a:gd name="T100" fmla="*/ 60 w 70"/>
                <a:gd name="T101" fmla="*/ 180 h 29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0"/>
                <a:gd name="T154" fmla="*/ 0 h 299"/>
                <a:gd name="T155" fmla="*/ 70 w 70"/>
                <a:gd name="T156" fmla="*/ 299 h 29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0" h="299">
                  <a:moveTo>
                    <a:pt x="70" y="180"/>
                  </a:moveTo>
                  <a:lnTo>
                    <a:pt x="70" y="17"/>
                  </a:lnTo>
                  <a:lnTo>
                    <a:pt x="70" y="11"/>
                  </a:lnTo>
                  <a:lnTo>
                    <a:pt x="60" y="11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50" y="5"/>
                  </a:lnTo>
                  <a:lnTo>
                    <a:pt x="50" y="11"/>
                  </a:lnTo>
                  <a:lnTo>
                    <a:pt x="50" y="17"/>
                  </a:lnTo>
                  <a:lnTo>
                    <a:pt x="50" y="22"/>
                  </a:lnTo>
                  <a:lnTo>
                    <a:pt x="40" y="22"/>
                  </a:lnTo>
                  <a:lnTo>
                    <a:pt x="40" y="28"/>
                  </a:lnTo>
                  <a:lnTo>
                    <a:pt x="40" y="34"/>
                  </a:lnTo>
                  <a:lnTo>
                    <a:pt x="40" y="39"/>
                  </a:lnTo>
                  <a:lnTo>
                    <a:pt x="40" y="45"/>
                  </a:lnTo>
                  <a:lnTo>
                    <a:pt x="50" y="45"/>
                  </a:lnTo>
                  <a:lnTo>
                    <a:pt x="50" y="51"/>
                  </a:lnTo>
                  <a:lnTo>
                    <a:pt x="50" y="56"/>
                  </a:lnTo>
                  <a:lnTo>
                    <a:pt x="50" y="62"/>
                  </a:lnTo>
                  <a:lnTo>
                    <a:pt x="50" y="67"/>
                  </a:lnTo>
                  <a:lnTo>
                    <a:pt x="50" y="73"/>
                  </a:lnTo>
                  <a:lnTo>
                    <a:pt x="50" y="79"/>
                  </a:lnTo>
                  <a:lnTo>
                    <a:pt x="40" y="73"/>
                  </a:lnTo>
                  <a:lnTo>
                    <a:pt x="40" y="67"/>
                  </a:lnTo>
                  <a:lnTo>
                    <a:pt x="40" y="62"/>
                  </a:lnTo>
                  <a:lnTo>
                    <a:pt x="40" y="56"/>
                  </a:lnTo>
                  <a:lnTo>
                    <a:pt x="30" y="51"/>
                  </a:lnTo>
                  <a:lnTo>
                    <a:pt x="30" y="45"/>
                  </a:lnTo>
                  <a:lnTo>
                    <a:pt x="30" y="39"/>
                  </a:lnTo>
                  <a:lnTo>
                    <a:pt x="30" y="45"/>
                  </a:lnTo>
                  <a:lnTo>
                    <a:pt x="20" y="45"/>
                  </a:lnTo>
                  <a:lnTo>
                    <a:pt x="20" y="51"/>
                  </a:lnTo>
                  <a:lnTo>
                    <a:pt x="20" y="56"/>
                  </a:lnTo>
                  <a:lnTo>
                    <a:pt x="20" y="62"/>
                  </a:lnTo>
                  <a:lnTo>
                    <a:pt x="20" y="67"/>
                  </a:lnTo>
                  <a:lnTo>
                    <a:pt x="20" y="73"/>
                  </a:lnTo>
                  <a:lnTo>
                    <a:pt x="20" y="79"/>
                  </a:lnTo>
                  <a:lnTo>
                    <a:pt x="20" y="84"/>
                  </a:lnTo>
                  <a:lnTo>
                    <a:pt x="20" y="90"/>
                  </a:lnTo>
                  <a:lnTo>
                    <a:pt x="20" y="96"/>
                  </a:lnTo>
                  <a:lnTo>
                    <a:pt x="20" y="101"/>
                  </a:lnTo>
                  <a:lnTo>
                    <a:pt x="20" y="107"/>
                  </a:lnTo>
                  <a:lnTo>
                    <a:pt x="20" y="113"/>
                  </a:lnTo>
                  <a:lnTo>
                    <a:pt x="20" y="118"/>
                  </a:lnTo>
                  <a:lnTo>
                    <a:pt x="30" y="124"/>
                  </a:lnTo>
                  <a:lnTo>
                    <a:pt x="30" y="130"/>
                  </a:lnTo>
                  <a:lnTo>
                    <a:pt x="40" y="130"/>
                  </a:lnTo>
                  <a:lnTo>
                    <a:pt x="50" y="135"/>
                  </a:lnTo>
                  <a:lnTo>
                    <a:pt x="50" y="141"/>
                  </a:lnTo>
                  <a:lnTo>
                    <a:pt x="50" y="146"/>
                  </a:lnTo>
                  <a:lnTo>
                    <a:pt x="50" y="152"/>
                  </a:lnTo>
                  <a:lnTo>
                    <a:pt x="50" y="158"/>
                  </a:lnTo>
                  <a:lnTo>
                    <a:pt x="50" y="163"/>
                  </a:lnTo>
                  <a:lnTo>
                    <a:pt x="40" y="163"/>
                  </a:lnTo>
                  <a:lnTo>
                    <a:pt x="40" y="158"/>
                  </a:lnTo>
                  <a:lnTo>
                    <a:pt x="40" y="152"/>
                  </a:lnTo>
                  <a:lnTo>
                    <a:pt x="30" y="146"/>
                  </a:lnTo>
                  <a:lnTo>
                    <a:pt x="30" y="141"/>
                  </a:lnTo>
                  <a:lnTo>
                    <a:pt x="30" y="135"/>
                  </a:lnTo>
                  <a:lnTo>
                    <a:pt x="20" y="135"/>
                  </a:lnTo>
                  <a:lnTo>
                    <a:pt x="20" y="130"/>
                  </a:lnTo>
                  <a:lnTo>
                    <a:pt x="20" y="124"/>
                  </a:lnTo>
                  <a:lnTo>
                    <a:pt x="10" y="118"/>
                  </a:lnTo>
                  <a:lnTo>
                    <a:pt x="10" y="113"/>
                  </a:lnTo>
                  <a:lnTo>
                    <a:pt x="10" y="118"/>
                  </a:lnTo>
                  <a:lnTo>
                    <a:pt x="1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0" y="141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10" y="169"/>
                  </a:lnTo>
                  <a:lnTo>
                    <a:pt x="10" y="175"/>
                  </a:lnTo>
                  <a:lnTo>
                    <a:pt x="10" y="180"/>
                  </a:lnTo>
                  <a:lnTo>
                    <a:pt x="20" y="186"/>
                  </a:lnTo>
                  <a:lnTo>
                    <a:pt x="20" y="192"/>
                  </a:lnTo>
                  <a:lnTo>
                    <a:pt x="30" y="197"/>
                  </a:lnTo>
                  <a:lnTo>
                    <a:pt x="30" y="203"/>
                  </a:lnTo>
                  <a:lnTo>
                    <a:pt x="40" y="203"/>
                  </a:lnTo>
                  <a:lnTo>
                    <a:pt x="40" y="208"/>
                  </a:lnTo>
                  <a:lnTo>
                    <a:pt x="40" y="214"/>
                  </a:lnTo>
                  <a:lnTo>
                    <a:pt x="50" y="214"/>
                  </a:lnTo>
                  <a:lnTo>
                    <a:pt x="50" y="220"/>
                  </a:lnTo>
                  <a:lnTo>
                    <a:pt x="50" y="225"/>
                  </a:lnTo>
                  <a:lnTo>
                    <a:pt x="60" y="225"/>
                  </a:lnTo>
                  <a:lnTo>
                    <a:pt x="60" y="231"/>
                  </a:lnTo>
                  <a:lnTo>
                    <a:pt x="50" y="231"/>
                  </a:lnTo>
                  <a:lnTo>
                    <a:pt x="40" y="231"/>
                  </a:lnTo>
                  <a:lnTo>
                    <a:pt x="40" y="225"/>
                  </a:lnTo>
                  <a:lnTo>
                    <a:pt x="30" y="220"/>
                  </a:lnTo>
                  <a:lnTo>
                    <a:pt x="30" y="214"/>
                  </a:lnTo>
                  <a:lnTo>
                    <a:pt x="20" y="208"/>
                  </a:lnTo>
                  <a:lnTo>
                    <a:pt x="20" y="203"/>
                  </a:lnTo>
                  <a:lnTo>
                    <a:pt x="10" y="203"/>
                  </a:lnTo>
                  <a:lnTo>
                    <a:pt x="10" y="197"/>
                  </a:lnTo>
                  <a:lnTo>
                    <a:pt x="10" y="192"/>
                  </a:lnTo>
                  <a:lnTo>
                    <a:pt x="0" y="192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7"/>
                  </a:lnTo>
                  <a:lnTo>
                    <a:pt x="0" y="203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10" y="237"/>
                  </a:lnTo>
                  <a:lnTo>
                    <a:pt x="10" y="242"/>
                  </a:lnTo>
                  <a:lnTo>
                    <a:pt x="20" y="254"/>
                  </a:lnTo>
                  <a:lnTo>
                    <a:pt x="20" y="259"/>
                  </a:lnTo>
                  <a:lnTo>
                    <a:pt x="30" y="265"/>
                  </a:lnTo>
                  <a:lnTo>
                    <a:pt x="30" y="271"/>
                  </a:lnTo>
                  <a:lnTo>
                    <a:pt x="40" y="276"/>
                  </a:lnTo>
                  <a:lnTo>
                    <a:pt x="50" y="276"/>
                  </a:lnTo>
                  <a:lnTo>
                    <a:pt x="50" y="282"/>
                  </a:lnTo>
                  <a:lnTo>
                    <a:pt x="60" y="287"/>
                  </a:lnTo>
                  <a:lnTo>
                    <a:pt x="60" y="293"/>
                  </a:lnTo>
                  <a:lnTo>
                    <a:pt x="70" y="293"/>
                  </a:lnTo>
                  <a:lnTo>
                    <a:pt x="70" y="299"/>
                  </a:lnTo>
                  <a:lnTo>
                    <a:pt x="70" y="197"/>
                  </a:lnTo>
                  <a:lnTo>
                    <a:pt x="60" y="197"/>
                  </a:lnTo>
                  <a:lnTo>
                    <a:pt x="60" y="203"/>
                  </a:lnTo>
                  <a:lnTo>
                    <a:pt x="60" y="197"/>
                  </a:lnTo>
                  <a:lnTo>
                    <a:pt x="60" y="192"/>
                  </a:lnTo>
                  <a:lnTo>
                    <a:pt x="60" y="186"/>
                  </a:lnTo>
                  <a:lnTo>
                    <a:pt x="60" y="180"/>
                  </a:lnTo>
                  <a:lnTo>
                    <a:pt x="70" y="18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7" name="Freeform 122"/>
            <p:cNvSpPr>
              <a:spLocks/>
            </p:cNvSpPr>
            <p:nvPr/>
          </p:nvSpPr>
          <p:spPr bwMode="auto">
            <a:xfrm>
              <a:off x="4592" y="3931"/>
              <a:ext cx="50" cy="90"/>
            </a:xfrm>
            <a:custGeom>
              <a:avLst/>
              <a:gdLst>
                <a:gd name="T0" fmla="*/ 50 w 50"/>
                <a:gd name="T1" fmla="*/ 90 h 90"/>
                <a:gd name="T2" fmla="*/ 50 w 50"/>
                <a:gd name="T3" fmla="*/ 45 h 90"/>
                <a:gd name="T4" fmla="*/ 50 w 50"/>
                <a:gd name="T5" fmla="*/ 45 h 90"/>
                <a:gd name="T6" fmla="*/ 50 w 50"/>
                <a:gd name="T7" fmla="*/ 45 h 90"/>
                <a:gd name="T8" fmla="*/ 40 w 50"/>
                <a:gd name="T9" fmla="*/ 45 h 90"/>
                <a:gd name="T10" fmla="*/ 40 w 50"/>
                <a:gd name="T11" fmla="*/ 45 h 90"/>
                <a:gd name="T12" fmla="*/ 30 w 50"/>
                <a:gd name="T13" fmla="*/ 39 h 90"/>
                <a:gd name="T14" fmla="*/ 30 w 50"/>
                <a:gd name="T15" fmla="*/ 39 h 90"/>
                <a:gd name="T16" fmla="*/ 30 w 50"/>
                <a:gd name="T17" fmla="*/ 34 h 90"/>
                <a:gd name="T18" fmla="*/ 20 w 50"/>
                <a:gd name="T19" fmla="*/ 28 h 90"/>
                <a:gd name="T20" fmla="*/ 20 w 50"/>
                <a:gd name="T21" fmla="*/ 28 h 90"/>
                <a:gd name="T22" fmla="*/ 20 w 50"/>
                <a:gd name="T23" fmla="*/ 22 h 90"/>
                <a:gd name="T24" fmla="*/ 10 w 50"/>
                <a:gd name="T25" fmla="*/ 22 h 90"/>
                <a:gd name="T26" fmla="*/ 10 w 50"/>
                <a:gd name="T27" fmla="*/ 22 h 90"/>
                <a:gd name="T28" fmla="*/ 10 w 50"/>
                <a:gd name="T29" fmla="*/ 17 h 90"/>
                <a:gd name="T30" fmla="*/ 10 w 50"/>
                <a:gd name="T31" fmla="*/ 17 h 90"/>
                <a:gd name="T32" fmla="*/ 0 w 50"/>
                <a:gd name="T33" fmla="*/ 11 h 90"/>
                <a:gd name="T34" fmla="*/ 0 w 50"/>
                <a:gd name="T35" fmla="*/ 6 h 90"/>
                <a:gd name="T36" fmla="*/ 0 w 50"/>
                <a:gd name="T37" fmla="*/ 6 h 90"/>
                <a:gd name="T38" fmla="*/ 0 w 50"/>
                <a:gd name="T39" fmla="*/ 0 h 90"/>
                <a:gd name="T40" fmla="*/ 0 w 50"/>
                <a:gd name="T41" fmla="*/ 11 h 90"/>
                <a:gd name="T42" fmla="*/ 0 w 50"/>
                <a:gd name="T43" fmla="*/ 17 h 90"/>
                <a:gd name="T44" fmla="*/ 0 w 50"/>
                <a:gd name="T45" fmla="*/ 22 h 90"/>
                <a:gd name="T46" fmla="*/ 10 w 50"/>
                <a:gd name="T47" fmla="*/ 34 h 90"/>
                <a:gd name="T48" fmla="*/ 10 w 50"/>
                <a:gd name="T49" fmla="*/ 39 h 90"/>
                <a:gd name="T50" fmla="*/ 10 w 50"/>
                <a:gd name="T51" fmla="*/ 51 h 90"/>
                <a:gd name="T52" fmla="*/ 20 w 50"/>
                <a:gd name="T53" fmla="*/ 56 h 90"/>
                <a:gd name="T54" fmla="*/ 20 w 50"/>
                <a:gd name="T55" fmla="*/ 62 h 90"/>
                <a:gd name="T56" fmla="*/ 30 w 50"/>
                <a:gd name="T57" fmla="*/ 68 h 90"/>
                <a:gd name="T58" fmla="*/ 30 w 50"/>
                <a:gd name="T59" fmla="*/ 73 h 90"/>
                <a:gd name="T60" fmla="*/ 30 w 50"/>
                <a:gd name="T61" fmla="*/ 73 h 90"/>
                <a:gd name="T62" fmla="*/ 30 w 50"/>
                <a:gd name="T63" fmla="*/ 79 h 90"/>
                <a:gd name="T64" fmla="*/ 40 w 50"/>
                <a:gd name="T65" fmla="*/ 84 h 90"/>
                <a:gd name="T66" fmla="*/ 40 w 50"/>
                <a:gd name="T67" fmla="*/ 84 h 90"/>
                <a:gd name="T68" fmla="*/ 40 w 50"/>
                <a:gd name="T69" fmla="*/ 90 h 90"/>
                <a:gd name="T70" fmla="*/ 50 w 50"/>
                <a:gd name="T71" fmla="*/ 90 h 9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"/>
                <a:gd name="T109" fmla="*/ 0 h 90"/>
                <a:gd name="T110" fmla="*/ 50 w 50"/>
                <a:gd name="T111" fmla="*/ 90 h 9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" h="90">
                  <a:moveTo>
                    <a:pt x="50" y="90"/>
                  </a:moveTo>
                  <a:lnTo>
                    <a:pt x="50" y="45"/>
                  </a:lnTo>
                  <a:lnTo>
                    <a:pt x="40" y="45"/>
                  </a:lnTo>
                  <a:lnTo>
                    <a:pt x="30" y="39"/>
                  </a:lnTo>
                  <a:lnTo>
                    <a:pt x="30" y="34"/>
                  </a:lnTo>
                  <a:lnTo>
                    <a:pt x="20" y="28"/>
                  </a:lnTo>
                  <a:lnTo>
                    <a:pt x="20" y="22"/>
                  </a:lnTo>
                  <a:lnTo>
                    <a:pt x="10" y="22"/>
                  </a:lnTo>
                  <a:lnTo>
                    <a:pt x="1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10" y="34"/>
                  </a:lnTo>
                  <a:lnTo>
                    <a:pt x="10" y="39"/>
                  </a:lnTo>
                  <a:lnTo>
                    <a:pt x="10" y="51"/>
                  </a:lnTo>
                  <a:lnTo>
                    <a:pt x="20" y="56"/>
                  </a:lnTo>
                  <a:lnTo>
                    <a:pt x="20" y="62"/>
                  </a:lnTo>
                  <a:lnTo>
                    <a:pt x="30" y="68"/>
                  </a:lnTo>
                  <a:lnTo>
                    <a:pt x="30" y="73"/>
                  </a:lnTo>
                  <a:lnTo>
                    <a:pt x="30" y="79"/>
                  </a:lnTo>
                  <a:lnTo>
                    <a:pt x="40" y="84"/>
                  </a:lnTo>
                  <a:lnTo>
                    <a:pt x="40" y="90"/>
                  </a:lnTo>
                  <a:lnTo>
                    <a:pt x="50" y="9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8" name="Freeform 123"/>
            <p:cNvSpPr>
              <a:spLocks/>
            </p:cNvSpPr>
            <p:nvPr/>
          </p:nvSpPr>
          <p:spPr bwMode="auto">
            <a:xfrm>
              <a:off x="4612" y="4004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0 w 1"/>
                <a:gd name="T5" fmla="*/ 6 h 6"/>
                <a:gd name="T6" fmla="*/ 0 w 1"/>
                <a:gd name="T7" fmla="*/ 6 h 6"/>
                <a:gd name="T8" fmla="*/ 0 w 1"/>
                <a:gd name="T9" fmla="*/ 0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9" name="Freeform 124"/>
            <p:cNvSpPr>
              <a:spLocks/>
            </p:cNvSpPr>
            <p:nvPr/>
          </p:nvSpPr>
          <p:spPr bwMode="auto">
            <a:xfrm>
              <a:off x="4562" y="3937"/>
              <a:ext cx="50" cy="73"/>
            </a:xfrm>
            <a:custGeom>
              <a:avLst/>
              <a:gdLst>
                <a:gd name="T0" fmla="*/ 0 w 50"/>
                <a:gd name="T1" fmla="*/ 5 h 73"/>
                <a:gd name="T2" fmla="*/ 0 w 50"/>
                <a:gd name="T3" fmla="*/ 5 h 73"/>
                <a:gd name="T4" fmla="*/ 0 w 50"/>
                <a:gd name="T5" fmla="*/ 5 h 73"/>
                <a:gd name="T6" fmla="*/ 0 w 50"/>
                <a:gd name="T7" fmla="*/ 11 h 73"/>
                <a:gd name="T8" fmla="*/ 0 w 50"/>
                <a:gd name="T9" fmla="*/ 11 h 73"/>
                <a:gd name="T10" fmla="*/ 10 w 50"/>
                <a:gd name="T11" fmla="*/ 16 h 73"/>
                <a:gd name="T12" fmla="*/ 10 w 50"/>
                <a:gd name="T13" fmla="*/ 16 h 73"/>
                <a:gd name="T14" fmla="*/ 10 w 50"/>
                <a:gd name="T15" fmla="*/ 22 h 73"/>
                <a:gd name="T16" fmla="*/ 10 w 50"/>
                <a:gd name="T17" fmla="*/ 28 h 73"/>
                <a:gd name="T18" fmla="*/ 10 w 50"/>
                <a:gd name="T19" fmla="*/ 33 h 73"/>
                <a:gd name="T20" fmla="*/ 10 w 50"/>
                <a:gd name="T21" fmla="*/ 33 h 73"/>
                <a:gd name="T22" fmla="*/ 20 w 50"/>
                <a:gd name="T23" fmla="*/ 39 h 73"/>
                <a:gd name="T24" fmla="*/ 20 w 50"/>
                <a:gd name="T25" fmla="*/ 45 h 73"/>
                <a:gd name="T26" fmla="*/ 20 w 50"/>
                <a:gd name="T27" fmla="*/ 50 h 73"/>
                <a:gd name="T28" fmla="*/ 30 w 50"/>
                <a:gd name="T29" fmla="*/ 56 h 73"/>
                <a:gd name="T30" fmla="*/ 30 w 50"/>
                <a:gd name="T31" fmla="*/ 62 h 73"/>
                <a:gd name="T32" fmla="*/ 40 w 50"/>
                <a:gd name="T33" fmla="*/ 67 h 73"/>
                <a:gd name="T34" fmla="*/ 50 w 50"/>
                <a:gd name="T35" fmla="*/ 73 h 73"/>
                <a:gd name="T36" fmla="*/ 50 w 50"/>
                <a:gd name="T37" fmla="*/ 67 h 73"/>
                <a:gd name="T38" fmla="*/ 50 w 50"/>
                <a:gd name="T39" fmla="*/ 62 h 73"/>
                <a:gd name="T40" fmla="*/ 40 w 50"/>
                <a:gd name="T41" fmla="*/ 56 h 73"/>
                <a:gd name="T42" fmla="*/ 30 w 50"/>
                <a:gd name="T43" fmla="*/ 50 h 73"/>
                <a:gd name="T44" fmla="*/ 30 w 50"/>
                <a:gd name="T45" fmla="*/ 45 h 73"/>
                <a:gd name="T46" fmla="*/ 30 w 50"/>
                <a:gd name="T47" fmla="*/ 39 h 73"/>
                <a:gd name="T48" fmla="*/ 20 w 50"/>
                <a:gd name="T49" fmla="*/ 39 h 73"/>
                <a:gd name="T50" fmla="*/ 20 w 50"/>
                <a:gd name="T51" fmla="*/ 33 h 73"/>
                <a:gd name="T52" fmla="*/ 20 w 50"/>
                <a:gd name="T53" fmla="*/ 28 h 73"/>
                <a:gd name="T54" fmla="*/ 20 w 50"/>
                <a:gd name="T55" fmla="*/ 22 h 73"/>
                <a:gd name="T56" fmla="*/ 10 w 50"/>
                <a:gd name="T57" fmla="*/ 22 h 73"/>
                <a:gd name="T58" fmla="*/ 10 w 50"/>
                <a:gd name="T59" fmla="*/ 16 h 73"/>
                <a:gd name="T60" fmla="*/ 10 w 50"/>
                <a:gd name="T61" fmla="*/ 16 h 73"/>
                <a:gd name="T62" fmla="*/ 10 w 50"/>
                <a:gd name="T63" fmla="*/ 11 h 73"/>
                <a:gd name="T64" fmla="*/ 10 w 50"/>
                <a:gd name="T65" fmla="*/ 5 h 73"/>
                <a:gd name="T66" fmla="*/ 10 w 50"/>
                <a:gd name="T67" fmla="*/ 5 h 73"/>
                <a:gd name="T68" fmla="*/ 10 w 50"/>
                <a:gd name="T69" fmla="*/ 0 h 73"/>
                <a:gd name="T70" fmla="*/ 10 w 50"/>
                <a:gd name="T71" fmla="*/ 0 h 73"/>
                <a:gd name="T72" fmla="*/ 10 w 50"/>
                <a:gd name="T73" fmla="*/ 0 h 73"/>
                <a:gd name="T74" fmla="*/ 10 w 50"/>
                <a:gd name="T75" fmla="*/ 0 h 73"/>
                <a:gd name="T76" fmla="*/ 0 w 50"/>
                <a:gd name="T77" fmla="*/ 0 h 73"/>
                <a:gd name="T78" fmla="*/ 0 w 50"/>
                <a:gd name="T79" fmla="*/ 0 h 73"/>
                <a:gd name="T80" fmla="*/ 0 w 50"/>
                <a:gd name="T81" fmla="*/ 5 h 73"/>
                <a:gd name="T82" fmla="*/ 0 w 50"/>
                <a:gd name="T83" fmla="*/ 5 h 7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0"/>
                <a:gd name="T127" fmla="*/ 0 h 73"/>
                <a:gd name="T128" fmla="*/ 50 w 50"/>
                <a:gd name="T129" fmla="*/ 73 h 7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0" h="73">
                  <a:moveTo>
                    <a:pt x="0" y="5"/>
                  </a:moveTo>
                  <a:lnTo>
                    <a:pt x="0" y="5"/>
                  </a:lnTo>
                  <a:lnTo>
                    <a:pt x="0" y="11"/>
                  </a:lnTo>
                  <a:lnTo>
                    <a:pt x="10" y="16"/>
                  </a:lnTo>
                  <a:lnTo>
                    <a:pt x="10" y="22"/>
                  </a:lnTo>
                  <a:lnTo>
                    <a:pt x="10" y="28"/>
                  </a:lnTo>
                  <a:lnTo>
                    <a:pt x="10" y="33"/>
                  </a:lnTo>
                  <a:lnTo>
                    <a:pt x="20" y="39"/>
                  </a:lnTo>
                  <a:lnTo>
                    <a:pt x="20" y="45"/>
                  </a:lnTo>
                  <a:lnTo>
                    <a:pt x="20" y="50"/>
                  </a:lnTo>
                  <a:lnTo>
                    <a:pt x="30" y="56"/>
                  </a:lnTo>
                  <a:lnTo>
                    <a:pt x="30" y="62"/>
                  </a:lnTo>
                  <a:lnTo>
                    <a:pt x="40" y="67"/>
                  </a:lnTo>
                  <a:lnTo>
                    <a:pt x="50" y="73"/>
                  </a:lnTo>
                  <a:lnTo>
                    <a:pt x="50" y="67"/>
                  </a:lnTo>
                  <a:lnTo>
                    <a:pt x="50" y="62"/>
                  </a:lnTo>
                  <a:lnTo>
                    <a:pt x="40" y="56"/>
                  </a:lnTo>
                  <a:lnTo>
                    <a:pt x="30" y="50"/>
                  </a:lnTo>
                  <a:lnTo>
                    <a:pt x="30" y="45"/>
                  </a:lnTo>
                  <a:lnTo>
                    <a:pt x="30" y="39"/>
                  </a:lnTo>
                  <a:lnTo>
                    <a:pt x="20" y="39"/>
                  </a:lnTo>
                  <a:lnTo>
                    <a:pt x="20" y="33"/>
                  </a:lnTo>
                  <a:lnTo>
                    <a:pt x="20" y="28"/>
                  </a:lnTo>
                  <a:lnTo>
                    <a:pt x="20" y="22"/>
                  </a:lnTo>
                  <a:lnTo>
                    <a:pt x="10" y="22"/>
                  </a:lnTo>
                  <a:lnTo>
                    <a:pt x="10" y="16"/>
                  </a:lnTo>
                  <a:lnTo>
                    <a:pt x="10" y="11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0" name="Freeform 125"/>
            <p:cNvSpPr>
              <a:spLocks/>
            </p:cNvSpPr>
            <p:nvPr/>
          </p:nvSpPr>
          <p:spPr bwMode="auto">
            <a:xfrm>
              <a:off x="4533" y="3874"/>
              <a:ext cx="39" cy="68"/>
            </a:xfrm>
            <a:custGeom>
              <a:avLst/>
              <a:gdLst>
                <a:gd name="T0" fmla="*/ 0 w 39"/>
                <a:gd name="T1" fmla="*/ 6 h 68"/>
                <a:gd name="T2" fmla="*/ 10 w 39"/>
                <a:gd name="T3" fmla="*/ 12 h 68"/>
                <a:gd name="T4" fmla="*/ 10 w 39"/>
                <a:gd name="T5" fmla="*/ 17 h 68"/>
                <a:gd name="T6" fmla="*/ 10 w 39"/>
                <a:gd name="T7" fmla="*/ 23 h 68"/>
                <a:gd name="T8" fmla="*/ 20 w 39"/>
                <a:gd name="T9" fmla="*/ 29 h 68"/>
                <a:gd name="T10" fmla="*/ 20 w 39"/>
                <a:gd name="T11" fmla="*/ 40 h 68"/>
                <a:gd name="T12" fmla="*/ 20 w 39"/>
                <a:gd name="T13" fmla="*/ 46 h 68"/>
                <a:gd name="T14" fmla="*/ 29 w 39"/>
                <a:gd name="T15" fmla="*/ 57 h 68"/>
                <a:gd name="T16" fmla="*/ 29 w 39"/>
                <a:gd name="T17" fmla="*/ 68 h 68"/>
                <a:gd name="T18" fmla="*/ 39 w 39"/>
                <a:gd name="T19" fmla="*/ 63 h 68"/>
                <a:gd name="T20" fmla="*/ 29 w 39"/>
                <a:gd name="T21" fmla="*/ 51 h 68"/>
                <a:gd name="T22" fmla="*/ 29 w 39"/>
                <a:gd name="T23" fmla="*/ 46 h 68"/>
                <a:gd name="T24" fmla="*/ 29 w 39"/>
                <a:gd name="T25" fmla="*/ 34 h 68"/>
                <a:gd name="T26" fmla="*/ 20 w 39"/>
                <a:gd name="T27" fmla="*/ 29 h 68"/>
                <a:gd name="T28" fmla="*/ 20 w 39"/>
                <a:gd name="T29" fmla="*/ 23 h 68"/>
                <a:gd name="T30" fmla="*/ 20 w 39"/>
                <a:gd name="T31" fmla="*/ 17 h 68"/>
                <a:gd name="T32" fmla="*/ 10 w 39"/>
                <a:gd name="T33" fmla="*/ 6 h 68"/>
                <a:gd name="T34" fmla="*/ 10 w 39"/>
                <a:gd name="T35" fmla="*/ 0 h 68"/>
                <a:gd name="T36" fmla="*/ 0 w 39"/>
                <a:gd name="T37" fmla="*/ 6 h 6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68"/>
                <a:gd name="T59" fmla="*/ 39 w 39"/>
                <a:gd name="T60" fmla="*/ 68 h 6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68">
                  <a:moveTo>
                    <a:pt x="0" y="6"/>
                  </a:moveTo>
                  <a:lnTo>
                    <a:pt x="10" y="12"/>
                  </a:lnTo>
                  <a:lnTo>
                    <a:pt x="10" y="17"/>
                  </a:lnTo>
                  <a:lnTo>
                    <a:pt x="10" y="23"/>
                  </a:lnTo>
                  <a:lnTo>
                    <a:pt x="20" y="29"/>
                  </a:lnTo>
                  <a:lnTo>
                    <a:pt x="20" y="40"/>
                  </a:lnTo>
                  <a:lnTo>
                    <a:pt x="20" y="46"/>
                  </a:lnTo>
                  <a:lnTo>
                    <a:pt x="29" y="57"/>
                  </a:lnTo>
                  <a:lnTo>
                    <a:pt x="29" y="68"/>
                  </a:lnTo>
                  <a:lnTo>
                    <a:pt x="39" y="63"/>
                  </a:lnTo>
                  <a:lnTo>
                    <a:pt x="29" y="51"/>
                  </a:lnTo>
                  <a:lnTo>
                    <a:pt x="29" y="46"/>
                  </a:lnTo>
                  <a:lnTo>
                    <a:pt x="29" y="34"/>
                  </a:lnTo>
                  <a:lnTo>
                    <a:pt x="20" y="29"/>
                  </a:lnTo>
                  <a:lnTo>
                    <a:pt x="20" y="23"/>
                  </a:lnTo>
                  <a:lnTo>
                    <a:pt x="20" y="17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1" name="Freeform 126"/>
            <p:cNvSpPr>
              <a:spLocks/>
            </p:cNvSpPr>
            <p:nvPr/>
          </p:nvSpPr>
          <p:spPr bwMode="auto">
            <a:xfrm>
              <a:off x="4533" y="3874"/>
              <a:ext cx="10" cy="6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0 w 10"/>
                <a:gd name="T5" fmla="*/ 0 h 6"/>
                <a:gd name="T6" fmla="*/ 0 w 10"/>
                <a:gd name="T7" fmla="*/ 0 h 6"/>
                <a:gd name="T8" fmla="*/ 0 w 10"/>
                <a:gd name="T9" fmla="*/ 6 h 6"/>
                <a:gd name="T10" fmla="*/ 1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2" name="Freeform 127"/>
            <p:cNvSpPr>
              <a:spLocks/>
            </p:cNvSpPr>
            <p:nvPr/>
          </p:nvSpPr>
          <p:spPr bwMode="auto">
            <a:xfrm>
              <a:off x="4572" y="3903"/>
              <a:ext cx="1" cy="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5 h 5"/>
                <a:gd name="T4" fmla="*/ 0 w 1"/>
                <a:gd name="T5" fmla="*/ 5 h 5"/>
                <a:gd name="T6" fmla="*/ 0 w 1"/>
                <a:gd name="T7" fmla="*/ 0 h 5"/>
                <a:gd name="T8" fmla="*/ 0 w 1"/>
                <a:gd name="T9" fmla="*/ 0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5"/>
                <a:gd name="T20" fmla="*/ 1 w 1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3" name="Freeform 128"/>
            <p:cNvSpPr>
              <a:spLocks/>
            </p:cNvSpPr>
            <p:nvPr/>
          </p:nvSpPr>
          <p:spPr bwMode="auto">
            <a:xfrm>
              <a:off x="4543" y="3829"/>
              <a:ext cx="29" cy="79"/>
            </a:xfrm>
            <a:custGeom>
              <a:avLst/>
              <a:gdLst>
                <a:gd name="T0" fmla="*/ 0 w 29"/>
                <a:gd name="T1" fmla="*/ 6 h 79"/>
                <a:gd name="T2" fmla="*/ 0 w 29"/>
                <a:gd name="T3" fmla="*/ 6 h 79"/>
                <a:gd name="T4" fmla="*/ 0 w 29"/>
                <a:gd name="T5" fmla="*/ 12 h 79"/>
                <a:gd name="T6" fmla="*/ 0 w 29"/>
                <a:gd name="T7" fmla="*/ 17 h 79"/>
                <a:gd name="T8" fmla="*/ 0 w 29"/>
                <a:gd name="T9" fmla="*/ 17 h 79"/>
                <a:gd name="T10" fmla="*/ 0 w 29"/>
                <a:gd name="T11" fmla="*/ 23 h 79"/>
                <a:gd name="T12" fmla="*/ 10 w 29"/>
                <a:gd name="T13" fmla="*/ 29 h 79"/>
                <a:gd name="T14" fmla="*/ 10 w 29"/>
                <a:gd name="T15" fmla="*/ 34 h 79"/>
                <a:gd name="T16" fmla="*/ 10 w 29"/>
                <a:gd name="T17" fmla="*/ 40 h 79"/>
                <a:gd name="T18" fmla="*/ 10 w 29"/>
                <a:gd name="T19" fmla="*/ 45 h 79"/>
                <a:gd name="T20" fmla="*/ 10 w 29"/>
                <a:gd name="T21" fmla="*/ 45 h 79"/>
                <a:gd name="T22" fmla="*/ 10 w 29"/>
                <a:gd name="T23" fmla="*/ 51 h 79"/>
                <a:gd name="T24" fmla="*/ 19 w 29"/>
                <a:gd name="T25" fmla="*/ 57 h 79"/>
                <a:gd name="T26" fmla="*/ 19 w 29"/>
                <a:gd name="T27" fmla="*/ 62 h 79"/>
                <a:gd name="T28" fmla="*/ 19 w 29"/>
                <a:gd name="T29" fmla="*/ 68 h 79"/>
                <a:gd name="T30" fmla="*/ 19 w 29"/>
                <a:gd name="T31" fmla="*/ 68 h 79"/>
                <a:gd name="T32" fmla="*/ 19 w 29"/>
                <a:gd name="T33" fmla="*/ 74 h 79"/>
                <a:gd name="T34" fmla="*/ 29 w 29"/>
                <a:gd name="T35" fmla="*/ 79 h 79"/>
                <a:gd name="T36" fmla="*/ 29 w 29"/>
                <a:gd name="T37" fmla="*/ 74 h 79"/>
                <a:gd name="T38" fmla="*/ 29 w 29"/>
                <a:gd name="T39" fmla="*/ 68 h 79"/>
                <a:gd name="T40" fmla="*/ 29 w 29"/>
                <a:gd name="T41" fmla="*/ 68 h 79"/>
                <a:gd name="T42" fmla="*/ 29 w 29"/>
                <a:gd name="T43" fmla="*/ 62 h 79"/>
                <a:gd name="T44" fmla="*/ 19 w 29"/>
                <a:gd name="T45" fmla="*/ 57 h 79"/>
                <a:gd name="T46" fmla="*/ 19 w 29"/>
                <a:gd name="T47" fmla="*/ 57 h 79"/>
                <a:gd name="T48" fmla="*/ 19 w 29"/>
                <a:gd name="T49" fmla="*/ 51 h 79"/>
                <a:gd name="T50" fmla="*/ 19 w 29"/>
                <a:gd name="T51" fmla="*/ 45 h 79"/>
                <a:gd name="T52" fmla="*/ 19 w 29"/>
                <a:gd name="T53" fmla="*/ 40 h 79"/>
                <a:gd name="T54" fmla="*/ 19 w 29"/>
                <a:gd name="T55" fmla="*/ 40 h 79"/>
                <a:gd name="T56" fmla="*/ 10 w 29"/>
                <a:gd name="T57" fmla="*/ 34 h 79"/>
                <a:gd name="T58" fmla="*/ 10 w 29"/>
                <a:gd name="T59" fmla="*/ 29 h 79"/>
                <a:gd name="T60" fmla="*/ 10 w 29"/>
                <a:gd name="T61" fmla="*/ 23 h 79"/>
                <a:gd name="T62" fmla="*/ 10 w 29"/>
                <a:gd name="T63" fmla="*/ 17 h 79"/>
                <a:gd name="T64" fmla="*/ 10 w 29"/>
                <a:gd name="T65" fmla="*/ 12 h 79"/>
                <a:gd name="T66" fmla="*/ 10 w 29"/>
                <a:gd name="T67" fmla="*/ 6 h 79"/>
                <a:gd name="T68" fmla="*/ 10 w 29"/>
                <a:gd name="T69" fmla="*/ 0 h 79"/>
                <a:gd name="T70" fmla="*/ 10 w 29"/>
                <a:gd name="T71" fmla="*/ 0 h 79"/>
                <a:gd name="T72" fmla="*/ 10 w 29"/>
                <a:gd name="T73" fmla="*/ 0 h 79"/>
                <a:gd name="T74" fmla="*/ 0 w 29"/>
                <a:gd name="T75" fmla="*/ 0 h 79"/>
                <a:gd name="T76" fmla="*/ 0 w 29"/>
                <a:gd name="T77" fmla="*/ 0 h 79"/>
                <a:gd name="T78" fmla="*/ 0 w 29"/>
                <a:gd name="T79" fmla="*/ 0 h 79"/>
                <a:gd name="T80" fmla="*/ 0 w 29"/>
                <a:gd name="T81" fmla="*/ 6 h 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9"/>
                <a:gd name="T124" fmla="*/ 0 h 79"/>
                <a:gd name="T125" fmla="*/ 29 w 29"/>
                <a:gd name="T126" fmla="*/ 79 h 7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9" h="79">
                  <a:moveTo>
                    <a:pt x="0" y="6"/>
                  </a:moveTo>
                  <a:lnTo>
                    <a:pt x="0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10" y="29"/>
                  </a:lnTo>
                  <a:lnTo>
                    <a:pt x="10" y="34"/>
                  </a:lnTo>
                  <a:lnTo>
                    <a:pt x="10" y="40"/>
                  </a:lnTo>
                  <a:lnTo>
                    <a:pt x="10" y="45"/>
                  </a:lnTo>
                  <a:lnTo>
                    <a:pt x="10" y="51"/>
                  </a:lnTo>
                  <a:lnTo>
                    <a:pt x="19" y="57"/>
                  </a:lnTo>
                  <a:lnTo>
                    <a:pt x="19" y="62"/>
                  </a:lnTo>
                  <a:lnTo>
                    <a:pt x="19" y="68"/>
                  </a:lnTo>
                  <a:lnTo>
                    <a:pt x="19" y="74"/>
                  </a:lnTo>
                  <a:lnTo>
                    <a:pt x="29" y="79"/>
                  </a:lnTo>
                  <a:lnTo>
                    <a:pt x="29" y="74"/>
                  </a:lnTo>
                  <a:lnTo>
                    <a:pt x="29" y="68"/>
                  </a:lnTo>
                  <a:lnTo>
                    <a:pt x="29" y="62"/>
                  </a:lnTo>
                  <a:lnTo>
                    <a:pt x="19" y="57"/>
                  </a:lnTo>
                  <a:lnTo>
                    <a:pt x="19" y="51"/>
                  </a:lnTo>
                  <a:lnTo>
                    <a:pt x="19" y="45"/>
                  </a:lnTo>
                  <a:lnTo>
                    <a:pt x="19" y="40"/>
                  </a:lnTo>
                  <a:lnTo>
                    <a:pt x="10" y="34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0" y="17"/>
                  </a:lnTo>
                  <a:lnTo>
                    <a:pt x="10" y="12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4" name="Freeform 129"/>
            <p:cNvSpPr>
              <a:spLocks/>
            </p:cNvSpPr>
            <p:nvPr/>
          </p:nvSpPr>
          <p:spPr bwMode="auto">
            <a:xfrm>
              <a:off x="4533" y="3773"/>
              <a:ext cx="20" cy="62"/>
            </a:xfrm>
            <a:custGeom>
              <a:avLst/>
              <a:gdLst>
                <a:gd name="T0" fmla="*/ 0 w 20"/>
                <a:gd name="T1" fmla="*/ 0 h 62"/>
                <a:gd name="T2" fmla="*/ 0 w 20"/>
                <a:gd name="T3" fmla="*/ 6 h 62"/>
                <a:gd name="T4" fmla="*/ 0 w 20"/>
                <a:gd name="T5" fmla="*/ 11 h 62"/>
                <a:gd name="T6" fmla="*/ 0 w 20"/>
                <a:gd name="T7" fmla="*/ 17 h 62"/>
                <a:gd name="T8" fmla="*/ 0 w 20"/>
                <a:gd name="T9" fmla="*/ 28 h 62"/>
                <a:gd name="T10" fmla="*/ 0 w 20"/>
                <a:gd name="T11" fmla="*/ 34 h 62"/>
                <a:gd name="T12" fmla="*/ 0 w 20"/>
                <a:gd name="T13" fmla="*/ 39 h 62"/>
                <a:gd name="T14" fmla="*/ 10 w 20"/>
                <a:gd name="T15" fmla="*/ 51 h 62"/>
                <a:gd name="T16" fmla="*/ 10 w 20"/>
                <a:gd name="T17" fmla="*/ 62 h 62"/>
                <a:gd name="T18" fmla="*/ 20 w 20"/>
                <a:gd name="T19" fmla="*/ 56 h 62"/>
                <a:gd name="T20" fmla="*/ 10 w 20"/>
                <a:gd name="T21" fmla="*/ 51 h 62"/>
                <a:gd name="T22" fmla="*/ 10 w 20"/>
                <a:gd name="T23" fmla="*/ 39 h 62"/>
                <a:gd name="T24" fmla="*/ 10 w 20"/>
                <a:gd name="T25" fmla="*/ 34 h 62"/>
                <a:gd name="T26" fmla="*/ 10 w 20"/>
                <a:gd name="T27" fmla="*/ 23 h 62"/>
                <a:gd name="T28" fmla="*/ 10 w 20"/>
                <a:gd name="T29" fmla="*/ 17 h 62"/>
                <a:gd name="T30" fmla="*/ 0 w 20"/>
                <a:gd name="T31" fmla="*/ 11 h 62"/>
                <a:gd name="T32" fmla="*/ 0 w 20"/>
                <a:gd name="T33" fmla="*/ 6 h 62"/>
                <a:gd name="T34" fmla="*/ 0 w 20"/>
                <a:gd name="T35" fmla="*/ 0 h 62"/>
                <a:gd name="T36" fmla="*/ 0 w 20"/>
                <a:gd name="T37" fmla="*/ 0 h 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0"/>
                <a:gd name="T58" fmla="*/ 0 h 62"/>
                <a:gd name="T59" fmla="*/ 20 w 20"/>
                <a:gd name="T60" fmla="*/ 62 h 6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0" h="62">
                  <a:moveTo>
                    <a:pt x="0" y="0"/>
                  </a:moveTo>
                  <a:lnTo>
                    <a:pt x="0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10" y="51"/>
                  </a:lnTo>
                  <a:lnTo>
                    <a:pt x="10" y="62"/>
                  </a:lnTo>
                  <a:lnTo>
                    <a:pt x="20" y="56"/>
                  </a:lnTo>
                  <a:lnTo>
                    <a:pt x="10" y="51"/>
                  </a:lnTo>
                  <a:lnTo>
                    <a:pt x="10" y="39"/>
                  </a:lnTo>
                  <a:lnTo>
                    <a:pt x="10" y="34"/>
                  </a:lnTo>
                  <a:lnTo>
                    <a:pt x="10" y="23"/>
                  </a:lnTo>
                  <a:lnTo>
                    <a:pt x="1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5" name="Freeform 130"/>
            <p:cNvSpPr>
              <a:spLocks/>
            </p:cNvSpPr>
            <p:nvPr/>
          </p:nvSpPr>
          <p:spPr bwMode="auto">
            <a:xfrm>
              <a:off x="4533" y="3767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0 w 1"/>
                <a:gd name="T9" fmla="*/ 6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6" name="Freeform 131"/>
            <p:cNvSpPr>
              <a:spLocks/>
            </p:cNvSpPr>
            <p:nvPr/>
          </p:nvSpPr>
          <p:spPr bwMode="auto">
            <a:xfrm>
              <a:off x="4562" y="3824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0 w 10"/>
                <a:gd name="T5" fmla="*/ 0 h 1"/>
                <a:gd name="T6" fmla="*/ 0 w 10"/>
                <a:gd name="T7" fmla="*/ 0 h 1"/>
                <a:gd name="T8" fmla="*/ 10 w 10"/>
                <a:gd name="T9" fmla="*/ 0 h 1"/>
                <a:gd name="T10" fmla="*/ 0 w 10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"/>
                <a:gd name="T20" fmla="*/ 10 w 10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7" name="Freeform 132"/>
            <p:cNvSpPr>
              <a:spLocks/>
            </p:cNvSpPr>
            <p:nvPr/>
          </p:nvSpPr>
          <p:spPr bwMode="auto">
            <a:xfrm>
              <a:off x="4543" y="3745"/>
              <a:ext cx="29" cy="79"/>
            </a:xfrm>
            <a:custGeom>
              <a:avLst/>
              <a:gdLst>
                <a:gd name="T0" fmla="*/ 0 w 29"/>
                <a:gd name="T1" fmla="*/ 0 h 79"/>
                <a:gd name="T2" fmla="*/ 0 w 29"/>
                <a:gd name="T3" fmla="*/ 0 h 79"/>
                <a:gd name="T4" fmla="*/ 0 w 29"/>
                <a:gd name="T5" fmla="*/ 5 h 79"/>
                <a:gd name="T6" fmla="*/ 0 w 29"/>
                <a:gd name="T7" fmla="*/ 11 h 79"/>
                <a:gd name="T8" fmla="*/ 0 w 29"/>
                <a:gd name="T9" fmla="*/ 11 h 79"/>
                <a:gd name="T10" fmla="*/ 0 w 29"/>
                <a:gd name="T11" fmla="*/ 17 h 79"/>
                <a:gd name="T12" fmla="*/ 0 w 29"/>
                <a:gd name="T13" fmla="*/ 22 h 79"/>
                <a:gd name="T14" fmla="*/ 10 w 29"/>
                <a:gd name="T15" fmla="*/ 22 h 79"/>
                <a:gd name="T16" fmla="*/ 10 w 29"/>
                <a:gd name="T17" fmla="*/ 28 h 79"/>
                <a:gd name="T18" fmla="*/ 10 w 29"/>
                <a:gd name="T19" fmla="*/ 34 h 79"/>
                <a:gd name="T20" fmla="*/ 10 w 29"/>
                <a:gd name="T21" fmla="*/ 39 h 79"/>
                <a:gd name="T22" fmla="*/ 10 w 29"/>
                <a:gd name="T23" fmla="*/ 45 h 79"/>
                <a:gd name="T24" fmla="*/ 10 w 29"/>
                <a:gd name="T25" fmla="*/ 51 h 79"/>
                <a:gd name="T26" fmla="*/ 10 w 29"/>
                <a:gd name="T27" fmla="*/ 56 h 79"/>
                <a:gd name="T28" fmla="*/ 10 w 29"/>
                <a:gd name="T29" fmla="*/ 56 h 79"/>
                <a:gd name="T30" fmla="*/ 19 w 29"/>
                <a:gd name="T31" fmla="*/ 67 h 79"/>
                <a:gd name="T32" fmla="*/ 19 w 29"/>
                <a:gd name="T33" fmla="*/ 73 h 79"/>
                <a:gd name="T34" fmla="*/ 19 w 29"/>
                <a:gd name="T35" fmla="*/ 79 h 79"/>
                <a:gd name="T36" fmla="*/ 29 w 29"/>
                <a:gd name="T37" fmla="*/ 79 h 79"/>
                <a:gd name="T38" fmla="*/ 19 w 29"/>
                <a:gd name="T39" fmla="*/ 67 h 79"/>
                <a:gd name="T40" fmla="*/ 19 w 29"/>
                <a:gd name="T41" fmla="*/ 62 h 79"/>
                <a:gd name="T42" fmla="*/ 19 w 29"/>
                <a:gd name="T43" fmla="*/ 56 h 79"/>
                <a:gd name="T44" fmla="*/ 19 w 29"/>
                <a:gd name="T45" fmla="*/ 51 h 79"/>
                <a:gd name="T46" fmla="*/ 19 w 29"/>
                <a:gd name="T47" fmla="*/ 45 h 79"/>
                <a:gd name="T48" fmla="*/ 19 w 29"/>
                <a:gd name="T49" fmla="*/ 39 h 79"/>
                <a:gd name="T50" fmla="*/ 19 w 29"/>
                <a:gd name="T51" fmla="*/ 34 h 79"/>
                <a:gd name="T52" fmla="*/ 10 w 29"/>
                <a:gd name="T53" fmla="*/ 34 h 79"/>
                <a:gd name="T54" fmla="*/ 10 w 29"/>
                <a:gd name="T55" fmla="*/ 28 h 79"/>
                <a:gd name="T56" fmla="*/ 10 w 29"/>
                <a:gd name="T57" fmla="*/ 22 h 79"/>
                <a:gd name="T58" fmla="*/ 10 w 29"/>
                <a:gd name="T59" fmla="*/ 22 h 79"/>
                <a:gd name="T60" fmla="*/ 10 w 29"/>
                <a:gd name="T61" fmla="*/ 17 h 79"/>
                <a:gd name="T62" fmla="*/ 10 w 29"/>
                <a:gd name="T63" fmla="*/ 11 h 79"/>
                <a:gd name="T64" fmla="*/ 10 w 29"/>
                <a:gd name="T65" fmla="*/ 11 h 79"/>
                <a:gd name="T66" fmla="*/ 10 w 29"/>
                <a:gd name="T67" fmla="*/ 5 h 79"/>
                <a:gd name="T68" fmla="*/ 10 w 29"/>
                <a:gd name="T69" fmla="*/ 0 h 79"/>
                <a:gd name="T70" fmla="*/ 10 w 29"/>
                <a:gd name="T71" fmla="*/ 0 h 79"/>
                <a:gd name="T72" fmla="*/ 10 w 29"/>
                <a:gd name="T73" fmla="*/ 0 h 79"/>
                <a:gd name="T74" fmla="*/ 10 w 29"/>
                <a:gd name="T75" fmla="*/ 0 h 79"/>
                <a:gd name="T76" fmla="*/ 10 w 29"/>
                <a:gd name="T77" fmla="*/ 0 h 79"/>
                <a:gd name="T78" fmla="*/ 10 w 29"/>
                <a:gd name="T79" fmla="*/ 0 h 79"/>
                <a:gd name="T80" fmla="*/ 0 w 29"/>
                <a:gd name="T81" fmla="*/ 0 h 79"/>
                <a:gd name="T82" fmla="*/ 0 w 29"/>
                <a:gd name="T83" fmla="*/ 0 h 7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"/>
                <a:gd name="T127" fmla="*/ 0 h 79"/>
                <a:gd name="T128" fmla="*/ 29 w 29"/>
                <a:gd name="T129" fmla="*/ 79 h 7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" h="79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10" y="22"/>
                  </a:lnTo>
                  <a:lnTo>
                    <a:pt x="10" y="28"/>
                  </a:lnTo>
                  <a:lnTo>
                    <a:pt x="10" y="34"/>
                  </a:lnTo>
                  <a:lnTo>
                    <a:pt x="10" y="39"/>
                  </a:lnTo>
                  <a:lnTo>
                    <a:pt x="10" y="45"/>
                  </a:lnTo>
                  <a:lnTo>
                    <a:pt x="10" y="51"/>
                  </a:lnTo>
                  <a:lnTo>
                    <a:pt x="10" y="56"/>
                  </a:lnTo>
                  <a:lnTo>
                    <a:pt x="19" y="67"/>
                  </a:lnTo>
                  <a:lnTo>
                    <a:pt x="19" y="73"/>
                  </a:lnTo>
                  <a:lnTo>
                    <a:pt x="19" y="79"/>
                  </a:lnTo>
                  <a:lnTo>
                    <a:pt x="29" y="79"/>
                  </a:lnTo>
                  <a:lnTo>
                    <a:pt x="19" y="67"/>
                  </a:lnTo>
                  <a:lnTo>
                    <a:pt x="19" y="62"/>
                  </a:lnTo>
                  <a:lnTo>
                    <a:pt x="19" y="56"/>
                  </a:lnTo>
                  <a:lnTo>
                    <a:pt x="19" y="51"/>
                  </a:lnTo>
                  <a:lnTo>
                    <a:pt x="19" y="45"/>
                  </a:lnTo>
                  <a:lnTo>
                    <a:pt x="19" y="39"/>
                  </a:lnTo>
                  <a:lnTo>
                    <a:pt x="19" y="34"/>
                  </a:lnTo>
                  <a:lnTo>
                    <a:pt x="10" y="34"/>
                  </a:lnTo>
                  <a:lnTo>
                    <a:pt x="10" y="28"/>
                  </a:lnTo>
                  <a:lnTo>
                    <a:pt x="10" y="22"/>
                  </a:lnTo>
                  <a:lnTo>
                    <a:pt x="10" y="17"/>
                  </a:lnTo>
                  <a:lnTo>
                    <a:pt x="10" y="11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8" name="Freeform 133"/>
            <p:cNvSpPr>
              <a:spLocks/>
            </p:cNvSpPr>
            <p:nvPr/>
          </p:nvSpPr>
          <p:spPr bwMode="auto">
            <a:xfrm>
              <a:off x="4543" y="3688"/>
              <a:ext cx="19" cy="57"/>
            </a:xfrm>
            <a:custGeom>
              <a:avLst/>
              <a:gdLst>
                <a:gd name="T0" fmla="*/ 19 w 19"/>
                <a:gd name="T1" fmla="*/ 0 h 57"/>
                <a:gd name="T2" fmla="*/ 19 w 19"/>
                <a:gd name="T3" fmla="*/ 12 h 57"/>
                <a:gd name="T4" fmla="*/ 19 w 19"/>
                <a:gd name="T5" fmla="*/ 17 h 57"/>
                <a:gd name="T6" fmla="*/ 10 w 19"/>
                <a:gd name="T7" fmla="*/ 23 h 57"/>
                <a:gd name="T8" fmla="*/ 10 w 19"/>
                <a:gd name="T9" fmla="*/ 29 h 57"/>
                <a:gd name="T10" fmla="*/ 10 w 19"/>
                <a:gd name="T11" fmla="*/ 34 h 57"/>
                <a:gd name="T12" fmla="*/ 10 w 19"/>
                <a:gd name="T13" fmla="*/ 45 h 57"/>
                <a:gd name="T14" fmla="*/ 10 w 19"/>
                <a:gd name="T15" fmla="*/ 51 h 57"/>
                <a:gd name="T16" fmla="*/ 0 w 19"/>
                <a:gd name="T17" fmla="*/ 57 h 57"/>
                <a:gd name="T18" fmla="*/ 10 w 19"/>
                <a:gd name="T19" fmla="*/ 57 h 57"/>
                <a:gd name="T20" fmla="*/ 10 w 19"/>
                <a:gd name="T21" fmla="*/ 51 h 57"/>
                <a:gd name="T22" fmla="*/ 10 w 19"/>
                <a:gd name="T23" fmla="*/ 45 h 57"/>
                <a:gd name="T24" fmla="*/ 19 w 19"/>
                <a:gd name="T25" fmla="*/ 40 h 57"/>
                <a:gd name="T26" fmla="*/ 19 w 19"/>
                <a:gd name="T27" fmla="*/ 34 h 57"/>
                <a:gd name="T28" fmla="*/ 19 w 19"/>
                <a:gd name="T29" fmla="*/ 23 h 57"/>
                <a:gd name="T30" fmla="*/ 19 w 19"/>
                <a:gd name="T31" fmla="*/ 17 h 57"/>
                <a:gd name="T32" fmla="*/ 19 w 19"/>
                <a:gd name="T33" fmla="*/ 12 h 57"/>
                <a:gd name="T34" fmla="*/ 19 w 19"/>
                <a:gd name="T35" fmla="*/ 0 h 57"/>
                <a:gd name="T36" fmla="*/ 19 w 19"/>
                <a:gd name="T37" fmla="*/ 0 h 5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9"/>
                <a:gd name="T58" fmla="*/ 0 h 57"/>
                <a:gd name="T59" fmla="*/ 19 w 19"/>
                <a:gd name="T60" fmla="*/ 57 h 5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9" h="57">
                  <a:moveTo>
                    <a:pt x="19" y="0"/>
                  </a:moveTo>
                  <a:lnTo>
                    <a:pt x="19" y="12"/>
                  </a:lnTo>
                  <a:lnTo>
                    <a:pt x="19" y="17"/>
                  </a:lnTo>
                  <a:lnTo>
                    <a:pt x="10" y="23"/>
                  </a:lnTo>
                  <a:lnTo>
                    <a:pt x="10" y="29"/>
                  </a:lnTo>
                  <a:lnTo>
                    <a:pt x="10" y="34"/>
                  </a:lnTo>
                  <a:lnTo>
                    <a:pt x="10" y="45"/>
                  </a:lnTo>
                  <a:lnTo>
                    <a:pt x="10" y="51"/>
                  </a:lnTo>
                  <a:lnTo>
                    <a:pt x="0" y="57"/>
                  </a:lnTo>
                  <a:lnTo>
                    <a:pt x="10" y="57"/>
                  </a:lnTo>
                  <a:lnTo>
                    <a:pt x="10" y="51"/>
                  </a:lnTo>
                  <a:lnTo>
                    <a:pt x="10" y="45"/>
                  </a:lnTo>
                  <a:lnTo>
                    <a:pt x="19" y="40"/>
                  </a:lnTo>
                  <a:lnTo>
                    <a:pt x="19" y="34"/>
                  </a:lnTo>
                  <a:lnTo>
                    <a:pt x="19" y="23"/>
                  </a:lnTo>
                  <a:lnTo>
                    <a:pt x="19" y="17"/>
                  </a:lnTo>
                  <a:lnTo>
                    <a:pt x="19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9" name="Freeform 134"/>
            <p:cNvSpPr>
              <a:spLocks/>
            </p:cNvSpPr>
            <p:nvPr/>
          </p:nvSpPr>
          <p:spPr bwMode="auto">
            <a:xfrm>
              <a:off x="4562" y="36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0" name="Freeform 135"/>
            <p:cNvSpPr>
              <a:spLocks/>
            </p:cNvSpPr>
            <p:nvPr/>
          </p:nvSpPr>
          <p:spPr bwMode="auto">
            <a:xfrm>
              <a:off x="4572" y="3756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6 h 6"/>
                <a:gd name="T4" fmla="*/ 10 w 10"/>
                <a:gd name="T5" fmla="*/ 6 h 6"/>
                <a:gd name="T6" fmla="*/ 10 w 10"/>
                <a:gd name="T7" fmla="*/ 0 h 6"/>
                <a:gd name="T8" fmla="*/ 10 w 10"/>
                <a:gd name="T9" fmla="*/ 0 h 6"/>
                <a:gd name="T10" fmla="*/ 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0"/>
                  </a:moveTo>
                  <a:lnTo>
                    <a:pt x="0" y="6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" name="Freeform 136"/>
            <p:cNvSpPr>
              <a:spLocks/>
            </p:cNvSpPr>
            <p:nvPr/>
          </p:nvSpPr>
          <p:spPr bwMode="auto">
            <a:xfrm>
              <a:off x="4572" y="3683"/>
              <a:ext cx="10" cy="73"/>
            </a:xfrm>
            <a:custGeom>
              <a:avLst/>
              <a:gdLst>
                <a:gd name="T0" fmla="*/ 10 w 10"/>
                <a:gd name="T1" fmla="*/ 0 h 73"/>
                <a:gd name="T2" fmla="*/ 10 w 10"/>
                <a:gd name="T3" fmla="*/ 0 h 73"/>
                <a:gd name="T4" fmla="*/ 10 w 10"/>
                <a:gd name="T5" fmla="*/ 5 h 73"/>
                <a:gd name="T6" fmla="*/ 10 w 10"/>
                <a:gd name="T7" fmla="*/ 11 h 73"/>
                <a:gd name="T8" fmla="*/ 0 w 10"/>
                <a:gd name="T9" fmla="*/ 17 h 73"/>
                <a:gd name="T10" fmla="*/ 0 w 10"/>
                <a:gd name="T11" fmla="*/ 17 h 73"/>
                <a:gd name="T12" fmla="*/ 0 w 10"/>
                <a:gd name="T13" fmla="*/ 22 h 73"/>
                <a:gd name="T14" fmla="*/ 0 w 10"/>
                <a:gd name="T15" fmla="*/ 28 h 73"/>
                <a:gd name="T16" fmla="*/ 0 w 10"/>
                <a:gd name="T17" fmla="*/ 28 h 73"/>
                <a:gd name="T18" fmla="*/ 0 w 10"/>
                <a:gd name="T19" fmla="*/ 34 h 73"/>
                <a:gd name="T20" fmla="*/ 0 w 10"/>
                <a:gd name="T21" fmla="*/ 34 h 73"/>
                <a:gd name="T22" fmla="*/ 0 w 10"/>
                <a:gd name="T23" fmla="*/ 39 h 73"/>
                <a:gd name="T24" fmla="*/ 0 w 10"/>
                <a:gd name="T25" fmla="*/ 45 h 73"/>
                <a:gd name="T26" fmla="*/ 0 w 10"/>
                <a:gd name="T27" fmla="*/ 50 h 73"/>
                <a:gd name="T28" fmla="*/ 0 w 10"/>
                <a:gd name="T29" fmla="*/ 56 h 73"/>
                <a:gd name="T30" fmla="*/ 0 w 10"/>
                <a:gd name="T31" fmla="*/ 62 h 73"/>
                <a:gd name="T32" fmla="*/ 0 w 10"/>
                <a:gd name="T33" fmla="*/ 67 h 73"/>
                <a:gd name="T34" fmla="*/ 0 w 10"/>
                <a:gd name="T35" fmla="*/ 73 h 73"/>
                <a:gd name="T36" fmla="*/ 10 w 10"/>
                <a:gd name="T37" fmla="*/ 73 h 73"/>
                <a:gd name="T38" fmla="*/ 10 w 10"/>
                <a:gd name="T39" fmla="*/ 67 h 73"/>
                <a:gd name="T40" fmla="*/ 10 w 10"/>
                <a:gd name="T41" fmla="*/ 62 h 73"/>
                <a:gd name="T42" fmla="*/ 10 w 10"/>
                <a:gd name="T43" fmla="*/ 56 h 73"/>
                <a:gd name="T44" fmla="*/ 0 w 10"/>
                <a:gd name="T45" fmla="*/ 50 h 73"/>
                <a:gd name="T46" fmla="*/ 0 w 10"/>
                <a:gd name="T47" fmla="*/ 45 h 73"/>
                <a:gd name="T48" fmla="*/ 0 w 10"/>
                <a:gd name="T49" fmla="*/ 39 h 73"/>
                <a:gd name="T50" fmla="*/ 10 w 10"/>
                <a:gd name="T51" fmla="*/ 39 h 73"/>
                <a:gd name="T52" fmla="*/ 10 w 10"/>
                <a:gd name="T53" fmla="*/ 34 h 73"/>
                <a:gd name="T54" fmla="*/ 10 w 10"/>
                <a:gd name="T55" fmla="*/ 34 h 73"/>
                <a:gd name="T56" fmla="*/ 10 w 10"/>
                <a:gd name="T57" fmla="*/ 28 h 73"/>
                <a:gd name="T58" fmla="*/ 10 w 10"/>
                <a:gd name="T59" fmla="*/ 22 h 73"/>
                <a:gd name="T60" fmla="*/ 10 w 10"/>
                <a:gd name="T61" fmla="*/ 22 h 73"/>
                <a:gd name="T62" fmla="*/ 10 w 10"/>
                <a:gd name="T63" fmla="*/ 17 h 73"/>
                <a:gd name="T64" fmla="*/ 10 w 10"/>
                <a:gd name="T65" fmla="*/ 11 h 73"/>
                <a:gd name="T66" fmla="*/ 10 w 10"/>
                <a:gd name="T67" fmla="*/ 11 h 73"/>
                <a:gd name="T68" fmla="*/ 10 w 10"/>
                <a:gd name="T69" fmla="*/ 5 h 73"/>
                <a:gd name="T70" fmla="*/ 10 w 10"/>
                <a:gd name="T71" fmla="*/ 5 h 73"/>
                <a:gd name="T72" fmla="*/ 10 w 10"/>
                <a:gd name="T73" fmla="*/ 5 h 73"/>
                <a:gd name="T74" fmla="*/ 10 w 10"/>
                <a:gd name="T75" fmla="*/ 0 h 73"/>
                <a:gd name="T76" fmla="*/ 10 w 10"/>
                <a:gd name="T77" fmla="*/ 0 h 73"/>
                <a:gd name="T78" fmla="*/ 10 w 10"/>
                <a:gd name="T79" fmla="*/ 0 h 73"/>
                <a:gd name="T80" fmla="*/ 10 w 10"/>
                <a:gd name="T81" fmla="*/ 0 h 7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"/>
                <a:gd name="T124" fmla="*/ 0 h 73"/>
                <a:gd name="T125" fmla="*/ 10 w 10"/>
                <a:gd name="T126" fmla="*/ 73 h 7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" h="73">
                  <a:moveTo>
                    <a:pt x="10" y="0"/>
                  </a:moveTo>
                  <a:lnTo>
                    <a:pt x="10" y="0"/>
                  </a:lnTo>
                  <a:lnTo>
                    <a:pt x="10" y="5"/>
                  </a:lnTo>
                  <a:lnTo>
                    <a:pt x="10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0" y="56"/>
                  </a:lnTo>
                  <a:lnTo>
                    <a:pt x="0" y="62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10" y="73"/>
                  </a:lnTo>
                  <a:lnTo>
                    <a:pt x="10" y="67"/>
                  </a:lnTo>
                  <a:lnTo>
                    <a:pt x="10" y="62"/>
                  </a:lnTo>
                  <a:lnTo>
                    <a:pt x="10" y="56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0" y="39"/>
                  </a:lnTo>
                  <a:lnTo>
                    <a:pt x="10" y="39"/>
                  </a:lnTo>
                  <a:lnTo>
                    <a:pt x="10" y="34"/>
                  </a:lnTo>
                  <a:lnTo>
                    <a:pt x="10" y="28"/>
                  </a:lnTo>
                  <a:lnTo>
                    <a:pt x="10" y="22"/>
                  </a:lnTo>
                  <a:lnTo>
                    <a:pt x="10" y="17"/>
                  </a:lnTo>
                  <a:lnTo>
                    <a:pt x="10" y="11"/>
                  </a:lnTo>
                  <a:lnTo>
                    <a:pt x="10" y="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2" name="Freeform 137"/>
            <p:cNvSpPr>
              <a:spLocks/>
            </p:cNvSpPr>
            <p:nvPr/>
          </p:nvSpPr>
          <p:spPr bwMode="auto">
            <a:xfrm>
              <a:off x="4582" y="3638"/>
              <a:ext cx="20" cy="50"/>
            </a:xfrm>
            <a:custGeom>
              <a:avLst/>
              <a:gdLst>
                <a:gd name="T0" fmla="*/ 20 w 20"/>
                <a:gd name="T1" fmla="*/ 0 h 50"/>
                <a:gd name="T2" fmla="*/ 10 w 20"/>
                <a:gd name="T3" fmla="*/ 5 h 50"/>
                <a:gd name="T4" fmla="*/ 10 w 20"/>
                <a:gd name="T5" fmla="*/ 11 h 50"/>
                <a:gd name="T6" fmla="*/ 10 w 20"/>
                <a:gd name="T7" fmla="*/ 17 h 50"/>
                <a:gd name="T8" fmla="*/ 10 w 20"/>
                <a:gd name="T9" fmla="*/ 17 h 50"/>
                <a:gd name="T10" fmla="*/ 0 w 20"/>
                <a:gd name="T11" fmla="*/ 22 h 50"/>
                <a:gd name="T12" fmla="*/ 0 w 20"/>
                <a:gd name="T13" fmla="*/ 28 h 50"/>
                <a:gd name="T14" fmla="*/ 0 w 20"/>
                <a:gd name="T15" fmla="*/ 39 h 50"/>
                <a:gd name="T16" fmla="*/ 0 w 20"/>
                <a:gd name="T17" fmla="*/ 45 h 50"/>
                <a:gd name="T18" fmla="*/ 0 w 20"/>
                <a:gd name="T19" fmla="*/ 50 h 50"/>
                <a:gd name="T20" fmla="*/ 10 w 20"/>
                <a:gd name="T21" fmla="*/ 39 h 50"/>
                <a:gd name="T22" fmla="*/ 10 w 20"/>
                <a:gd name="T23" fmla="*/ 33 h 50"/>
                <a:gd name="T24" fmla="*/ 10 w 20"/>
                <a:gd name="T25" fmla="*/ 28 h 50"/>
                <a:gd name="T26" fmla="*/ 10 w 20"/>
                <a:gd name="T27" fmla="*/ 22 h 50"/>
                <a:gd name="T28" fmla="*/ 20 w 20"/>
                <a:gd name="T29" fmla="*/ 17 h 50"/>
                <a:gd name="T30" fmla="*/ 20 w 20"/>
                <a:gd name="T31" fmla="*/ 11 h 50"/>
                <a:gd name="T32" fmla="*/ 20 w 20"/>
                <a:gd name="T33" fmla="*/ 5 h 50"/>
                <a:gd name="T34" fmla="*/ 20 w 20"/>
                <a:gd name="T35" fmla="*/ 0 h 50"/>
                <a:gd name="T36" fmla="*/ 20 w 20"/>
                <a:gd name="T37" fmla="*/ 0 h 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0"/>
                <a:gd name="T58" fmla="*/ 0 h 50"/>
                <a:gd name="T59" fmla="*/ 20 w 20"/>
                <a:gd name="T60" fmla="*/ 50 h 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0" h="50">
                  <a:moveTo>
                    <a:pt x="20" y="0"/>
                  </a:moveTo>
                  <a:lnTo>
                    <a:pt x="10" y="5"/>
                  </a:lnTo>
                  <a:lnTo>
                    <a:pt x="10" y="11"/>
                  </a:lnTo>
                  <a:lnTo>
                    <a:pt x="10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9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10" y="39"/>
                  </a:lnTo>
                  <a:lnTo>
                    <a:pt x="10" y="33"/>
                  </a:lnTo>
                  <a:lnTo>
                    <a:pt x="10" y="28"/>
                  </a:lnTo>
                  <a:lnTo>
                    <a:pt x="10" y="22"/>
                  </a:lnTo>
                  <a:lnTo>
                    <a:pt x="20" y="17"/>
                  </a:lnTo>
                  <a:lnTo>
                    <a:pt x="20" y="11"/>
                  </a:lnTo>
                  <a:lnTo>
                    <a:pt x="20" y="5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3" name="Freeform 138"/>
            <p:cNvSpPr>
              <a:spLocks/>
            </p:cNvSpPr>
            <p:nvPr/>
          </p:nvSpPr>
          <p:spPr bwMode="auto">
            <a:xfrm>
              <a:off x="4602" y="3632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0 w 1"/>
                <a:gd name="T5" fmla="*/ 0 h 6"/>
                <a:gd name="T6" fmla="*/ 0 w 1"/>
                <a:gd name="T7" fmla="*/ 0 h 6"/>
                <a:gd name="T8" fmla="*/ 0 w 1"/>
                <a:gd name="T9" fmla="*/ 6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4" name="Freeform 139"/>
            <p:cNvSpPr>
              <a:spLocks/>
            </p:cNvSpPr>
            <p:nvPr/>
          </p:nvSpPr>
          <p:spPr bwMode="auto">
            <a:xfrm>
              <a:off x="4592" y="3694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0 w 10"/>
                <a:gd name="T5" fmla="*/ 0 h 1"/>
                <a:gd name="T6" fmla="*/ 10 w 10"/>
                <a:gd name="T7" fmla="*/ 0 h 1"/>
                <a:gd name="T8" fmla="*/ 10 w 10"/>
                <a:gd name="T9" fmla="*/ 0 h 1"/>
                <a:gd name="T10" fmla="*/ 0 w 10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"/>
                <a:gd name="T20" fmla="*/ 10 w 10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5" name="Freeform 140"/>
            <p:cNvSpPr>
              <a:spLocks/>
            </p:cNvSpPr>
            <p:nvPr/>
          </p:nvSpPr>
          <p:spPr bwMode="auto">
            <a:xfrm>
              <a:off x="4592" y="3626"/>
              <a:ext cx="30" cy="68"/>
            </a:xfrm>
            <a:custGeom>
              <a:avLst/>
              <a:gdLst>
                <a:gd name="T0" fmla="*/ 30 w 30"/>
                <a:gd name="T1" fmla="*/ 0 h 68"/>
                <a:gd name="T2" fmla="*/ 30 w 30"/>
                <a:gd name="T3" fmla="*/ 0 h 68"/>
                <a:gd name="T4" fmla="*/ 20 w 30"/>
                <a:gd name="T5" fmla="*/ 6 h 68"/>
                <a:gd name="T6" fmla="*/ 20 w 30"/>
                <a:gd name="T7" fmla="*/ 12 h 68"/>
                <a:gd name="T8" fmla="*/ 20 w 30"/>
                <a:gd name="T9" fmla="*/ 12 h 68"/>
                <a:gd name="T10" fmla="*/ 20 w 30"/>
                <a:gd name="T11" fmla="*/ 17 h 68"/>
                <a:gd name="T12" fmla="*/ 20 w 30"/>
                <a:gd name="T13" fmla="*/ 17 h 68"/>
                <a:gd name="T14" fmla="*/ 20 w 30"/>
                <a:gd name="T15" fmla="*/ 23 h 68"/>
                <a:gd name="T16" fmla="*/ 10 w 30"/>
                <a:gd name="T17" fmla="*/ 23 h 68"/>
                <a:gd name="T18" fmla="*/ 10 w 30"/>
                <a:gd name="T19" fmla="*/ 29 h 68"/>
                <a:gd name="T20" fmla="*/ 10 w 30"/>
                <a:gd name="T21" fmla="*/ 34 h 68"/>
                <a:gd name="T22" fmla="*/ 10 w 30"/>
                <a:gd name="T23" fmla="*/ 34 h 68"/>
                <a:gd name="T24" fmla="*/ 10 w 30"/>
                <a:gd name="T25" fmla="*/ 40 h 68"/>
                <a:gd name="T26" fmla="*/ 10 w 30"/>
                <a:gd name="T27" fmla="*/ 45 h 68"/>
                <a:gd name="T28" fmla="*/ 0 w 30"/>
                <a:gd name="T29" fmla="*/ 51 h 68"/>
                <a:gd name="T30" fmla="*/ 0 w 30"/>
                <a:gd name="T31" fmla="*/ 57 h 68"/>
                <a:gd name="T32" fmla="*/ 0 w 30"/>
                <a:gd name="T33" fmla="*/ 62 h 68"/>
                <a:gd name="T34" fmla="*/ 0 w 30"/>
                <a:gd name="T35" fmla="*/ 68 h 68"/>
                <a:gd name="T36" fmla="*/ 10 w 30"/>
                <a:gd name="T37" fmla="*/ 68 h 68"/>
                <a:gd name="T38" fmla="*/ 10 w 30"/>
                <a:gd name="T39" fmla="*/ 62 h 68"/>
                <a:gd name="T40" fmla="*/ 10 w 30"/>
                <a:gd name="T41" fmla="*/ 57 h 68"/>
                <a:gd name="T42" fmla="*/ 10 w 30"/>
                <a:gd name="T43" fmla="*/ 51 h 68"/>
                <a:gd name="T44" fmla="*/ 10 w 30"/>
                <a:gd name="T45" fmla="*/ 45 h 68"/>
                <a:gd name="T46" fmla="*/ 10 w 30"/>
                <a:gd name="T47" fmla="*/ 45 h 68"/>
                <a:gd name="T48" fmla="*/ 20 w 30"/>
                <a:gd name="T49" fmla="*/ 40 h 68"/>
                <a:gd name="T50" fmla="*/ 20 w 30"/>
                <a:gd name="T51" fmla="*/ 34 h 68"/>
                <a:gd name="T52" fmla="*/ 20 w 30"/>
                <a:gd name="T53" fmla="*/ 29 h 68"/>
                <a:gd name="T54" fmla="*/ 20 w 30"/>
                <a:gd name="T55" fmla="*/ 29 h 68"/>
                <a:gd name="T56" fmla="*/ 20 w 30"/>
                <a:gd name="T57" fmla="*/ 23 h 68"/>
                <a:gd name="T58" fmla="*/ 20 w 30"/>
                <a:gd name="T59" fmla="*/ 23 h 68"/>
                <a:gd name="T60" fmla="*/ 20 w 30"/>
                <a:gd name="T61" fmla="*/ 17 h 68"/>
                <a:gd name="T62" fmla="*/ 30 w 30"/>
                <a:gd name="T63" fmla="*/ 17 h 68"/>
                <a:gd name="T64" fmla="*/ 30 w 30"/>
                <a:gd name="T65" fmla="*/ 12 h 68"/>
                <a:gd name="T66" fmla="*/ 30 w 30"/>
                <a:gd name="T67" fmla="*/ 6 h 68"/>
                <a:gd name="T68" fmla="*/ 30 w 30"/>
                <a:gd name="T69" fmla="*/ 6 h 68"/>
                <a:gd name="T70" fmla="*/ 30 w 30"/>
                <a:gd name="T71" fmla="*/ 6 h 68"/>
                <a:gd name="T72" fmla="*/ 30 w 30"/>
                <a:gd name="T73" fmla="*/ 6 h 68"/>
                <a:gd name="T74" fmla="*/ 30 w 30"/>
                <a:gd name="T75" fmla="*/ 0 h 68"/>
                <a:gd name="T76" fmla="*/ 30 w 30"/>
                <a:gd name="T77" fmla="*/ 0 h 68"/>
                <a:gd name="T78" fmla="*/ 30 w 30"/>
                <a:gd name="T79" fmla="*/ 0 h 68"/>
                <a:gd name="T80" fmla="*/ 30 w 30"/>
                <a:gd name="T81" fmla="*/ 0 h 68"/>
                <a:gd name="T82" fmla="*/ 30 w 30"/>
                <a:gd name="T83" fmla="*/ 0 h 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68"/>
                <a:gd name="T128" fmla="*/ 30 w 30"/>
                <a:gd name="T129" fmla="*/ 68 h 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68">
                  <a:moveTo>
                    <a:pt x="30" y="0"/>
                  </a:moveTo>
                  <a:lnTo>
                    <a:pt x="30" y="0"/>
                  </a:lnTo>
                  <a:lnTo>
                    <a:pt x="20" y="6"/>
                  </a:lnTo>
                  <a:lnTo>
                    <a:pt x="20" y="12"/>
                  </a:lnTo>
                  <a:lnTo>
                    <a:pt x="20" y="17"/>
                  </a:lnTo>
                  <a:lnTo>
                    <a:pt x="20" y="23"/>
                  </a:lnTo>
                  <a:lnTo>
                    <a:pt x="10" y="23"/>
                  </a:lnTo>
                  <a:lnTo>
                    <a:pt x="10" y="29"/>
                  </a:lnTo>
                  <a:lnTo>
                    <a:pt x="10" y="34"/>
                  </a:lnTo>
                  <a:lnTo>
                    <a:pt x="10" y="40"/>
                  </a:lnTo>
                  <a:lnTo>
                    <a:pt x="10" y="45"/>
                  </a:lnTo>
                  <a:lnTo>
                    <a:pt x="0" y="51"/>
                  </a:lnTo>
                  <a:lnTo>
                    <a:pt x="0" y="57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10" y="68"/>
                  </a:lnTo>
                  <a:lnTo>
                    <a:pt x="10" y="62"/>
                  </a:lnTo>
                  <a:lnTo>
                    <a:pt x="10" y="57"/>
                  </a:lnTo>
                  <a:lnTo>
                    <a:pt x="10" y="51"/>
                  </a:lnTo>
                  <a:lnTo>
                    <a:pt x="10" y="45"/>
                  </a:lnTo>
                  <a:lnTo>
                    <a:pt x="20" y="40"/>
                  </a:lnTo>
                  <a:lnTo>
                    <a:pt x="20" y="34"/>
                  </a:lnTo>
                  <a:lnTo>
                    <a:pt x="20" y="29"/>
                  </a:lnTo>
                  <a:lnTo>
                    <a:pt x="20" y="23"/>
                  </a:lnTo>
                  <a:lnTo>
                    <a:pt x="20" y="17"/>
                  </a:lnTo>
                  <a:lnTo>
                    <a:pt x="30" y="17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6" name="Freeform 141"/>
            <p:cNvSpPr>
              <a:spLocks/>
            </p:cNvSpPr>
            <p:nvPr/>
          </p:nvSpPr>
          <p:spPr bwMode="auto">
            <a:xfrm>
              <a:off x="4622" y="3581"/>
              <a:ext cx="30" cy="51"/>
            </a:xfrm>
            <a:custGeom>
              <a:avLst/>
              <a:gdLst>
                <a:gd name="T0" fmla="*/ 20 w 30"/>
                <a:gd name="T1" fmla="*/ 0 h 51"/>
                <a:gd name="T2" fmla="*/ 20 w 30"/>
                <a:gd name="T3" fmla="*/ 6 h 51"/>
                <a:gd name="T4" fmla="*/ 20 w 30"/>
                <a:gd name="T5" fmla="*/ 11 h 51"/>
                <a:gd name="T6" fmla="*/ 10 w 30"/>
                <a:gd name="T7" fmla="*/ 17 h 51"/>
                <a:gd name="T8" fmla="*/ 10 w 30"/>
                <a:gd name="T9" fmla="*/ 23 h 51"/>
                <a:gd name="T10" fmla="*/ 10 w 30"/>
                <a:gd name="T11" fmla="*/ 28 h 51"/>
                <a:gd name="T12" fmla="*/ 0 w 30"/>
                <a:gd name="T13" fmla="*/ 34 h 51"/>
                <a:gd name="T14" fmla="*/ 0 w 30"/>
                <a:gd name="T15" fmla="*/ 40 h 51"/>
                <a:gd name="T16" fmla="*/ 0 w 30"/>
                <a:gd name="T17" fmla="*/ 45 h 51"/>
                <a:gd name="T18" fmla="*/ 0 w 30"/>
                <a:gd name="T19" fmla="*/ 51 h 51"/>
                <a:gd name="T20" fmla="*/ 0 w 30"/>
                <a:gd name="T21" fmla="*/ 45 h 51"/>
                <a:gd name="T22" fmla="*/ 10 w 30"/>
                <a:gd name="T23" fmla="*/ 34 h 51"/>
                <a:gd name="T24" fmla="*/ 10 w 30"/>
                <a:gd name="T25" fmla="*/ 34 h 51"/>
                <a:gd name="T26" fmla="*/ 20 w 30"/>
                <a:gd name="T27" fmla="*/ 28 h 51"/>
                <a:gd name="T28" fmla="*/ 20 w 30"/>
                <a:gd name="T29" fmla="*/ 23 h 51"/>
                <a:gd name="T30" fmla="*/ 20 w 30"/>
                <a:gd name="T31" fmla="*/ 17 h 51"/>
                <a:gd name="T32" fmla="*/ 30 w 30"/>
                <a:gd name="T33" fmla="*/ 11 h 51"/>
                <a:gd name="T34" fmla="*/ 30 w 30"/>
                <a:gd name="T35" fmla="*/ 0 h 51"/>
                <a:gd name="T36" fmla="*/ 20 w 30"/>
                <a:gd name="T37" fmla="*/ 0 h 5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51"/>
                <a:gd name="T59" fmla="*/ 30 w 30"/>
                <a:gd name="T60" fmla="*/ 51 h 5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51">
                  <a:moveTo>
                    <a:pt x="20" y="0"/>
                  </a:moveTo>
                  <a:lnTo>
                    <a:pt x="20" y="6"/>
                  </a:lnTo>
                  <a:lnTo>
                    <a:pt x="20" y="11"/>
                  </a:lnTo>
                  <a:lnTo>
                    <a:pt x="10" y="17"/>
                  </a:lnTo>
                  <a:lnTo>
                    <a:pt x="10" y="23"/>
                  </a:lnTo>
                  <a:lnTo>
                    <a:pt x="1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10" y="34"/>
                  </a:lnTo>
                  <a:lnTo>
                    <a:pt x="20" y="28"/>
                  </a:lnTo>
                  <a:lnTo>
                    <a:pt x="20" y="23"/>
                  </a:lnTo>
                  <a:lnTo>
                    <a:pt x="20" y="17"/>
                  </a:lnTo>
                  <a:lnTo>
                    <a:pt x="30" y="11"/>
                  </a:lnTo>
                  <a:lnTo>
                    <a:pt x="3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7" name="Freeform 142"/>
            <p:cNvSpPr>
              <a:spLocks/>
            </p:cNvSpPr>
            <p:nvPr/>
          </p:nvSpPr>
          <p:spPr bwMode="auto">
            <a:xfrm>
              <a:off x="4642" y="3581"/>
              <a:ext cx="10" cy="1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0 w 10"/>
                <a:gd name="T9" fmla="*/ 0 h 1"/>
                <a:gd name="T10" fmla="*/ 10 w 10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"/>
                <a:gd name="T20" fmla="*/ 10 w 10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8" name="Freeform 143"/>
            <p:cNvSpPr>
              <a:spLocks/>
            </p:cNvSpPr>
            <p:nvPr/>
          </p:nvSpPr>
          <p:spPr bwMode="auto">
            <a:xfrm>
              <a:off x="4622" y="3655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0 w 10"/>
                <a:gd name="T5" fmla="*/ 0 h 1"/>
                <a:gd name="T6" fmla="*/ 10 w 10"/>
                <a:gd name="T7" fmla="*/ 0 h 1"/>
                <a:gd name="T8" fmla="*/ 10 w 10"/>
                <a:gd name="T9" fmla="*/ 0 h 1"/>
                <a:gd name="T10" fmla="*/ 0 w 10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"/>
                <a:gd name="T20" fmla="*/ 10 w 10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9" name="Freeform 144"/>
            <p:cNvSpPr>
              <a:spLocks/>
            </p:cNvSpPr>
            <p:nvPr/>
          </p:nvSpPr>
          <p:spPr bwMode="auto">
            <a:xfrm>
              <a:off x="4622" y="3581"/>
              <a:ext cx="49" cy="74"/>
            </a:xfrm>
            <a:custGeom>
              <a:avLst/>
              <a:gdLst>
                <a:gd name="T0" fmla="*/ 39 w 49"/>
                <a:gd name="T1" fmla="*/ 0 h 74"/>
                <a:gd name="T2" fmla="*/ 39 w 49"/>
                <a:gd name="T3" fmla="*/ 0 h 74"/>
                <a:gd name="T4" fmla="*/ 39 w 49"/>
                <a:gd name="T5" fmla="*/ 6 h 74"/>
                <a:gd name="T6" fmla="*/ 30 w 49"/>
                <a:gd name="T7" fmla="*/ 11 h 74"/>
                <a:gd name="T8" fmla="*/ 30 w 49"/>
                <a:gd name="T9" fmla="*/ 17 h 74"/>
                <a:gd name="T10" fmla="*/ 30 w 49"/>
                <a:gd name="T11" fmla="*/ 17 h 74"/>
                <a:gd name="T12" fmla="*/ 30 w 49"/>
                <a:gd name="T13" fmla="*/ 23 h 74"/>
                <a:gd name="T14" fmla="*/ 30 w 49"/>
                <a:gd name="T15" fmla="*/ 28 h 74"/>
                <a:gd name="T16" fmla="*/ 20 w 49"/>
                <a:gd name="T17" fmla="*/ 28 h 74"/>
                <a:gd name="T18" fmla="*/ 20 w 49"/>
                <a:gd name="T19" fmla="*/ 34 h 74"/>
                <a:gd name="T20" fmla="*/ 20 w 49"/>
                <a:gd name="T21" fmla="*/ 40 h 74"/>
                <a:gd name="T22" fmla="*/ 20 w 49"/>
                <a:gd name="T23" fmla="*/ 40 h 74"/>
                <a:gd name="T24" fmla="*/ 10 w 49"/>
                <a:gd name="T25" fmla="*/ 45 h 74"/>
                <a:gd name="T26" fmla="*/ 10 w 49"/>
                <a:gd name="T27" fmla="*/ 51 h 74"/>
                <a:gd name="T28" fmla="*/ 10 w 49"/>
                <a:gd name="T29" fmla="*/ 57 h 74"/>
                <a:gd name="T30" fmla="*/ 10 w 49"/>
                <a:gd name="T31" fmla="*/ 62 h 74"/>
                <a:gd name="T32" fmla="*/ 0 w 49"/>
                <a:gd name="T33" fmla="*/ 68 h 74"/>
                <a:gd name="T34" fmla="*/ 0 w 49"/>
                <a:gd name="T35" fmla="*/ 74 h 74"/>
                <a:gd name="T36" fmla="*/ 10 w 49"/>
                <a:gd name="T37" fmla="*/ 74 h 74"/>
                <a:gd name="T38" fmla="*/ 10 w 49"/>
                <a:gd name="T39" fmla="*/ 68 h 74"/>
                <a:gd name="T40" fmla="*/ 10 w 49"/>
                <a:gd name="T41" fmla="*/ 62 h 74"/>
                <a:gd name="T42" fmla="*/ 20 w 49"/>
                <a:gd name="T43" fmla="*/ 57 h 74"/>
                <a:gd name="T44" fmla="*/ 20 w 49"/>
                <a:gd name="T45" fmla="*/ 51 h 74"/>
                <a:gd name="T46" fmla="*/ 20 w 49"/>
                <a:gd name="T47" fmla="*/ 51 h 74"/>
                <a:gd name="T48" fmla="*/ 20 w 49"/>
                <a:gd name="T49" fmla="*/ 45 h 74"/>
                <a:gd name="T50" fmla="*/ 30 w 49"/>
                <a:gd name="T51" fmla="*/ 40 h 74"/>
                <a:gd name="T52" fmla="*/ 30 w 49"/>
                <a:gd name="T53" fmla="*/ 40 h 74"/>
                <a:gd name="T54" fmla="*/ 30 w 49"/>
                <a:gd name="T55" fmla="*/ 34 h 74"/>
                <a:gd name="T56" fmla="*/ 30 w 49"/>
                <a:gd name="T57" fmla="*/ 28 h 74"/>
                <a:gd name="T58" fmla="*/ 30 w 49"/>
                <a:gd name="T59" fmla="*/ 28 h 74"/>
                <a:gd name="T60" fmla="*/ 39 w 49"/>
                <a:gd name="T61" fmla="*/ 23 h 74"/>
                <a:gd name="T62" fmla="*/ 39 w 49"/>
                <a:gd name="T63" fmla="*/ 17 h 74"/>
                <a:gd name="T64" fmla="*/ 39 w 49"/>
                <a:gd name="T65" fmla="*/ 11 h 74"/>
                <a:gd name="T66" fmla="*/ 39 w 49"/>
                <a:gd name="T67" fmla="*/ 6 h 74"/>
                <a:gd name="T68" fmla="*/ 49 w 49"/>
                <a:gd name="T69" fmla="*/ 0 h 74"/>
                <a:gd name="T70" fmla="*/ 49 w 49"/>
                <a:gd name="T71" fmla="*/ 0 h 74"/>
                <a:gd name="T72" fmla="*/ 49 w 49"/>
                <a:gd name="T73" fmla="*/ 0 h 74"/>
                <a:gd name="T74" fmla="*/ 49 w 49"/>
                <a:gd name="T75" fmla="*/ 0 h 74"/>
                <a:gd name="T76" fmla="*/ 39 w 49"/>
                <a:gd name="T77" fmla="*/ 0 h 74"/>
                <a:gd name="T78" fmla="*/ 39 w 49"/>
                <a:gd name="T79" fmla="*/ 0 h 74"/>
                <a:gd name="T80" fmla="*/ 39 w 49"/>
                <a:gd name="T81" fmla="*/ 0 h 74"/>
                <a:gd name="T82" fmla="*/ 39 w 49"/>
                <a:gd name="T83" fmla="*/ 0 h 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9"/>
                <a:gd name="T127" fmla="*/ 0 h 74"/>
                <a:gd name="T128" fmla="*/ 49 w 49"/>
                <a:gd name="T129" fmla="*/ 74 h 7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9" h="74">
                  <a:moveTo>
                    <a:pt x="39" y="0"/>
                  </a:moveTo>
                  <a:lnTo>
                    <a:pt x="39" y="0"/>
                  </a:lnTo>
                  <a:lnTo>
                    <a:pt x="39" y="6"/>
                  </a:lnTo>
                  <a:lnTo>
                    <a:pt x="30" y="11"/>
                  </a:lnTo>
                  <a:lnTo>
                    <a:pt x="30" y="17"/>
                  </a:lnTo>
                  <a:lnTo>
                    <a:pt x="30" y="23"/>
                  </a:lnTo>
                  <a:lnTo>
                    <a:pt x="30" y="28"/>
                  </a:lnTo>
                  <a:lnTo>
                    <a:pt x="20" y="28"/>
                  </a:lnTo>
                  <a:lnTo>
                    <a:pt x="20" y="34"/>
                  </a:lnTo>
                  <a:lnTo>
                    <a:pt x="20" y="40"/>
                  </a:lnTo>
                  <a:lnTo>
                    <a:pt x="10" y="45"/>
                  </a:lnTo>
                  <a:lnTo>
                    <a:pt x="10" y="51"/>
                  </a:lnTo>
                  <a:lnTo>
                    <a:pt x="10" y="57"/>
                  </a:lnTo>
                  <a:lnTo>
                    <a:pt x="10" y="62"/>
                  </a:lnTo>
                  <a:lnTo>
                    <a:pt x="0" y="68"/>
                  </a:lnTo>
                  <a:lnTo>
                    <a:pt x="0" y="74"/>
                  </a:lnTo>
                  <a:lnTo>
                    <a:pt x="10" y="74"/>
                  </a:lnTo>
                  <a:lnTo>
                    <a:pt x="10" y="68"/>
                  </a:lnTo>
                  <a:lnTo>
                    <a:pt x="10" y="62"/>
                  </a:lnTo>
                  <a:lnTo>
                    <a:pt x="20" y="57"/>
                  </a:lnTo>
                  <a:lnTo>
                    <a:pt x="20" y="51"/>
                  </a:lnTo>
                  <a:lnTo>
                    <a:pt x="20" y="45"/>
                  </a:lnTo>
                  <a:lnTo>
                    <a:pt x="30" y="40"/>
                  </a:lnTo>
                  <a:lnTo>
                    <a:pt x="30" y="34"/>
                  </a:lnTo>
                  <a:lnTo>
                    <a:pt x="30" y="28"/>
                  </a:lnTo>
                  <a:lnTo>
                    <a:pt x="39" y="23"/>
                  </a:lnTo>
                  <a:lnTo>
                    <a:pt x="39" y="17"/>
                  </a:lnTo>
                  <a:lnTo>
                    <a:pt x="39" y="11"/>
                  </a:lnTo>
                  <a:lnTo>
                    <a:pt x="39" y="6"/>
                  </a:lnTo>
                  <a:lnTo>
                    <a:pt x="4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0" name="Freeform 145"/>
            <p:cNvSpPr>
              <a:spLocks/>
            </p:cNvSpPr>
            <p:nvPr/>
          </p:nvSpPr>
          <p:spPr bwMode="auto">
            <a:xfrm>
              <a:off x="4661" y="3519"/>
              <a:ext cx="40" cy="62"/>
            </a:xfrm>
            <a:custGeom>
              <a:avLst/>
              <a:gdLst>
                <a:gd name="T0" fmla="*/ 40 w 40"/>
                <a:gd name="T1" fmla="*/ 0 h 62"/>
                <a:gd name="T2" fmla="*/ 30 w 40"/>
                <a:gd name="T3" fmla="*/ 11 h 62"/>
                <a:gd name="T4" fmla="*/ 30 w 40"/>
                <a:gd name="T5" fmla="*/ 17 h 62"/>
                <a:gd name="T6" fmla="*/ 20 w 40"/>
                <a:gd name="T7" fmla="*/ 23 h 62"/>
                <a:gd name="T8" fmla="*/ 20 w 40"/>
                <a:gd name="T9" fmla="*/ 28 h 62"/>
                <a:gd name="T10" fmla="*/ 10 w 40"/>
                <a:gd name="T11" fmla="*/ 40 h 62"/>
                <a:gd name="T12" fmla="*/ 10 w 40"/>
                <a:gd name="T13" fmla="*/ 45 h 62"/>
                <a:gd name="T14" fmla="*/ 0 w 40"/>
                <a:gd name="T15" fmla="*/ 51 h 62"/>
                <a:gd name="T16" fmla="*/ 0 w 40"/>
                <a:gd name="T17" fmla="*/ 62 h 62"/>
                <a:gd name="T18" fmla="*/ 10 w 40"/>
                <a:gd name="T19" fmla="*/ 62 h 62"/>
                <a:gd name="T20" fmla="*/ 10 w 40"/>
                <a:gd name="T21" fmla="*/ 57 h 62"/>
                <a:gd name="T22" fmla="*/ 10 w 40"/>
                <a:gd name="T23" fmla="*/ 45 h 62"/>
                <a:gd name="T24" fmla="*/ 20 w 40"/>
                <a:gd name="T25" fmla="*/ 40 h 62"/>
                <a:gd name="T26" fmla="*/ 20 w 40"/>
                <a:gd name="T27" fmla="*/ 34 h 62"/>
                <a:gd name="T28" fmla="*/ 30 w 40"/>
                <a:gd name="T29" fmla="*/ 28 h 62"/>
                <a:gd name="T30" fmla="*/ 30 w 40"/>
                <a:gd name="T31" fmla="*/ 23 h 62"/>
                <a:gd name="T32" fmla="*/ 40 w 40"/>
                <a:gd name="T33" fmla="*/ 11 h 62"/>
                <a:gd name="T34" fmla="*/ 40 w 40"/>
                <a:gd name="T35" fmla="*/ 6 h 62"/>
                <a:gd name="T36" fmla="*/ 40 w 40"/>
                <a:gd name="T37" fmla="*/ 0 h 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"/>
                <a:gd name="T58" fmla="*/ 0 h 62"/>
                <a:gd name="T59" fmla="*/ 40 w 40"/>
                <a:gd name="T60" fmla="*/ 62 h 6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" h="62">
                  <a:moveTo>
                    <a:pt x="40" y="0"/>
                  </a:moveTo>
                  <a:lnTo>
                    <a:pt x="30" y="11"/>
                  </a:lnTo>
                  <a:lnTo>
                    <a:pt x="30" y="17"/>
                  </a:lnTo>
                  <a:lnTo>
                    <a:pt x="20" y="23"/>
                  </a:lnTo>
                  <a:lnTo>
                    <a:pt x="20" y="28"/>
                  </a:lnTo>
                  <a:lnTo>
                    <a:pt x="10" y="40"/>
                  </a:lnTo>
                  <a:lnTo>
                    <a:pt x="10" y="45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0" y="62"/>
                  </a:lnTo>
                  <a:lnTo>
                    <a:pt x="10" y="57"/>
                  </a:lnTo>
                  <a:lnTo>
                    <a:pt x="10" y="45"/>
                  </a:lnTo>
                  <a:lnTo>
                    <a:pt x="20" y="40"/>
                  </a:lnTo>
                  <a:lnTo>
                    <a:pt x="20" y="34"/>
                  </a:lnTo>
                  <a:lnTo>
                    <a:pt x="30" y="28"/>
                  </a:lnTo>
                  <a:lnTo>
                    <a:pt x="30" y="23"/>
                  </a:lnTo>
                  <a:lnTo>
                    <a:pt x="40" y="11"/>
                  </a:lnTo>
                  <a:lnTo>
                    <a:pt x="40" y="6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1" name="Freeform 146"/>
            <p:cNvSpPr>
              <a:spLocks/>
            </p:cNvSpPr>
            <p:nvPr/>
          </p:nvSpPr>
          <p:spPr bwMode="auto">
            <a:xfrm>
              <a:off x="4701" y="3519"/>
              <a:ext cx="10" cy="6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6 h 6"/>
                <a:gd name="T4" fmla="*/ 10 w 10"/>
                <a:gd name="T5" fmla="*/ 6 h 6"/>
                <a:gd name="T6" fmla="*/ 0 w 10"/>
                <a:gd name="T7" fmla="*/ 0 h 6"/>
                <a:gd name="T8" fmla="*/ 0 w 10"/>
                <a:gd name="T9" fmla="*/ 0 h 6"/>
                <a:gd name="T10" fmla="*/ 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6"/>
                  </a:moveTo>
                  <a:lnTo>
                    <a:pt x="1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2" name="Freeform 147"/>
            <p:cNvSpPr>
              <a:spLocks/>
            </p:cNvSpPr>
            <p:nvPr/>
          </p:nvSpPr>
          <p:spPr bwMode="auto">
            <a:xfrm>
              <a:off x="4671" y="3598"/>
              <a:ext cx="1" cy="6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6 h 6"/>
                <a:gd name="T4" fmla="*/ 0 w 1"/>
                <a:gd name="T5" fmla="*/ 6 h 6"/>
                <a:gd name="T6" fmla="*/ 0 w 1"/>
                <a:gd name="T7" fmla="*/ 6 h 6"/>
                <a:gd name="T8" fmla="*/ 0 w 1"/>
                <a:gd name="T9" fmla="*/ 6 h 6"/>
                <a:gd name="T10" fmla="*/ 0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0"/>
                  </a:move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3" name="Freeform 148"/>
            <p:cNvSpPr>
              <a:spLocks/>
            </p:cNvSpPr>
            <p:nvPr/>
          </p:nvSpPr>
          <p:spPr bwMode="auto">
            <a:xfrm>
              <a:off x="4671" y="3530"/>
              <a:ext cx="50" cy="74"/>
            </a:xfrm>
            <a:custGeom>
              <a:avLst/>
              <a:gdLst>
                <a:gd name="T0" fmla="*/ 40 w 50"/>
                <a:gd name="T1" fmla="*/ 0 h 74"/>
                <a:gd name="T2" fmla="*/ 40 w 50"/>
                <a:gd name="T3" fmla="*/ 0 h 74"/>
                <a:gd name="T4" fmla="*/ 40 w 50"/>
                <a:gd name="T5" fmla="*/ 6 h 74"/>
                <a:gd name="T6" fmla="*/ 30 w 50"/>
                <a:gd name="T7" fmla="*/ 12 h 74"/>
                <a:gd name="T8" fmla="*/ 30 w 50"/>
                <a:gd name="T9" fmla="*/ 17 h 74"/>
                <a:gd name="T10" fmla="*/ 30 w 50"/>
                <a:gd name="T11" fmla="*/ 23 h 74"/>
                <a:gd name="T12" fmla="*/ 20 w 50"/>
                <a:gd name="T13" fmla="*/ 23 h 74"/>
                <a:gd name="T14" fmla="*/ 20 w 50"/>
                <a:gd name="T15" fmla="*/ 29 h 74"/>
                <a:gd name="T16" fmla="*/ 20 w 50"/>
                <a:gd name="T17" fmla="*/ 34 h 74"/>
                <a:gd name="T18" fmla="*/ 20 w 50"/>
                <a:gd name="T19" fmla="*/ 40 h 74"/>
                <a:gd name="T20" fmla="*/ 10 w 50"/>
                <a:gd name="T21" fmla="*/ 40 h 74"/>
                <a:gd name="T22" fmla="*/ 10 w 50"/>
                <a:gd name="T23" fmla="*/ 46 h 74"/>
                <a:gd name="T24" fmla="*/ 10 w 50"/>
                <a:gd name="T25" fmla="*/ 51 h 74"/>
                <a:gd name="T26" fmla="*/ 10 w 50"/>
                <a:gd name="T27" fmla="*/ 51 h 74"/>
                <a:gd name="T28" fmla="*/ 10 w 50"/>
                <a:gd name="T29" fmla="*/ 57 h 74"/>
                <a:gd name="T30" fmla="*/ 0 w 50"/>
                <a:gd name="T31" fmla="*/ 62 h 74"/>
                <a:gd name="T32" fmla="*/ 0 w 50"/>
                <a:gd name="T33" fmla="*/ 62 h 74"/>
                <a:gd name="T34" fmla="*/ 0 w 50"/>
                <a:gd name="T35" fmla="*/ 68 h 74"/>
                <a:gd name="T36" fmla="*/ 0 w 50"/>
                <a:gd name="T37" fmla="*/ 74 h 74"/>
                <a:gd name="T38" fmla="*/ 10 w 50"/>
                <a:gd name="T39" fmla="*/ 68 h 74"/>
                <a:gd name="T40" fmla="*/ 10 w 50"/>
                <a:gd name="T41" fmla="*/ 62 h 74"/>
                <a:gd name="T42" fmla="*/ 10 w 50"/>
                <a:gd name="T43" fmla="*/ 62 h 74"/>
                <a:gd name="T44" fmla="*/ 10 w 50"/>
                <a:gd name="T45" fmla="*/ 57 h 74"/>
                <a:gd name="T46" fmla="*/ 20 w 50"/>
                <a:gd name="T47" fmla="*/ 51 h 74"/>
                <a:gd name="T48" fmla="*/ 20 w 50"/>
                <a:gd name="T49" fmla="*/ 51 h 74"/>
                <a:gd name="T50" fmla="*/ 20 w 50"/>
                <a:gd name="T51" fmla="*/ 46 h 74"/>
                <a:gd name="T52" fmla="*/ 20 w 50"/>
                <a:gd name="T53" fmla="*/ 40 h 74"/>
                <a:gd name="T54" fmla="*/ 20 w 50"/>
                <a:gd name="T55" fmla="*/ 34 h 74"/>
                <a:gd name="T56" fmla="*/ 30 w 50"/>
                <a:gd name="T57" fmla="*/ 34 h 74"/>
                <a:gd name="T58" fmla="*/ 30 w 50"/>
                <a:gd name="T59" fmla="*/ 29 h 74"/>
                <a:gd name="T60" fmla="*/ 30 w 50"/>
                <a:gd name="T61" fmla="*/ 23 h 74"/>
                <a:gd name="T62" fmla="*/ 30 w 50"/>
                <a:gd name="T63" fmla="*/ 17 h 74"/>
                <a:gd name="T64" fmla="*/ 40 w 50"/>
                <a:gd name="T65" fmla="*/ 17 h 74"/>
                <a:gd name="T66" fmla="*/ 40 w 50"/>
                <a:gd name="T67" fmla="*/ 12 h 74"/>
                <a:gd name="T68" fmla="*/ 40 w 50"/>
                <a:gd name="T69" fmla="*/ 6 h 74"/>
                <a:gd name="T70" fmla="*/ 50 w 50"/>
                <a:gd name="T71" fmla="*/ 6 h 74"/>
                <a:gd name="T72" fmla="*/ 40 w 50"/>
                <a:gd name="T73" fmla="*/ 6 h 74"/>
                <a:gd name="T74" fmla="*/ 50 w 50"/>
                <a:gd name="T75" fmla="*/ 0 h 74"/>
                <a:gd name="T76" fmla="*/ 40 w 50"/>
                <a:gd name="T77" fmla="*/ 0 h 74"/>
                <a:gd name="T78" fmla="*/ 40 w 50"/>
                <a:gd name="T79" fmla="*/ 0 h 74"/>
                <a:gd name="T80" fmla="*/ 40 w 50"/>
                <a:gd name="T81" fmla="*/ 0 h 74"/>
                <a:gd name="T82" fmla="*/ 40 w 50"/>
                <a:gd name="T83" fmla="*/ 0 h 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0"/>
                <a:gd name="T127" fmla="*/ 0 h 74"/>
                <a:gd name="T128" fmla="*/ 50 w 50"/>
                <a:gd name="T129" fmla="*/ 74 h 7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0" h="74">
                  <a:moveTo>
                    <a:pt x="40" y="0"/>
                  </a:moveTo>
                  <a:lnTo>
                    <a:pt x="40" y="0"/>
                  </a:lnTo>
                  <a:lnTo>
                    <a:pt x="40" y="6"/>
                  </a:lnTo>
                  <a:lnTo>
                    <a:pt x="30" y="12"/>
                  </a:lnTo>
                  <a:lnTo>
                    <a:pt x="30" y="17"/>
                  </a:lnTo>
                  <a:lnTo>
                    <a:pt x="30" y="23"/>
                  </a:lnTo>
                  <a:lnTo>
                    <a:pt x="20" y="23"/>
                  </a:lnTo>
                  <a:lnTo>
                    <a:pt x="20" y="29"/>
                  </a:lnTo>
                  <a:lnTo>
                    <a:pt x="20" y="34"/>
                  </a:lnTo>
                  <a:lnTo>
                    <a:pt x="20" y="40"/>
                  </a:lnTo>
                  <a:lnTo>
                    <a:pt x="10" y="40"/>
                  </a:lnTo>
                  <a:lnTo>
                    <a:pt x="10" y="46"/>
                  </a:lnTo>
                  <a:lnTo>
                    <a:pt x="10" y="51"/>
                  </a:lnTo>
                  <a:lnTo>
                    <a:pt x="10" y="57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0" y="74"/>
                  </a:lnTo>
                  <a:lnTo>
                    <a:pt x="10" y="68"/>
                  </a:lnTo>
                  <a:lnTo>
                    <a:pt x="10" y="62"/>
                  </a:lnTo>
                  <a:lnTo>
                    <a:pt x="10" y="57"/>
                  </a:lnTo>
                  <a:lnTo>
                    <a:pt x="20" y="51"/>
                  </a:lnTo>
                  <a:lnTo>
                    <a:pt x="20" y="46"/>
                  </a:lnTo>
                  <a:lnTo>
                    <a:pt x="20" y="40"/>
                  </a:lnTo>
                  <a:lnTo>
                    <a:pt x="20" y="34"/>
                  </a:lnTo>
                  <a:lnTo>
                    <a:pt x="30" y="34"/>
                  </a:lnTo>
                  <a:lnTo>
                    <a:pt x="30" y="29"/>
                  </a:lnTo>
                  <a:lnTo>
                    <a:pt x="30" y="23"/>
                  </a:lnTo>
                  <a:lnTo>
                    <a:pt x="30" y="17"/>
                  </a:lnTo>
                  <a:lnTo>
                    <a:pt x="40" y="17"/>
                  </a:lnTo>
                  <a:lnTo>
                    <a:pt x="40" y="12"/>
                  </a:lnTo>
                  <a:lnTo>
                    <a:pt x="40" y="6"/>
                  </a:lnTo>
                  <a:lnTo>
                    <a:pt x="50" y="6"/>
                  </a:lnTo>
                  <a:lnTo>
                    <a:pt x="40" y="6"/>
                  </a:lnTo>
                  <a:lnTo>
                    <a:pt x="5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4" name="Freeform 149"/>
            <p:cNvSpPr>
              <a:spLocks/>
            </p:cNvSpPr>
            <p:nvPr/>
          </p:nvSpPr>
          <p:spPr bwMode="auto">
            <a:xfrm>
              <a:off x="4711" y="3502"/>
              <a:ext cx="30" cy="34"/>
            </a:xfrm>
            <a:custGeom>
              <a:avLst/>
              <a:gdLst>
                <a:gd name="T0" fmla="*/ 20 w 30"/>
                <a:gd name="T1" fmla="*/ 0 h 34"/>
                <a:gd name="T2" fmla="*/ 20 w 30"/>
                <a:gd name="T3" fmla="*/ 6 h 34"/>
                <a:gd name="T4" fmla="*/ 10 w 30"/>
                <a:gd name="T5" fmla="*/ 12 h 34"/>
                <a:gd name="T6" fmla="*/ 10 w 30"/>
                <a:gd name="T7" fmla="*/ 17 h 34"/>
                <a:gd name="T8" fmla="*/ 0 w 30"/>
                <a:gd name="T9" fmla="*/ 17 h 34"/>
                <a:gd name="T10" fmla="*/ 0 w 30"/>
                <a:gd name="T11" fmla="*/ 23 h 34"/>
                <a:gd name="T12" fmla="*/ 0 w 30"/>
                <a:gd name="T13" fmla="*/ 23 h 34"/>
                <a:gd name="T14" fmla="*/ 0 w 30"/>
                <a:gd name="T15" fmla="*/ 28 h 34"/>
                <a:gd name="T16" fmla="*/ 0 w 30"/>
                <a:gd name="T17" fmla="*/ 28 h 34"/>
                <a:gd name="T18" fmla="*/ 10 w 30"/>
                <a:gd name="T19" fmla="*/ 34 h 34"/>
                <a:gd name="T20" fmla="*/ 10 w 30"/>
                <a:gd name="T21" fmla="*/ 28 h 34"/>
                <a:gd name="T22" fmla="*/ 10 w 30"/>
                <a:gd name="T23" fmla="*/ 28 h 34"/>
                <a:gd name="T24" fmla="*/ 10 w 30"/>
                <a:gd name="T25" fmla="*/ 28 h 34"/>
                <a:gd name="T26" fmla="*/ 10 w 30"/>
                <a:gd name="T27" fmla="*/ 23 h 34"/>
                <a:gd name="T28" fmla="*/ 10 w 30"/>
                <a:gd name="T29" fmla="*/ 17 h 34"/>
                <a:gd name="T30" fmla="*/ 20 w 30"/>
                <a:gd name="T31" fmla="*/ 17 h 34"/>
                <a:gd name="T32" fmla="*/ 20 w 30"/>
                <a:gd name="T33" fmla="*/ 12 h 34"/>
                <a:gd name="T34" fmla="*/ 30 w 30"/>
                <a:gd name="T35" fmla="*/ 6 h 34"/>
                <a:gd name="T36" fmla="*/ 20 w 30"/>
                <a:gd name="T37" fmla="*/ 0 h 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34"/>
                <a:gd name="T59" fmla="*/ 30 w 30"/>
                <a:gd name="T60" fmla="*/ 34 h 3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34">
                  <a:moveTo>
                    <a:pt x="20" y="0"/>
                  </a:moveTo>
                  <a:lnTo>
                    <a:pt x="20" y="6"/>
                  </a:lnTo>
                  <a:lnTo>
                    <a:pt x="10" y="12"/>
                  </a:lnTo>
                  <a:lnTo>
                    <a:pt x="10" y="17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10" y="34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0" y="17"/>
                  </a:lnTo>
                  <a:lnTo>
                    <a:pt x="20" y="17"/>
                  </a:lnTo>
                  <a:lnTo>
                    <a:pt x="20" y="12"/>
                  </a:lnTo>
                  <a:lnTo>
                    <a:pt x="30" y="6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5" name="Freeform 150"/>
            <p:cNvSpPr>
              <a:spLocks/>
            </p:cNvSpPr>
            <p:nvPr/>
          </p:nvSpPr>
          <p:spPr bwMode="auto">
            <a:xfrm>
              <a:off x="4731" y="3502"/>
              <a:ext cx="10" cy="6"/>
            </a:xfrm>
            <a:custGeom>
              <a:avLst/>
              <a:gdLst>
                <a:gd name="T0" fmla="*/ 10 w 10"/>
                <a:gd name="T1" fmla="*/ 6 h 6"/>
                <a:gd name="T2" fmla="*/ 10 w 10"/>
                <a:gd name="T3" fmla="*/ 0 h 6"/>
                <a:gd name="T4" fmla="*/ 10 w 10"/>
                <a:gd name="T5" fmla="*/ 0 h 6"/>
                <a:gd name="T6" fmla="*/ 10 w 10"/>
                <a:gd name="T7" fmla="*/ 0 h 6"/>
                <a:gd name="T8" fmla="*/ 0 w 10"/>
                <a:gd name="T9" fmla="*/ 0 h 6"/>
                <a:gd name="T10" fmla="*/ 1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6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6" name="Freeform 151"/>
            <p:cNvSpPr>
              <a:spLocks/>
            </p:cNvSpPr>
            <p:nvPr/>
          </p:nvSpPr>
          <p:spPr bwMode="auto">
            <a:xfrm>
              <a:off x="4701" y="3564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0 w 10"/>
                <a:gd name="T5" fmla="*/ 0 h 1"/>
                <a:gd name="T6" fmla="*/ 10 w 10"/>
                <a:gd name="T7" fmla="*/ 0 h 1"/>
                <a:gd name="T8" fmla="*/ 10 w 10"/>
                <a:gd name="T9" fmla="*/ 0 h 1"/>
                <a:gd name="T10" fmla="*/ 0 w 10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"/>
                <a:gd name="T20" fmla="*/ 10 w 10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7" name="Freeform 152"/>
            <p:cNvSpPr>
              <a:spLocks/>
            </p:cNvSpPr>
            <p:nvPr/>
          </p:nvSpPr>
          <p:spPr bwMode="auto">
            <a:xfrm>
              <a:off x="4701" y="3463"/>
              <a:ext cx="89" cy="101"/>
            </a:xfrm>
            <a:custGeom>
              <a:avLst/>
              <a:gdLst>
                <a:gd name="T0" fmla="*/ 79 w 89"/>
                <a:gd name="T1" fmla="*/ 0 h 101"/>
                <a:gd name="T2" fmla="*/ 69 w 89"/>
                <a:gd name="T3" fmla="*/ 5 h 101"/>
                <a:gd name="T4" fmla="*/ 69 w 89"/>
                <a:gd name="T5" fmla="*/ 11 h 101"/>
                <a:gd name="T6" fmla="*/ 59 w 89"/>
                <a:gd name="T7" fmla="*/ 17 h 101"/>
                <a:gd name="T8" fmla="*/ 59 w 89"/>
                <a:gd name="T9" fmla="*/ 22 h 101"/>
                <a:gd name="T10" fmla="*/ 50 w 89"/>
                <a:gd name="T11" fmla="*/ 28 h 101"/>
                <a:gd name="T12" fmla="*/ 50 w 89"/>
                <a:gd name="T13" fmla="*/ 34 h 101"/>
                <a:gd name="T14" fmla="*/ 40 w 89"/>
                <a:gd name="T15" fmla="*/ 39 h 101"/>
                <a:gd name="T16" fmla="*/ 40 w 89"/>
                <a:gd name="T17" fmla="*/ 45 h 101"/>
                <a:gd name="T18" fmla="*/ 30 w 89"/>
                <a:gd name="T19" fmla="*/ 51 h 101"/>
                <a:gd name="T20" fmla="*/ 30 w 89"/>
                <a:gd name="T21" fmla="*/ 56 h 101"/>
                <a:gd name="T22" fmla="*/ 30 w 89"/>
                <a:gd name="T23" fmla="*/ 67 h 101"/>
                <a:gd name="T24" fmla="*/ 20 w 89"/>
                <a:gd name="T25" fmla="*/ 73 h 101"/>
                <a:gd name="T26" fmla="*/ 20 w 89"/>
                <a:gd name="T27" fmla="*/ 79 h 101"/>
                <a:gd name="T28" fmla="*/ 10 w 89"/>
                <a:gd name="T29" fmla="*/ 84 h 101"/>
                <a:gd name="T30" fmla="*/ 10 w 89"/>
                <a:gd name="T31" fmla="*/ 90 h 101"/>
                <a:gd name="T32" fmla="*/ 0 w 89"/>
                <a:gd name="T33" fmla="*/ 101 h 101"/>
                <a:gd name="T34" fmla="*/ 10 w 89"/>
                <a:gd name="T35" fmla="*/ 101 h 101"/>
                <a:gd name="T36" fmla="*/ 10 w 89"/>
                <a:gd name="T37" fmla="*/ 96 h 101"/>
                <a:gd name="T38" fmla="*/ 20 w 89"/>
                <a:gd name="T39" fmla="*/ 90 h 101"/>
                <a:gd name="T40" fmla="*/ 20 w 89"/>
                <a:gd name="T41" fmla="*/ 84 h 101"/>
                <a:gd name="T42" fmla="*/ 30 w 89"/>
                <a:gd name="T43" fmla="*/ 73 h 101"/>
                <a:gd name="T44" fmla="*/ 30 w 89"/>
                <a:gd name="T45" fmla="*/ 67 h 101"/>
                <a:gd name="T46" fmla="*/ 40 w 89"/>
                <a:gd name="T47" fmla="*/ 62 h 101"/>
                <a:gd name="T48" fmla="*/ 40 w 89"/>
                <a:gd name="T49" fmla="*/ 56 h 101"/>
                <a:gd name="T50" fmla="*/ 40 w 89"/>
                <a:gd name="T51" fmla="*/ 51 h 101"/>
                <a:gd name="T52" fmla="*/ 50 w 89"/>
                <a:gd name="T53" fmla="*/ 45 h 101"/>
                <a:gd name="T54" fmla="*/ 50 w 89"/>
                <a:gd name="T55" fmla="*/ 39 h 101"/>
                <a:gd name="T56" fmla="*/ 59 w 89"/>
                <a:gd name="T57" fmla="*/ 34 h 101"/>
                <a:gd name="T58" fmla="*/ 59 w 89"/>
                <a:gd name="T59" fmla="*/ 28 h 101"/>
                <a:gd name="T60" fmla="*/ 69 w 89"/>
                <a:gd name="T61" fmla="*/ 22 h 101"/>
                <a:gd name="T62" fmla="*/ 69 w 89"/>
                <a:gd name="T63" fmla="*/ 17 h 101"/>
                <a:gd name="T64" fmla="*/ 79 w 89"/>
                <a:gd name="T65" fmla="*/ 11 h 101"/>
                <a:gd name="T66" fmla="*/ 89 w 89"/>
                <a:gd name="T67" fmla="*/ 5 h 101"/>
                <a:gd name="T68" fmla="*/ 79 w 89"/>
                <a:gd name="T69" fmla="*/ 0 h 10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9"/>
                <a:gd name="T106" fmla="*/ 0 h 101"/>
                <a:gd name="T107" fmla="*/ 89 w 89"/>
                <a:gd name="T108" fmla="*/ 101 h 10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9" h="101">
                  <a:moveTo>
                    <a:pt x="79" y="0"/>
                  </a:moveTo>
                  <a:lnTo>
                    <a:pt x="69" y="5"/>
                  </a:lnTo>
                  <a:lnTo>
                    <a:pt x="69" y="11"/>
                  </a:lnTo>
                  <a:lnTo>
                    <a:pt x="59" y="17"/>
                  </a:lnTo>
                  <a:lnTo>
                    <a:pt x="59" y="22"/>
                  </a:lnTo>
                  <a:lnTo>
                    <a:pt x="50" y="28"/>
                  </a:lnTo>
                  <a:lnTo>
                    <a:pt x="50" y="34"/>
                  </a:lnTo>
                  <a:lnTo>
                    <a:pt x="40" y="39"/>
                  </a:lnTo>
                  <a:lnTo>
                    <a:pt x="40" y="45"/>
                  </a:lnTo>
                  <a:lnTo>
                    <a:pt x="30" y="51"/>
                  </a:lnTo>
                  <a:lnTo>
                    <a:pt x="30" y="56"/>
                  </a:lnTo>
                  <a:lnTo>
                    <a:pt x="30" y="67"/>
                  </a:lnTo>
                  <a:lnTo>
                    <a:pt x="20" y="73"/>
                  </a:lnTo>
                  <a:lnTo>
                    <a:pt x="20" y="79"/>
                  </a:lnTo>
                  <a:lnTo>
                    <a:pt x="10" y="84"/>
                  </a:lnTo>
                  <a:lnTo>
                    <a:pt x="10" y="90"/>
                  </a:lnTo>
                  <a:lnTo>
                    <a:pt x="0" y="101"/>
                  </a:lnTo>
                  <a:lnTo>
                    <a:pt x="10" y="101"/>
                  </a:lnTo>
                  <a:lnTo>
                    <a:pt x="10" y="96"/>
                  </a:lnTo>
                  <a:lnTo>
                    <a:pt x="20" y="90"/>
                  </a:lnTo>
                  <a:lnTo>
                    <a:pt x="20" y="84"/>
                  </a:lnTo>
                  <a:lnTo>
                    <a:pt x="30" y="73"/>
                  </a:lnTo>
                  <a:lnTo>
                    <a:pt x="30" y="67"/>
                  </a:lnTo>
                  <a:lnTo>
                    <a:pt x="40" y="62"/>
                  </a:lnTo>
                  <a:lnTo>
                    <a:pt x="40" y="56"/>
                  </a:lnTo>
                  <a:lnTo>
                    <a:pt x="40" y="51"/>
                  </a:lnTo>
                  <a:lnTo>
                    <a:pt x="50" y="45"/>
                  </a:lnTo>
                  <a:lnTo>
                    <a:pt x="50" y="39"/>
                  </a:lnTo>
                  <a:lnTo>
                    <a:pt x="59" y="34"/>
                  </a:lnTo>
                  <a:lnTo>
                    <a:pt x="59" y="28"/>
                  </a:lnTo>
                  <a:lnTo>
                    <a:pt x="69" y="22"/>
                  </a:lnTo>
                  <a:lnTo>
                    <a:pt x="69" y="17"/>
                  </a:lnTo>
                  <a:lnTo>
                    <a:pt x="79" y="11"/>
                  </a:lnTo>
                  <a:lnTo>
                    <a:pt x="89" y="5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8" name="Freeform 153"/>
            <p:cNvSpPr>
              <a:spLocks/>
            </p:cNvSpPr>
            <p:nvPr/>
          </p:nvSpPr>
          <p:spPr bwMode="auto">
            <a:xfrm>
              <a:off x="4780" y="3463"/>
              <a:ext cx="10" cy="5"/>
            </a:xfrm>
            <a:custGeom>
              <a:avLst/>
              <a:gdLst>
                <a:gd name="T0" fmla="*/ 10 w 10"/>
                <a:gd name="T1" fmla="*/ 5 h 5"/>
                <a:gd name="T2" fmla="*/ 10 w 10"/>
                <a:gd name="T3" fmla="*/ 5 h 5"/>
                <a:gd name="T4" fmla="*/ 10 w 10"/>
                <a:gd name="T5" fmla="*/ 5 h 5"/>
                <a:gd name="T6" fmla="*/ 0 w 10"/>
                <a:gd name="T7" fmla="*/ 0 h 5"/>
                <a:gd name="T8" fmla="*/ 0 w 10"/>
                <a:gd name="T9" fmla="*/ 0 h 5"/>
                <a:gd name="T10" fmla="*/ 10 w 10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10" y="5"/>
                  </a:moveTo>
                  <a:lnTo>
                    <a:pt x="10" y="5"/>
                  </a:lnTo>
                  <a:lnTo>
                    <a:pt x="0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9" name="Freeform 154"/>
            <p:cNvSpPr>
              <a:spLocks/>
            </p:cNvSpPr>
            <p:nvPr/>
          </p:nvSpPr>
          <p:spPr bwMode="auto">
            <a:xfrm>
              <a:off x="4751" y="3514"/>
              <a:ext cx="9" cy="5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9 w 9"/>
                <a:gd name="T5" fmla="*/ 5 h 5"/>
                <a:gd name="T6" fmla="*/ 9 w 9"/>
                <a:gd name="T7" fmla="*/ 5 h 5"/>
                <a:gd name="T8" fmla="*/ 9 w 9"/>
                <a:gd name="T9" fmla="*/ 0 h 5"/>
                <a:gd name="T10" fmla="*/ 0 w 9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5"/>
                <a:gd name="T20" fmla="*/ 9 w 9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5">
                  <a:moveTo>
                    <a:pt x="0" y="0"/>
                  </a:moveTo>
                  <a:lnTo>
                    <a:pt x="0" y="0"/>
                  </a:lnTo>
                  <a:lnTo>
                    <a:pt x="9" y="5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0" name="Freeform 155"/>
            <p:cNvSpPr>
              <a:spLocks/>
            </p:cNvSpPr>
            <p:nvPr/>
          </p:nvSpPr>
          <p:spPr bwMode="auto">
            <a:xfrm>
              <a:off x="4751" y="3395"/>
              <a:ext cx="158" cy="119"/>
            </a:xfrm>
            <a:custGeom>
              <a:avLst/>
              <a:gdLst>
                <a:gd name="T0" fmla="*/ 158 w 158"/>
                <a:gd name="T1" fmla="*/ 0 h 119"/>
                <a:gd name="T2" fmla="*/ 148 w 158"/>
                <a:gd name="T3" fmla="*/ 6 h 119"/>
                <a:gd name="T4" fmla="*/ 138 w 158"/>
                <a:gd name="T5" fmla="*/ 11 h 119"/>
                <a:gd name="T6" fmla="*/ 128 w 158"/>
                <a:gd name="T7" fmla="*/ 23 h 119"/>
                <a:gd name="T8" fmla="*/ 118 w 158"/>
                <a:gd name="T9" fmla="*/ 28 h 119"/>
                <a:gd name="T10" fmla="*/ 108 w 158"/>
                <a:gd name="T11" fmla="*/ 34 h 119"/>
                <a:gd name="T12" fmla="*/ 98 w 158"/>
                <a:gd name="T13" fmla="*/ 45 h 119"/>
                <a:gd name="T14" fmla="*/ 79 w 158"/>
                <a:gd name="T15" fmla="*/ 51 h 119"/>
                <a:gd name="T16" fmla="*/ 69 w 158"/>
                <a:gd name="T17" fmla="*/ 56 h 119"/>
                <a:gd name="T18" fmla="*/ 59 w 158"/>
                <a:gd name="T19" fmla="*/ 68 h 119"/>
                <a:gd name="T20" fmla="*/ 49 w 158"/>
                <a:gd name="T21" fmla="*/ 73 h 119"/>
                <a:gd name="T22" fmla="*/ 39 w 158"/>
                <a:gd name="T23" fmla="*/ 85 h 119"/>
                <a:gd name="T24" fmla="*/ 29 w 158"/>
                <a:gd name="T25" fmla="*/ 90 h 119"/>
                <a:gd name="T26" fmla="*/ 19 w 158"/>
                <a:gd name="T27" fmla="*/ 96 h 119"/>
                <a:gd name="T28" fmla="*/ 9 w 158"/>
                <a:gd name="T29" fmla="*/ 107 h 119"/>
                <a:gd name="T30" fmla="*/ 9 w 158"/>
                <a:gd name="T31" fmla="*/ 113 h 119"/>
                <a:gd name="T32" fmla="*/ 0 w 158"/>
                <a:gd name="T33" fmla="*/ 119 h 119"/>
                <a:gd name="T34" fmla="*/ 9 w 158"/>
                <a:gd name="T35" fmla="*/ 119 h 119"/>
                <a:gd name="T36" fmla="*/ 9 w 158"/>
                <a:gd name="T37" fmla="*/ 119 h 119"/>
                <a:gd name="T38" fmla="*/ 19 w 158"/>
                <a:gd name="T39" fmla="*/ 107 h 119"/>
                <a:gd name="T40" fmla="*/ 19 w 158"/>
                <a:gd name="T41" fmla="*/ 102 h 119"/>
                <a:gd name="T42" fmla="*/ 29 w 158"/>
                <a:gd name="T43" fmla="*/ 96 h 119"/>
                <a:gd name="T44" fmla="*/ 39 w 158"/>
                <a:gd name="T45" fmla="*/ 90 h 119"/>
                <a:gd name="T46" fmla="*/ 49 w 158"/>
                <a:gd name="T47" fmla="*/ 79 h 119"/>
                <a:gd name="T48" fmla="*/ 59 w 158"/>
                <a:gd name="T49" fmla="*/ 73 h 119"/>
                <a:gd name="T50" fmla="*/ 79 w 158"/>
                <a:gd name="T51" fmla="*/ 62 h 119"/>
                <a:gd name="T52" fmla="*/ 89 w 158"/>
                <a:gd name="T53" fmla="*/ 56 h 119"/>
                <a:gd name="T54" fmla="*/ 98 w 158"/>
                <a:gd name="T55" fmla="*/ 45 h 119"/>
                <a:gd name="T56" fmla="*/ 108 w 158"/>
                <a:gd name="T57" fmla="*/ 40 h 119"/>
                <a:gd name="T58" fmla="*/ 118 w 158"/>
                <a:gd name="T59" fmla="*/ 34 h 119"/>
                <a:gd name="T60" fmla="*/ 128 w 158"/>
                <a:gd name="T61" fmla="*/ 23 h 119"/>
                <a:gd name="T62" fmla="*/ 138 w 158"/>
                <a:gd name="T63" fmla="*/ 17 h 119"/>
                <a:gd name="T64" fmla="*/ 148 w 158"/>
                <a:gd name="T65" fmla="*/ 11 h 119"/>
                <a:gd name="T66" fmla="*/ 158 w 158"/>
                <a:gd name="T67" fmla="*/ 6 h 119"/>
                <a:gd name="T68" fmla="*/ 158 w 158"/>
                <a:gd name="T69" fmla="*/ 0 h 11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8"/>
                <a:gd name="T106" fmla="*/ 0 h 119"/>
                <a:gd name="T107" fmla="*/ 158 w 158"/>
                <a:gd name="T108" fmla="*/ 119 h 11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8" h="119">
                  <a:moveTo>
                    <a:pt x="158" y="0"/>
                  </a:moveTo>
                  <a:lnTo>
                    <a:pt x="148" y="6"/>
                  </a:lnTo>
                  <a:lnTo>
                    <a:pt x="138" y="11"/>
                  </a:lnTo>
                  <a:lnTo>
                    <a:pt x="128" y="23"/>
                  </a:lnTo>
                  <a:lnTo>
                    <a:pt x="118" y="28"/>
                  </a:lnTo>
                  <a:lnTo>
                    <a:pt x="108" y="34"/>
                  </a:lnTo>
                  <a:lnTo>
                    <a:pt x="98" y="45"/>
                  </a:lnTo>
                  <a:lnTo>
                    <a:pt x="79" y="51"/>
                  </a:lnTo>
                  <a:lnTo>
                    <a:pt x="69" y="56"/>
                  </a:lnTo>
                  <a:lnTo>
                    <a:pt x="59" y="68"/>
                  </a:lnTo>
                  <a:lnTo>
                    <a:pt x="49" y="73"/>
                  </a:lnTo>
                  <a:lnTo>
                    <a:pt x="39" y="85"/>
                  </a:lnTo>
                  <a:lnTo>
                    <a:pt x="29" y="90"/>
                  </a:lnTo>
                  <a:lnTo>
                    <a:pt x="19" y="96"/>
                  </a:lnTo>
                  <a:lnTo>
                    <a:pt x="9" y="107"/>
                  </a:lnTo>
                  <a:lnTo>
                    <a:pt x="9" y="113"/>
                  </a:lnTo>
                  <a:lnTo>
                    <a:pt x="0" y="119"/>
                  </a:lnTo>
                  <a:lnTo>
                    <a:pt x="9" y="119"/>
                  </a:lnTo>
                  <a:lnTo>
                    <a:pt x="19" y="107"/>
                  </a:lnTo>
                  <a:lnTo>
                    <a:pt x="19" y="102"/>
                  </a:lnTo>
                  <a:lnTo>
                    <a:pt x="29" y="96"/>
                  </a:lnTo>
                  <a:lnTo>
                    <a:pt x="39" y="90"/>
                  </a:lnTo>
                  <a:lnTo>
                    <a:pt x="49" y="79"/>
                  </a:lnTo>
                  <a:lnTo>
                    <a:pt x="59" y="73"/>
                  </a:lnTo>
                  <a:lnTo>
                    <a:pt x="79" y="62"/>
                  </a:lnTo>
                  <a:lnTo>
                    <a:pt x="89" y="56"/>
                  </a:lnTo>
                  <a:lnTo>
                    <a:pt x="98" y="45"/>
                  </a:lnTo>
                  <a:lnTo>
                    <a:pt x="108" y="40"/>
                  </a:lnTo>
                  <a:lnTo>
                    <a:pt x="118" y="34"/>
                  </a:lnTo>
                  <a:lnTo>
                    <a:pt x="128" y="23"/>
                  </a:lnTo>
                  <a:lnTo>
                    <a:pt x="138" y="17"/>
                  </a:lnTo>
                  <a:lnTo>
                    <a:pt x="148" y="11"/>
                  </a:lnTo>
                  <a:lnTo>
                    <a:pt x="158" y="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1" name="Freeform 156"/>
            <p:cNvSpPr>
              <a:spLocks/>
            </p:cNvSpPr>
            <p:nvPr/>
          </p:nvSpPr>
          <p:spPr bwMode="auto">
            <a:xfrm>
              <a:off x="4909" y="3395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0 w 1"/>
                <a:gd name="T5" fmla="*/ 6 h 6"/>
                <a:gd name="T6" fmla="*/ 0 w 1"/>
                <a:gd name="T7" fmla="*/ 0 h 6"/>
                <a:gd name="T8" fmla="*/ 0 w 1"/>
                <a:gd name="T9" fmla="*/ 0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2" name="Freeform 157"/>
            <p:cNvSpPr>
              <a:spLocks/>
            </p:cNvSpPr>
            <p:nvPr/>
          </p:nvSpPr>
          <p:spPr bwMode="auto">
            <a:xfrm>
              <a:off x="4810" y="3474"/>
              <a:ext cx="1" cy="6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0 h 6"/>
                <a:gd name="T4" fmla="*/ 0 w 1"/>
                <a:gd name="T5" fmla="*/ 0 h 6"/>
                <a:gd name="T6" fmla="*/ 0 w 1"/>
                <a:gd name="T7" fmla="*/ 6 h 6"/>
                <a:gd name="T8" fmla="*/ 0 w 1"/>
                <a:gd name="T9" fmla="*/ 0 h 6"/>
                <a:gd name="T10" fmla="*/ 0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3" name="Freeform 158"/>
            <p:cNvSpPr>
              <a:spLocks/>
            </p:cNvSpPr>
            <p:nvPr/>
          </p:nvSpPr>
          <p:spPr bwMode="auto">
            <a:xfrm>
              <a:off x="4810" y="3367"/>
              <a:ext cx="168" cy="107"/>
            </a:xfrm>
            <a:custGeom>
              <a:avLst/>
              <a:gdLst>
                <a:gd name="T0" fmla="*/ 168 w 168"/>
                <a:gd name="T1" fmla="*/ 0 h 107"/>
                <a:gd name="T2" fmla="*/ 158 w 168"/>
                <a:gd name="T3" fmla="*/ 6 h 107"/>
                <a:gd name="T4" fmla="*/ 148 w 168"/>
                <a:gd name="T5" fmla="*/ 11 h 107"/>
                <a:gd name="T6" fmla="*/ 138 w 168"/>
                <a:gd name="T7" fmla="*/ 17 h 107"/>
                <a:gd name="T8" fmla="*/ 129 w 168"/>
                <a:gd name="T9" fmla="*/ 28 h 107"/>
                <a:gd name="T10" fmla="*/ 109 w 168"/>
                <a:gd name="T11" fmla="*/ 34 h 107"/>
                <a:gd name="T12" fmla="*/ 99 w 168"/>
                <a:gd name="T13" fmla="*/ 39 h 107"/>
                <a:gd name="T14" fmla="*/ 89 w 168"/>
                <a:gd name="T15" fmla="*/ 45 h 107"/>
                <a:gd name="T16" fmla="*/ 79 w 168"/>
                <a:gd name="T17" fmla="*/ 51 h 107"/>
                <a:gd name="T18" fmla="*/ 69 w 168"/>
                <a:gd name="T19" fmla="*/ 56 h 107"/>
                <a:gd name="T20" fmla="*/ 59 w 168"/>
                <a:gd name="T21" fmla="*/ 68 h 107"/>
                <a:gd name="T22" fmla="*/ 39 w 168"/>
                <a:gd name="T23" fmla="*/ 73 h 107"/>
                <a:gd name="T24" fmla="*/ 30 w 168"/>
                <a:gd name="T25" fmla="*/ 79 h 107"/>
                <a:gd name="T26" fmla="*/ 20 w 168"/>
                <a:gd name="T27" fmla="*/ 84 h 107"/>
                <a:gd name="T28" fmla="*/ 20 w 168"/>
                <a:gd name="T29" fmla="*/ 90 h 107"/>
                <a:gd name="T30" fmla="*/ 10 w 168"/>
                <a:gd name="T31" fmla="*/ 96 h 107"/>
                <a:gd name="T32" fmla="*/ 0 w 168"/>
                <a:gd name="T33" fmla="*/ 107 h 107"/>
                <a:gd name="T34" fmla="*/ 0 w 168"/>
                <a:gd name="T35" fmla="*/ 107 h 107"/>
                <a:gd name="T36" fmla="*/ 10 w 168"/>
                <a:gd name="T37" fmla="*/ 101 h 107"/>
                <a:gd name="T38" fmla="*/ 20 w 168"/>
                <a:gd name="T39" fmla="*/ 96 h 107"/>
                <a:gd name="T40" fmla="*/ 30 w 168"/>
                <a:gd name="T41" fmla="*/ 90 h 107"/>
                <a:gd name="T42" fmla="*/ 39 w 168"/>
                <a:gd name="T43" fmla="*/ 84 h 107"/>
                <a:gd name="T44" fmla="*/ 49 w 168"/>
                <a:gd name="T45" fmla="*/ 79 h 107"/>
                <a:gd name="T46" fmla="*/ 59 w 168"/>
                <a:gd name="T47" fmla="*/ 73 h 107"/>
                <a:gd name="T48" fmla="*/ 69 w 168"/>
                <a:gd name="T49" fmla="*/ 62 h 107"/>
                <a:gd name="T50" fmla="*/ 79 w 168"/>
                <a:gd name="T51" fmla="*/ 56 h 107"/>
                <a:gd name="T52" fmla="*/ 99 w 168"/>
                <a:gd name="T53" fmla="*/ 51 h 107"/>
                <a:gd name="T54" fmla="*/ 109 w 168"/>
                <a:gd name="T55" fmla="*/ 45 h 107"/>
                <a:gd name="T56" fmla="*/ 119 w 168"/>
                <a:gd name="T57" fmla="*/ 39 h 107"/>
                <a:gd name="T58" fmla="*/ 129 w 168"/>
                <a:gd name="T59" fmla="*/ 28 h 107"/>
                <a:gd name="T60" fmla="*/ 138 w 168"/>
                <a:gd name="T61" fmla="*/ 22 h 107"/>
                <a:gd name="T62" fmla="*/ 148 w 168"/>
                <a:gd name="T63" fmla="*/ 17 h 107"/>
                <a:gd name="T64" fmla="*/ 158 w 168"/>
                <a:gd name="T65" fmla="*/ 11 h 107"/>
                <a:gd name="T66" fmla="*/ 168 w 168"/>
                <a:gd name="T67" fmla="*/ 6 h 107"/>
                <a:gd name="T68" fmla="*/ 168 w 168"/>
                <a:gd name="T69" fmla="*/ 0 h 1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8"/>
                <a:gd name="T106" fmla="*/ 0 h 107"/>
                <a:gd name="T107" fmla="*/ 168 w 168"/>
                <a:gd name="T108" fmla="*/ 107 h 1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8" h="107">
                  <a:moveTo>
                    <a:pt x="168" y="0"/>
                  </a:moveTo>
                  <a:lnTo>
                    <a:pt x="158" y="6"/>
                  </a:lnTo>
                  <a:lnTo>
                    <a:pt x="148" y="11"/>
                  </a:lnTo>
                  <a:lnTo>
                    <a:pt x="138" y="17"/>
                  </a:lnTo>
                  <a:lnTo>
                    <a:pt x="129" y="28"/>
                  </a:lnTo>
                  <a:lnTo>
                    <a:pt x="109" y="34"/>
                  </a:lnTo>
                  <a:lnTo>
                    <a:pt x="99" y="39"/>
                  </a:lnTo>
                  <a:lnTo>
                    <a:pt x="89" y="45"/>
                  </a:lnTo>
                  <a:lnTo>
                    <a:pt x="79" y="51"/>
                  </a:lnTo>
                  <a:lnTo>
                    <a:pt x="69" y="56"/>
                  </a:lnTo>
                  <a:lnTo>
                    <a:pt x="59" y="68"/>
                  </a:lnTo>
                  <a:lnTo>
                    <a:pt x="39" y="73"/>
                  </a:lnTo>
                  <a:lnTo>
                    <a:pt x="30" y="79"/>
                  </a:lnTo>
                  <a:lnTo>
                    <a:pt x="20" y="84"/>
                  </a:lnTo>
                  <a:lnTo>
                    <a:pt x="20" y="90"/>
                  </a:lnTo>
                  <a:lnTo>
                    <a:pt x="10" y="96"/>
                  </a:lnTo>
                  <a:lnTo>
                    <a:pt x="0" y="107"/>
                  </a:lnTo>
                  <a:lnTo>
                    <a:pt x="10" y="101"/>
                  </a:lnTo>
                  <a:lnTo>
                    <a:pt x="20" y="96"/>
                  </a:lnTo>
                  <a:lnTo>
                    <a:pt x="30" y="90"/>
                  </a:lnTo>
                  <a:lnTo>
                    <a:pt x="39" y="84"/>
                  </a:lnTo>
                  <a:lnTo>
                    <a:pt x="49" y="79"/>
                  </a:lnTo>
                  <a:lnTo>
                    <a:pt x="59" y="73"/>
                  </a:lnTo>
                  <a:lnTo>
                    <a:pt x="69" y="62"/>
                  </a:lnTo>
                  <a:lnTo>
                    <a:pt x="79" y="56"/>
                  </a:lnTo>
                  <a:lnTo>
                    <a:pt x="99" y="51"/>
                  </a:lnTo>
                  <a:lnTo>
                    <a:pt x="109" y="45"/>
                  </a:lnTo>
                  <a:lnTo>
                    <a:pt x="119" y="39"/>
                  </a:lnTo>
                  <a:lnTo>
                    <a:pt x="129" y="28"/>
                  </a:lnTo>
                  <a:lnTo>
                    <a:pt x="138" y="22"/>
                  </a:lnTo>
                  <a:lnTo>
                    <a:pt x="148" y="17"/>
                  </a:lnTo>
                  <a:lnTo>
                    <a:pt x="158" y="11"/>
                  </a:lnTo>
                  <a:lnTo>
                    <a:pt x="168" y="6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4" name="Freeform 159"/>
            <p:cNvSpPr>
              <a:spLocks/>
            </p:cNvSpPr>
            <p:nvPr/>
          </p:nvSpPr>
          <p:spPr bwMode="auto">
            <a:xfrm>
              <a:off x="4978" y="3367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0 w 1"/>
                <a:gd name="T5" fmla="*/ 0 h 6"/>
                <a:gd name="T6" fmla="*/ 0 w 1"/>
                <a:gd name="T7" fmla="*/ 0 h 6"/>
                <a:gd name="T8" fmla="*/ 0 w 1"/>
                <a:gd name="T9" fmla="*/ 0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5" name="Freeform 160"/>
            <p:cNvSpPr>
              <a:spLocks/>
            </p:cNvSpPr>
            <p:nvPr/>
          </p:nvSpPr>
          <p:spPr bwMode="auto">
            <a:xfrm>
              <a:off x="4820" y="3497"/>
              <a:ext cx="1" cy="5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5 h 5"/>
                <a:gd name="T4" fmla="*/ 0 w 1"/>
                <a:gd name="T5" fmla="*/ 5 h 5"/>
                <a:gd name="T6" fmla="*/ 0 w 1"/>
                <a:gd name="T7" fmla="*/ 5 h 5"/>
                <a:gd name="T8" fmla="*/ 0 w 1"/>
                <a:gd name="T9" fmla="*/ 5 h 5"/>
                <a:gd name="T10" fmla="*/ 0 w 1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5"/>
                <a:gd name="T20" fmla="*/ 1 w 1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5">
                  <a:moveTo>
                    <a:pt x="0" y="0"/>
                  </a:move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6" name="Freeform 161"/>
            <p:cNvSpPr>
              <a:spLocks/>
            </p:cNvSpPr>
            <p:nvPr/>
          </p:nvSpPr>
          <p:spPr bwMode="auto">
            <a:xfrm>
              <a:off x="4820" y="3373"/>
              <a:ext cx="198" cy="129"/>
            </a:xfrm>
            <a:custGeom>
              <a:avLst/>
              <a:gdLst>
                <a:gd name="T0" fmla="*/ 188 w 198"/>
                <a:gd name="T1" fmla="*/ 0 h 129"/>
                <a:gd name="T2" fmla="*/ 188 w 198"/>
                <a:gd name="T3" fmla="*/ 0 h 129"/>
                <a:gd name="T4" fmla="*/ 178 w 198"/>
                <a:gd name="T5" fmla="*/ 5 h 129"/>
                <a:gd name="T6" fmla="*/ 168 w 198"/>
                <a:gd name="T7" fmla="*/ 11 h 129"/>
                <a:gd name="T8" fmla="*/ 148 w 198"/>
                <a:gd name="T9" fmla="*/ 22 h 129"/>
                <a:gd name="T10" fmla="*/ 138 w 198"/>
                <a:gd name="T11" fmla="*/ 28 h 129"/>
                <a:gd name="T12" fmla="*/ 128 w 198"/>
                <a:gd name="T13" fmla="*/ 33 h 129"/>
                <a:gd name="T14" fmla="*/ 109 w 198"/>
                <a:gd name="T15" fmla="*/ 45 h 129"/>
                <a:gd name="T16" fmla="*/ 99 w 198"/>
                <a:gd name="T17" fmla="*/ 56 h 129"/>
                <a:gd name="T18" fmla="*/ 79 w 198"/>
                <a:gd name="T19" fmla="*/ 67 h 129"/>
                <a:gd name="T20" fmla="*/ 69 w 198"/>
                <a:gd name="T21" fmla="*/ 73 h 129"/>
                <a:gd name="T22" fmla="*/ 49 w 198"/>
                <a:gd name="T23" fmla="*/ 84 h 129"/>
                <a:gd name="T24" fmla="*/ 39 w 198"/>
                <a:gd name="T25" fmla="*/ 95 h 129"/>
                <a:gd name="T26" fmla="*/ 29 w 198"/>
                <a:gd name="T27" fmla="*/ 101 h 129"/>
                <a:gd name="T28" fmla="*/ 20 w 198"/>
                <a:gd name="T29" fmla="*/ 112 h 129"/>
                <a:gd name="T30" fmla="*/ 10 w 198"/>
                <a:gd name="T31" fmla="*/ 118 h 129"/>
                <a:gd name="T32" fmla="*/ 0 w 198"/>
                <a:gd name="T33" fmla="*/ 124 h 129"/>
                <a:gd name="T34" fmla="*/ 0 w 198"/>
                <a:gd name="T35" fmla="*/ 129 h 129"/>
                <a:gd name="T36" fmla="*/ 10 w 198"/>
                <a:gd name="T37" fmla="*/ 124 h 129"/>
                <a:gd name="T38" fmla="*/ 20 w 198"/>
                <a:gd name="T39" fmla="*/ 118 h 129"/>
                <a:gd name="T40" fmla="*/ 29 w 198"/>
                <a:gd name="T41" fmla="*/ 107 h 129"/>
                <a:gd name="T42" fmla="*/ 49 w 198"/>
                <a:gd name="T43" fmla="*/ 101 h 129"/>
                <a:gd name="T44" fmla="*/ 59 w 198"/>
                <a:gd name="T45" fmla="*/ 90 h 129"/>
                <a:gd name="T46" fmla="*/ 69 w 198"/>
                <a:gd name="T47" fmla="*/ 78 h 129"/>
                <a:gd name="T48" fmla="*/ 89 w 198"/>
                <a:gd name="T49" fmla="*/ 67 h 129"/>
                <a:gd name="T50" fmla="*/ 99 w 198"/>
                <a:gd name="T51" fmla="*/ 62 h 129"/>
                <a:gd name="T52" fmla="*/ 119 w 198"/>
                <a:gd name="T53" fmla="*/ 50 h 129"/>
                <a:gd name="T54" fmla="*/ 128 w 198"/>
                <a:gd name="T55" fmla="*/ 39 h 129"/>
                <a:gd name="T56" fmla="*/ 148 w 198"/>
                <a:gd name="T57" fmla="*/ 33 h 129"/>
                <a:gd name="T58" fmla="*/ 158 w 198"/>
                <a:gd name="T59" fmla="*/ 22 h 129"/>
                <a:gd name="T60" fmla="*/ 168 w 198"/>
                <a:gd name="T61" fmla="*/ 16 h 129"/>
                <a:gd name="T62" fmla="*/ 178 w 198"/>
                <a:gd name="T63" fmla="*/ 11 h 129"/>
                <a:gd name="T64" fmla="*/ 188 w 198"/>
                <a:gd name="T65" fmla="*/ 11 h 129"/>
                <a:gd name="T66" fmla="*/ 198 w 198"/>
                <a:gd name="T67" fmla="*/ 5 h 129"/>
                <a:gd name="T68" fmla="*/ 188 w 198"/>
                <a:gd name="T69" fmla="*/ 0 h 1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98"/>
                <a:gd name="T106" fmla="*/ 0 h 129"/>
                <a:gd name="T107" fmla="*/ 198 w 198"/>
                <a:gd name="T108" fmla="*/ 129 h 1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98" h="129">
                  <a:moveTo>
                    <a:pt x="188" y="0"/>
                  </a:moveTo>
                  <a:lnTo>
                    <a:pt x="188" y="0"/>
                  </a:lnTo>
                  <a:lnTo>
                    <a:pt x="178" y="5"/>
                  </a:lnTo>
                  <a:lnTo>
                    <a:pt x="168" y="11"/>
                  </a:lnTo>
                  <a:lnTo>
                    <a:pt x="148" y="22"/>
                  </a:lnTo>
                  <a:lnTo>
                    <a:pt x="138" y="28"/>
                  </a:lnTo>
                  <a:lnTo>
                    <a:pt x="128" y="33"/>
                  </a:lnTo>
                  <a:lnTo>
                    <a:pt x="109" y="45"/>
                  </a:lnTo>
                  <a:lnTo>
                    <a:pt x="99" y="56"/>
                  </a:lnTo>
                  <a:lnTo>
                    <a:pt x="79" y="67"/>
                  </a:lnTo>
                  <a:lnTo>
                    <a:pt x="69" y="73"/>
                  </a:lnTo>
                  <a:lnTo>
                    <a:pt x="49" y="84"/>
                  </a:lnTo>
                  <a:lnTo>
                    <a:pt x="39" y="95"/>
                  </a:lnTo>
                  <a:lnTo>
                    <a:pt x="29" y="101"/>
                  </a:lnTo>
                  <a:lnTo>
                    <a:pt x="20" y="112"/>
                  </a:lnTo>
                  <a:lnTo>
                    <a:pt x="10" y="118"/>
                  </a:lnTo>
                  <a:lnTo>
                    <a:pt x="0" y="124"/>
                  </a:lnTo>
                  <a:lnTo>
                    <a:pt x="0" y="129"/>
                  </a:lnTo>
                  <a:lnTo>
                    <a:pt x="10" y="124"/>
                  </a:lnTo>
                  <a:lnTo>
                    <a:pt x="20" y="118"/>
                  </a:lnTo>
                  <a:lnTo>
                    <a:pt x="29" y="107"/>
                  </a:lnTo>
                  <a:lnTo>
                    <a:pt x="49" y="101"/>
                  </a:lnTo>
                  <a:lnTo>
                    <a:pt x="59" y="90"/>
                  </a:lnTo>
                  <a:lnTo>
                    <a:pt x="69" y="78"/>
                  </a:lnTo>
                  <a:lnTo>
                    <a:pt x="89" y="67"/>
                  </a:lnTo>
                  <a:lnTo>
                    <a:pt x="99" y="62"/>
                  </a:lnTo>
                  <a:lnTo>
                    <a:pt x="119" y="50"/>
                  </a:lnTo>
                  <a:lnTo>
                    <a:pt x="128" y="39"/>
                  </a:lnTo>
                  <a:lnTo>
                    <a:pt x="148" y="33"/>
                  </a:lnTo>
                  <a:lnTo>
                    <a:pt x="158" y="22"/>
                  </a:lnTo>
                  <a:lnTo>
                    <a:pt x="168" y="16"/>
                  </a:lnTo>
                  <a:lnTo>
                    <a:pt x="178" y="11"/>
                  </a:lnTo>
                  <a:lnTo>
                    <a:pt x="188" y="11"/>
                  </a:lnTo>
                  <a:lnTo>
                    <a:pt x="198" y="5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7" name="Freeform 162"/>
            <p:cNvSpPr>
              <a:spLocks/>
            </p:cNvSpPr>
            <p:nvPr/>
          </p:nvSpPr>
          <p:spPr bwMode="auto">
            <a:xfrm>
              <a:off x="5008" y="3373"/>
              <a:ext cx="10" cy="5"/>
            </a:xfrm>
            <a:custGeom>
              <a:avLst/>
              <a:gdLst>
                <a:gd name="T0" fmla="*/ 10 w 10"/>
                <a:gd name="T1" fmla="*/ 5 h 5"/>
                <a:gd name="T2" fmla="*/ 10 w 10"/>
                <a:gd name="T3" fmla="*/ 5 h 5"/>
                <a:gd name="T4" fmla="*/ 10 w 10"/>
                <a:gd name="T5" fmla="*/ 0 h 5"/>
                <a:gd name="T6" fmla="*/ 10 w 10"/>
                <a:gd name="T7" fmla="*/ 0 h 5"/>
                <a:gd name="T8" fmla="*/ 0 w 10"/>
                <a:gd name="T9" fmla="*/ 0 h 5"/>
                <a:gd name="T10" fmla="*/ 10 w 10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10" y="5"/>
                  </a:move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8" name="Freeform 163"/>
            <p:cNvSpPr>
              <a:spLocks/>
            </p:cNvSpPr>
            <p:nvPr/>
          </p:nvSpPr>
          <p:spPr bwMode="auto">
            <a:xfrm>
              <a:off x="4760" y="3553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0 h 6"/>
                <a:gd name="T4" fmla="*/ 0 w 10"/>
                <a:gd name="T5" fmla="*/ 0 h 6"/>
                <a:gd name="T6" fmla="*/ 0 w 10"/>
                <a:gd name="T7" fmla="*/ 6 h 6"/>
                <a:gd name="T8" fmla="*/ 10 w 10"/>
                <a:gd name="T9" fmla="*/ 6 h 6"/>
                <a:gd name="T10" fmla="*/ 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1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9" name="Freeform 164"/>
            <p:cNvSpPr>
              <a:spLocks/>
            </p:cNvSpPr>
            <p:nvPr/>
          </p:nvSpPr>
          <p:spPr bwMode="auto">
            <a:xfrm>
              <a:off x="4760" y="3457"/>
              <a:ext cx="139" cy="102"/>
            </a:xfrm>
            <a:custGeom>
              <a:avLst/>
              <a:gdLst>
                <a:gd name="T0" fmla="*/ 129 w 139"/>
                <a:gd name="T1" fmla="*/ 0 h 102"/>
                <a:gd name="T2" fmla="*/ 129 w 139"/>
                <a:gd name="T3" fmla="*/ 6 h 102"/>
                <a:gd name="T4" fmla="*/ 119 w 139"/>
                <a:gd name="T5" fmla="*/ 11 h 102"/>
                <a:gd name="T6" fmla="*/ 109 w 139"/>
                <a:gd name="T7" fmla="*/ 11 h 102"/>
                <a:gd name="T8" fmla="*/ 99 w 139"/>
                <a:gd name="T9" fmla="*/ 17 h 102"/>
                <a:gd name="T10" fmla="*/ 99 w 139"/>
                <a:gd name="T11" fmla="*/ 23 h 102"/>
                <a:gd name="T12" fmla="*/ 89 w 139"/>
                <a:gd name="T13" fmla="*/ 28 h 102"/>
                <a:gd name="T14" fmla="*/ 80 w 139"/>
                <a:gd name="T15" fmla="*/ 34 h 102"/>
                <a:gd name="T16" fmla="*/ 70 w 139"/>
                <a:gd name="T17" fmla="*/ 40 h 102"/>
                <a:gd name="T18" fmla="*/ 70 w 139"/>
                <a:gd name="T19" fmla="*/ 45 h 102"/>
                <a:gd name="T20" fmla="*/ 60 w 139"/>
                <a:gd name="T21" fmla="*/ 57 h 102"/>
                <a:gd name="T22" fmla="*/ 50 w 139"/>
                <a:gd name="T23" fmla="*/ 62 h 102"/>
                <a:gd name="T24" fmla="*/ 40 w 139"/>
                <a:gd name="T25" fmla="*/ 68 h 102"/>
                <a:gd name="T26" fmla="*/ 30 w 139"/>
                <a:gd name="T27" fmla="*/ 73 h 102"/>
                <a:gd name="T28" fmla="*/ 20 w 139"/>
                <a:gd name="T29" fmla="*/ 79 h 102"/>
                <a:gd name="T30" fmla="*/ 10 w 139"/>
                <a:gd name="T31" fmla="*/ 85 h 102"/>
                <a:gd name="T32" fmla="*/ 0 w 139"/>
                <a:gd name="T33" fmla="*/ 96 h 102"/>
                <a:gd name="T34" fmla="*/ 10 w 139"/>
                <a:gd name="T35" fmla="*/ 102 h 102"/>
                <a:gd name="T36" fmla="*/ 20 w 139"/>
                <a:gd name="T37" fmla="*/ 90 h 102"/>
                <a:gd name="T38" fmla="*/ 30 w 139"/>
                <a:gd name="T39" fmla="*/ 85 h 102"/>
                <a:gd name="T40" fmla="*/ 40 w 139"/>
                <a:gd name="T41" fmla="*/ 79 h 102"/>
                <a:gd name="T42" fmla="*/ 50 w 139"/>
                <a:gd name="T43" fmla="*/ 73 h 102"/>
                <a:gd name="T44" fmla="*/ 50 w 139"/>
                <a:gd name="T45" fmla="*/ 68 h 102"/>
                <a:gd name="T46" fmla="*/ 60 w 139"/>
                <a:gd name="T47" fmla="*/ 62 h 102"/>
                <a:gd name="T48" fmla="*/ 70 w 139"/>
                <a:gd name="T49" fmla="*/ 51 h 102"/>
                <a:gd name="T50" fmla="*/ 80 w 139"/>
                <a:gd name="T51" fmla="*/ 45 h 102"/>
                <a:gd name="T52" fmla="*/ 89 w 139"/>
                <a:gd name="T53" fmla="*/ 40 h 102"/>
                <a:gd name="T54" fmla="*/ 89 w 139"/>
                <a:gd name="T55" fmla="*/ 34 h 102"/>
                <a:gd name="T56" fmla="*/ 99 w 139"/>
                <a:gd name="T57" fmla="*/ 28 h 102"/>
                <a:gd name="T58" fmla="*/ 109 w 139"/>
                <a:gd name="T59" fmla="*/ 23 h 102"/>
                <a:gd name="T60" fmla="*/ 119 w 139"/>
                <a:gd name="T61" fmla="*/ 17 h 102"/>
                <a:gd name="T62" fmla="*/ 119 w 139"/>
                <a:gd name="T63" fmla="*/ 17 h 102"/>
                <a:gd name="T64" fmla="*/ 129 w 139"/>
                <a:gd name="T65" fmla="*/ 11 h 102"/>
                <a:gd name="T66" fmla="*/ 139 w 139"/>
                <a:gd name="T67" fmla="*/ 6 h 102"/>
                <a:gd name="T68" fmla="*/ 129 w 139"/>
                <a:gd name="T69" fmla="*/ 0 h 1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9"/>
                <a:gd name="T106" fmla="*/ 0 h 102"/>
                <a:gd name="T107" fmla="*/ 139 w 139"/>
                <a:gd name="T108" fmla="*/ 102 h 10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9" h="102">
                  <a:moveTo>
                    <a:pt x="129" y="0"/>
                  </a:moveTo>
                  <a:lnTo>
                    <a:pt x="129" y="6"/>
                  </a:lnTo>
                  <a:lnTo>
                    <a:pt x="119" y="11"/>
                  </a:lnTo>
                  <a:lnTo>
                    <a:pt x="109" y="11"/>
                  </a:lnTo>
                  <a:lnTo>
                    <a:pt x="99" y="17"/>
                  </a:lnTo>
                  <a:lnTo>
                    <a:pt x="99" y="23"/>
                  </a:lnTo>
                  <a:lnTo>
                    <a:pt x="89" y="28"/>
                  </a:lnTo>
                  <a:lnTo>
                    <a:pt x="80" y="34"/>
                  </a:lnTo>
                  <a:lnTo>
                    <a:pt x="70" y="40"/>
                  </a:lnTo>
                  <a:lnTo>
                    <a:pt x="70" y="45"/>
                  </a:lnTo>
                  <a:lnTo>
                    <a:pt x="60" y="57"/>
                  </a:lnTo>
                  <a:lnTo>
                    <a:pt x="50" y="62"/>
                  </a:lnTo>
                  <a:lnTo>
                    <a:pt x="40" y="68"/>
                  </a:lnTo>
                  <a:lnTo>
                    <a:pt x="30" y="73"/>
                  </a:lnTo>
                  <a:lnTo>
                    <a:pt x="20" y="79"/>
                  </a:lnTo>
                  <a:lnTo>
                    <a:pt x="10" y="85"/>
                  </a:lnTo>
                  <a:lnTo>
                    <a:pt x="0" y="96"/>
                  </a:lnTo>
                  <a:lnTo>
                    <a:pt x="10" y="102"/>
                  </a:lnTo>
                  <a:lnTo>
                    <a:pt x="20" y="90"/>
                  </a:lnTo>
                  <a:lnTo>
                    <a:pt x="30" y="85"/>
                  </a:lnTo>
                  <a:lnTo>
                    <a:pt x="40" y="79"/>
                  </a:lnTo>
                  <a:lnTo>
                    <a:pt x="50" y="73"/>
                  </a:lnTo>
                  <a:lnTo>
                    <a:pt x="50" y="68"/>
                  </a:lnTo>
                  <a:lnTo>
                    <a:pt x="60" y="62"/>
                  </a:lnTo>
                  <a:lnTo>
                    <a:pt x="70" y="51"/>
                  </a:lnTo>
                  <a:lnTo>
                    <a:pt x="80" y="45"/>
                  </a:lnTo>
                  <a:lnTo>
                    <a:pt x="89" y="40"/>
                  </a:lnTo>
                  <a:lnTo>
                    <a:pt x="89" y="34"/>
                  </a:lnTo>
                  <a:lnTo>
                    <a:pt x="99" y="28"/>
                  </a:lnTo>
                  <a:lnTo>
                    <a:pt x="109" y="23"/>
                  </a:lnTo>
                  <a:lnTo>
                    <a:pt x="119" y="17"/>
                  </a:lnTo>
                  <a:lnTo>
                    <a:pt x="129" y="11"/>
                  </a:lnTo>
                  <a:lnTo>
                    <a:pt x="139" y="6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0" name="Freeform 165"/>
            <p:cNvSpPr>
              <a:spLocks/>
            </p:cNvSpPr>
            <p:nvPr/>
          </p:nvSpPr>
          <p:spPr bwMode="auto">
            <a:xfrm>
              <a:off x="4889" y="3457"/>
              <a:ext cx="10" cy="6"/>
            </a:xfrm>
            <a:custGeom>
              <a:avLst/>
              <a:gdLst>
                <a:gd name="T0" fmla="*/ 10 w 10"/>
                <a:gd name="T1" fmla="*/ 6 h 6"/>
                <a:gd name="T2" fmla="*/ 10 w 10"/>
                <a:gd name="T3" fmla="*/ 6 h 6"/>
                <a:gd name="T4" fmla="*/ 10 w 10"/>
                <a:gd name="T5" fmla="*/ 0 h 6"/>
                <a:gd name="T6" fmla="*/ 0 w 10"/>
                <a:gd name="T7" fmla="*/ 0 h 6"/>
                <a:gd name="T8" fmla="*/ 0 w 10"/>
                <a:gd name="T9" fmla="*/ 0 h 6"/>
                <a:gd name="T10" fmla="*/ 1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6"/>
                  </a:moveTo>
                  <a:lnTo>
                    <a:pt x="10" y="6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1" name="Freeform 166"/>
            <p:cNvSpPr>
              <a:spLocks/>
            </p:cNvSpPr>
            <p:nvPr/>
          </p:nvSpPr>
          <p:spPr bwMode="auto">
            <a:xfrm>
              <a:off x="4731" y="3592"/>
              <a:ext cx="1" cy="6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6 h 6"/>
                <a:gd name="T4" fmla="*/ 0 w 1"/>
                <a:gd name="T5" fmla="*/ 6 h 6"/>
                <a:gd name="T6" fmla="*/ 0 w 1"/>
                <a:gd name="T7" fmla="*/ 6 h 6"/>
                <a:gd name="T8" fmla="*/ 0 w 1"/>
                <a:gd name="T9" fmla="*/ 6 h 6"/>
                <a:gd name="T10" fmla="*/ 0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0"/>
                  </a:move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2" name="Freeform 167"/>
            <p:cNvSpPr>
              <a:spLocks/>
            </p:cNvSpPr>
            <p:nvPr/>
          </p:nvSpPr>
          <p:spPr bwMode="auto">
            <a:xfrm>
              <a:off x="4731" y="3514"/>
              <a:ext cx="99" cy="84"/>
            </a:xfrm>
            <a:custGeom>
              <a:avLst/>
              <a:gdLst>
                <a:gd name="T0" fmla="*/ 99 w 99"/>
                <a:gd name="T1" fmla="*/ 0 h 84"/>
                <a:gd name="T2" fmla="*/ 89 w 99"/>
                <a:gd name="T3" fmla="*/ 5 h 84"/>
                <a:gd name="T4" fmla="*/ 89 w 99"/>
                <a:gd name="T5" fmla="*/ 11 h 84"/>
                <a:gd name="T6" fmla="*/ 79 w 99"/>
                <a:gd name="T7" fmla="*/ 11 h 84"/>
                <a:gd name="T8" fmla="*/ 79 w 99"/>
                <a:gd name="T9" fmla="*/ 16 h 84"/>
                <a:gd name="T10" fmla="*/ 69 w 99"/>
                <a:gd name="T11" fmla="*/ 22 h 84"/>
                <a:gd name="T12" fmla="*/ 59 w 99"/>
                <a:gd name="T13" fmla="*/ 28 h 84"/>
                <a:gd name="T14" fmla="*/ 59 w 99"/>
                <a:gd name="T15" fmla="*/ 33 h 84"/>
                <a:gd name="T16" fmla="*/ 49 w 99"/>
                <a:gd name="T17" fmla="*/ 33 h 84"/>
                <a:gd name="T18" fmla="*/ 39 w 99"/>
                <a:gd name="T19" fmla="*/ 39 h 84"/>
                <a:gd name="T20" fmla="*/ 39 w 99"/>
                <a:gd name="T21" fmla="*/ 45 h 84"/>
                <a:gd name="T22" fmla="*/ 29 w 99"/>
                <a:gd name="T23" fmla="*/ 50 h 84"/>
                <a:gd name="T24" fmla="*/ 20 w 99"/>
                <a:gd name="T25" fmla="*/ 56 h 84"/>
                <a:gd name="T26" fmla="*/ 20 w 99"/>
                <a:gd name="T27" fmla="*/ 62 h 84"/>
                <a:gd name="T28" fmla="*/ 10 w 99"/>
                <a:gd name="T29" fmla="*/ 67 h 84"/>
                <a:gd name="T30" fmla="*/ 10 w 99"/>
                <a:gd name="T31" fmla="*/ 73 h 84"/>
                <a:gd name="T32" fmla="*/ 0 w 99"/>
                <a:gd name="T33" fmla="*/ 78 h 84"/>
                <a:gd name="T34" fmla="*/ 0 w 99"/>
                <a:gd name="T35" fmla="*/ 84 h 84"/>
                <a:gd name="T36" fmla="*/ 10 w 99"/>
                <a:gd name="T37" fmla="*/ 78 h 84"/>
                <a:gd name="T38" fmla="*/ 20 w 99"/>
                <a:gd name="T39" fmla="*/ 73 h 84"/>
                <a:gd name="T40" fmla="*/ 20 w 99"/>
                <a:gd name="T41" fmla="*/ 67 h 84"/>
                <a:gd name="T42" fmla="*/ 29 w 99"/>
                <a:gd name="T43" fmla="*/ 62 h 84"/>
                <a:gd name="T44" fmla="*/ 39 w 99"/>
                <a:gd name="T45" fmla="*/ 56 h 84"/>
                <a:gd name="T46" fmla="*/ 39 w 99"/>
                <a:gd name="T47" fmla="*/ 50 h 84"/>
                <a:gd name="T48" fmla="*/ 49 w 99"/>
                <a:gd name="T49" fmla="*/ 45 h 84"/>
                <a:gd name="T50" fmla="*/ 59 w 99"/>
                <a:gd name="T51" fmla="*/ 39 h 84"/>
                <a:gd name="T52" fmla="*/ 59 w 99"/>
                <a:gd name="T53" fmla="*/ 39 h 84"/>
                <a:gd name="T54" fmla="*/ 69 w 99"/>
                <a:gd name="T55" fmla="*/ 33 h 84"/>
                <a:gd name="T56" fmla="*/ 69 w 99"/>
                <a:gd name="T57" fmla="*/ 28 h 84"/>
                <a:gd name="T58" fmla="*/ 79 w 99"/>
                <a:gd name="T59" fmla="*/ 22 h 84"/>
                <a:gd name="T60" fmla="*/ 89 w 99"/>
                <a:gd name="T61" fmla="*/ 16 h 84"/>
                <a:gd name="T62" fmla="*/ 89 w 99"/>
                <a:gd name="T63" fmla="*/ 16 h 84"/>
                <a:gd name="T64" fmla="*/ 99 w 99"/>
                <a:gd name="T65" fmla="*/ 11 h 84"/>
                <a:gd name="T66" fmla="*/ 99 w 99"/>
                <a:gd name="T67" fmla="*/ 5 h 84"/>
                <a:gd name="T68" fmla="*/ 99 w 99"/>
                <a:gd name="T69" fmla="*/ 0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9"/>
                <a:gd name="T106" fmla="*/ 0 h 84"/>
                <a:gd name="T107" fmla="*/ 99 w 99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9" h="84">
                  <a:moveTo>
                    <a:pt x="99" y="0"/>
                  </a:moveTo>
                  <a:lnTo>
                    <a:pt x="89" y="5"/>
                  </a:lnTo>
                  <a:lnTo>
                    <a:pt x="89" y="11"/>
                  </a:lnTo>
                  <a:lnTo>
                    <a:pt x="79" y="11"/>
                  </a:lnTo>
                  <a:lnTo>
                    <a:pt x="79" y="16"/>
                  </a:lnTo>
                  <a:lnTo>
                    <a:pt x="69" y="22"/>
                  </a:lnTo>
                  <a:lnTo>
                    <a:pt x="59" y="28"/>
                  </a:lnTo>
                  <a:lnTo>
                    <a:pt x="59" y="33"/>
                  </a:lnTo>
                  <a:lnTo>
                    <a:pt x="49" y="33"/>
                  </a:lnTo>
                  <a:lnTo>
                    <a:pt x="39" y="39"/>
                  </a:lnTo>
                  <a:lnTo>
                    <a:pt x="39" y="45"/>
                  </a:lnTo>
                  <a:lnTo>
                    <a:pt x="29" y="50"/>
                  </a:lnTo>
                  <a:lnTo>
                    <a:pt x="20" y="56"/>
                  </a:lnTo>
                  <a:lnTo>
                    <a:pt x="20" y="62"/>
                  </a:lnTo>
                  <a:lnTo>
                    <a:pt x="10" y="67"/>
                  </a:lnTo>
                  <a:lnTo>
                    <a:pt x="10" y="73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0" y="78"/>
                  </a:lnTo>
                  <a:lnTo>
                    <a:pt x="20" y="73"/>
                  </a:lnTo>
                  <a:lnTo>
                    <a:pt x="20" y="67"/>
                  </a:lnTo>
                  <a:lnTo>
                    <a:pt x="29" y="62"/>
                  </a:lnTo>
                  <a:lnTo>
                    <a:pt x="39" y="56"/>
                  </a:lnTo>
                  <a:lnTo>
                    <a:pt x="39" y="50"/>
                  </a:lnTo>
                  <a:lnTo>
                    <a:pt x="49" y="45"/>
                  </a:lnTo>
                  <a:lnTo>
                    <a:pt x="59" y="39"/>
                  </a:lnTo>
                  <a:lnTo>
                    <a:pt x="69" y="33"/>
                  </a:lnTo>
                  <a:lnTo>
                    <a:pt x="69" y="28"/>
                  </a:lnTo>
                  <a:lnTo>
                    <a:pt x="79" y="22"/>
                  </a:lnTo>
                  <a:lnTo>
                    <a:pt x="89" y="16"/>
                  </a:lnTo>
                  <a:lnTo>
                    <a:pt x="99" y="11"/>
                  </a:lnTo>
                  <a:lnTo>
                    <a:pt x="99" y="5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3" name="Freeform 168"/>
            <p:cNvSpPr>
              <a:spLocks/>
            </p:cNvSpPr>
            <p:nvPr/>
          </p:nvSpPr>
          <p:spPr bwMode="auto">
            <a:xfrm>
              <a:off x="4830" y="3514"/>
              <a:ext cx="1" cy="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5 h 5"/>
                <a:gd name="T4" fmla="*/ 0 w 1"/>
                <a:gd name="T5" fmla="*/ 5 h 5"/>
                <a:gd name="T6" fmla="*/ 0 w 1"/>
                <a:gd name="T7" fmla="*/ 0 h 5"/>
                <a:gd name="T8" fmla="*/ 0 w 1"/>
                <a:gd name="T9" fmla="*/ 0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5"/>
                <a:gd name="T20" fmla="*/ 1 w 1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4" name="Freeform 169"/>
            <p:cNvSpPr>
              <a:spLocks/>
            </p:cNvSpPr>
            <p:nvPr/>
          </p:nvSpPr>
          <p:spPr bwMode="auto">
            <a:xfrm>
              <a:off x="4701" y="3638"/>
              <a:ext cx="1" cy="11"/>
            </a:xfrm>
            <a:custGeom>
              <a:avLst/>
              <a:gdLst>
                <a:gd name="T0" fmla="*/ 0 w 1"/>
                <a:gd name="T1" fmla="*/ 0 h 11"/>
                <a:gd name="T2" fmla="*/ 0 w 1"/>
                <a:gd name="T3" fmla="*/ 5 h 11"/>
                <a:gd name="T4" fmla="*/ 0 w 1"/>
                <a:gd name="T5" fmla="*/ 5 h 11"/>
                <a:gd name="T6" fmla="*/ 0 w 1"/>
                <a:gd name="T7" fmla="*/ 11 h 11"/>
                <a:gd name="T8" fmla="*/ 0 w 1"/>
                <a:gd name="T9" fmla="*/ 5 h 11"/>
                <a:gd name="T10" fmla="*/ 0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0" y="0"/>
                  </a:moveTo>
                  <a:lnTo>
                    <a:pt x="0" y="5"/>
                  </a:lnTo>
                  <a:lnTo>
                    <a:pt x="0" y="1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5" name="Freeform 170"/>
            <p:cNvSpPr>
              <a:spLocks/>
            </p:cNvSpPr>
            <p:nvPr/>
          </p:nvSpPr>
          <p:spPr bwMode="auto">
            <a:xfrm>
              <a:off x="4701" y="3564"/>
              <a:ext cx="89" cy="79"/>
            </a:xfrm>
            <a:custGeom>
              <a:avLst/>
              <a:gdLst>
                <a:gd name="T0" fmla="*/ 79 w 89"/>
                <a:gd name="T1" fmla="*/ 0 h 79"/>
                <a:gd name="T2" fmla="*/ 79 w 89"/>
                <a:gd name="T3" fmla="*/ 6 h 79"/>
                <a:gd name="T4" fmla="*/ 69 w 89"/>
                <a:gd name="T5" fmla="*/ 6 h 79"/>
                <a:gd name="T6" fmla="*/ 69 w 89"/>
                <a:gd name="T7" fmla="*/ 12 h 79"/>
                <a:gd name="T8" fmla="*/ 69 w 89"/>
                <a:gd name="T9" fmla="*/ 17 h 79"/>
                <a:gd name="T10" fmla="*/ 59 w 89"/>
                <a:gd name="T11" fmla="*/ 17 h 79"/>
                <a:gd name="T12" fmla="*/ 50 w 89"/>
                <a:gd name="T13" fmla="*/ 23 h 79"/>
                <a:gd name="T14" fmla="*/ 50 w 89"/>
                <a:gd name="T15" fmla="*/ 28 h 79"/>
                <a:gd name="T16" fmla="*/ 40 w 89"/>
                <a:gd name="T17" fmla="*/ 34 h 79"/>
                <a:gd name="T18" fmla="*/ 40 w 89"/>
                <a:gd name="T19" fmla="*/ 40 h 79"/>
                <a:gd name="T20" fmla="*/ 30 w 89"/>
                <a:gd name="T21" fmla="*/ 40 h 79"/>
                <a:gd name="T22" fmla="*/ 30 w 89"/>
                <a:gd name="T23" fmla="*/ 45 h 79"/>
                <a:gd name="T24" fmla="*/ 20 w 89"/>
                <a:gd name="T25" fmla="*/ 51 h 79"/>
                <a:gd name="T26" fmla="*/ 10 w 89"/>
                <a:gd name="T27" fmla="*/ 57 h 79"/>
                <a:gd name="T28" fmla="*/ 10 w 89"/>
                <a:gd name="T29" fmla="*/ 62 h 79"/>
                <a:gd name="T30" fmla="*/ 0 w 89"/>
                <a:gd name="T31" fmla="*/ 68 h 79"/>
                <a:gd name="T32" fmla="*/ 0 w 89"/>
                <a:gd name="T33" fmla="*/ 74 h 79"/>
                <a:gd name="T34" fmla="*/ 0 w 89"/>
                <a:gd name="T35" fmla="*/ 79 h 79"/>
                <a:gd name="T36" fmla="*/ 10 w 89"/>
                <a:gd name="T37" fmla="*/ 74 h 79"/>
                <a:gd name="T38" fmla="*/ 10 w 89"/>
                <a:gd name="T39" fmla="*/ 68 h 79"/>
                <a:gd name="T40" fmla="*/ 20 w 89"/>
                <a:gd name="T41" fmla="*/ 62 h 79"/>
                <a:gd name="T42" fmla="*/ 30 w 89"/>
                <a:gd name="T43" fmla="*/ 57 h 79"/>
                <a:gd name="T44" fmla="*/ 30 w 89"/>
                <a:gd name="T45" fmla="*/ 51 h 79"/>
                <a:gd name="T46" fmla="*/ 40 w 89"/>
                <a:gd name="T47" fmla="*/ 45 h 79"/>
                <a:gd name="T48" fmla="*/ 40 w 89"/>
                <a:gd name="T49" fmla="*/ 40 h 79"/>
                <a:gd name="T50" fmla="*/ 50 w 89"/>
                <a:gd name="T51" fmla="*/ 40 h 79"/>
                <a:gd name="T52" fmla="*/ 50 w 89"/>
                <a:gd name="T53" fmla="*/ 34 h 79"/>
                <a:gd name="T54" fmla="*/ 59 w 89"/>
                <a:gd name="T55" fmla="*/ 28 h 79"/>
                <a:gd name="T56" fmla="*/ 59 w 89"/>
                <a:gd name="T57" fmla="*/ 23 h 79"/>
                <a:gd name="T58" fmla="*/ 69 w 89"/>
                <a:gd name="T59" fmla="*/ 17 h 79"/>
                <a:gd name="T60" fmla="*/ 69 w 89"/>
                <a:gd name="T61" fmla="*/ 17 h 79"/>
                <a:gd name="T62" fmla="*/ 79 w 89"/>
                <a:gd name="T63" fmla="*/ 12 h 79"/>
                <a:gd name="T64" fmla="*/ 79 w 89"/>
                <a:gd name="T65" fmla="*/ 6 h 79"/>
                <a:gd name="T66" fmla="*/ 89 w 89"/>
                <a:gd name="T67" fmla="*/ 6 h 79"/>
                <a:gd name="T68" fmla="*/ 79 w 89"/>
                <a:gd name="T69" fmla="*/ 0 h 7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9"/>
                <a:gd name="T106" fmla="*/ 0 h 79"/>
                <a:gd name="T107" fmla="*/ 89 w 89"/>
                <a:gd name="T108" fmla="*/ 79 h 7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9" h="79">
                  <a:moveTo>
                    <a:pt x="79" y="0"/>
                  </a:moveTo>
                  <a:lnTo>
                    <a:pt x="79" y="6"/>
                  </a:lnTo>
                  <a:lnTo>
                    <a:pt x="69" y="6"/>
                  </a:lnTo>
                  <a:lnTo>
                    <a:pt x="69" y="12"/>
                  </a:lnTo>
                  <a:lnTo>
                    <a:pt x="69" y="17"/>
                  </a:lnTo>
                  <a:lnTo>
                    <a:pt x="59" y="17"/>
                  </a:lnTo>
                  <a:lnTo>
                    <a:pt x="50" y="23"/>
                  </a:lnTo>
                  <a:lnTo>
                    <a:pt x="50" y="28"/>
                  </a:lnTo>
                  <a:lnTo>
                    <a:pt x="40" y="34"/>
                  </a:lnTo>
                  <a:lnTo>
                    <a:pt x="40" y="40"/>
                  </a:lnTo>
                  <a:lnTo>
                    <a:pt x="30" y="40"/>
                  </a:lnTo>
                  <a:lnTo>
                    <a:pt x="30" y="45"/>
                  </a:lnTo>
                  <a:lnTo>
                    <a:pt x="20" y="51"/>
                  </a:lnTo>
                  <a:lnTo>
                    <a:pt x="10" y="57"/>
                  </a:lnTo>
                  <a:lnTo>
                    <a:pt x="10" y="62"/>
                  </a:lnTo>
                  <a:lnTo>
                    <a:pt x="0" y="68"/>
                  </a:lnTo>
                  <a:lnTo>
                    <a:pt x="0" y="74"/>
                  </a:lnTo>
                  <a:lnTo>
                    <a:pt x="0" y="79"/>
                  </a:lnTo>
                  <a:lnTo>
                    <a:pt x="10" y="74"/>
                  </a:lnTo>
                  <a:lnTo>
                    <a:pt x="10" y="68"/>
                  </a:lnTo>
                  <a:lnTo>
                    <a:pt x="20" y="62"/>
                  </a:lnTo>
                  <a:lnTo>
                    <a:pt x="30" y="57"/>
                  </a:lnTo>
                  <a:lnTo>
                    <a:pt x="30" y="51"/>
                  </a:lnTo>
                  <a:lnTo>
                    <a:pt x="40" y="45"/>
                  </a:lnTo>
                  <a:lnTo>
                    <a:pt x="40" y="40"/>
                  </a:lnTo>
                  <a:lnTo>
                    <a:pt x="50" y="40"/>
                  </a:lnTo>
                  <a:lnTo>
                    <a:pt x="50" y="34"/>
                  </a:lnTo>
                  <a:lnTo>
                    <a:pt x="59" y="28"/>
                  </a:lnTo>
                  <a:lnTo>
                    <a:pt x="59" y="23"/>
                  </a:lnTo>
                  <a:lnTo>
                    <a:pt x="69" y="17"/>
                  </a:lnTo>
                  <a:lnTo>
                    <a:pt x="79" y="12"/>
                  </a:lnTo>
                  <a:lnTo>
                    <a:pt x="79" y="6"/>
                  </a:lnTo>
                  <a:lnTo>
                    <a:pt x="89" y="6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6" name="Freeform 171"/>
            <p:cNvSpPr>
              <a:spLocks/>
            </p:cNvSpPr>
            <p:nvPr/>
          </p:nvSpPr>
          <p:spPr bwMode="auto">
            <a:xfrm>
              <a:off x="4780" y="3564"/>
              <a:ext cx="10" cy="6"/>
            </a:xfrm>
            <a:custGeom>
              <a:avLst/>
              <a:gdLst>
                <a:gd name="T0" fmla="*/ 10 w 10"/>
                <a:gd name="T1" fmla="*/ 6 h 6"/>
                <a:gd name="T2" fmla="*/ 10 w 10"/>
                <a:gd name="T3" fmla="*/ 0 h 6"/>
                <a:gd name="T4" fmla="*/ 10 w 10"/>
                <a:gd name="T5" fmla="*/ 0 h 6"/>
                <a:gd name="T6" fmla="*/ 10 w 10"/>
                <a:gd name="T7" fmla="*/ 0 h 6"/>
                <a:gd name="T8" fmla="*/ 0 w 10"/>
                <a:gd name="T9" fmla="*/ 0 h 6"/>
                <a:gd name="T10" fmla="*/ 1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6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7" name="Freeform 172"/>
            <p:cNvSpPr>
              <a:spLocks/>
            </p:cNvSpPr>
            <p:nvPr/>
          </p:nvSpPr>
          <p:spPr bwMode="auto">
            <a:xfrm>
              <a:off x="4671" y="3700"/>
              <a:ext cx="10" cy="5"/>
            </a:xfrm>
            <a:custGeom>
              <a:avLst/>
              <a:gdLst>
                <a:gd name="T0" fmla="*/ 0 w 10"/>
                <a:gd name="T1" fmla="*/ 0 h 5"/>
                <a:gd name="T2" fmla="*/ 0 w 10"/>
                <a:gd name="T3" fmla="*/ 0 h 5"/>
                <a:gd name="T4" fmla="*/ 0 w 10"/>
                <a:gd name="T5" fmla="*/ 5 h 5"/>
                <a:gd name="T6" fmla="*/ 10 w 10"/>
                <a:gd name="T7" fmla="*/ 5 h 5"/>
                <a:gd name="T8" fmla="*/ 10 w 10"/>
                <a:gd name="T9" fmla="*/ 5 h 5"/>
                <a:gd name="T10" fmla="*/ 0 w 10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1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8" name="Freeform 173"/>
            <p:cNvSpPr>
              <a:spLocks/>
            </p:cNvSpPr>
            <p:nvPr/>
          </p:nvSpPr>
          <p:spPr bwMode="auto">
            <a:xfrm>
              <a:off x="4671" y="3626"/>
              <a:ext cx="80" cy="79"/>
            </a:xfrm>
            <a:custGeom>
              <a:avLst/>
              <a:gdLst>
                <a:gd name="T0" fmla="*/ 80 w 80"/>
                <a:gd name="T1" fmla="*/ 0 h 79"/>
                <a:gd name="T2" fmla="*/ 70 w 80"/>
                <a:gd name="T3" fmla="*/ 6 h 79"/>
                <a:gd name="T4" fmla="*/ 70 w 80"/>
                <a:gd name="T5" fmla="*/ 12 h 79"/>
                <a:gd name="T6" fmla="*/ 70 w 80"/>
                <a:gd name="T7" fmla="*/ 12 h 79"/>
                <a:gd name="T8" fmla="*/ 60 w 80"/>
                <a:gd name="T9" fmla="*/ 17 h 79"/>
                <a:gd name="T10" fmla="*/ 60 w 80"/>
                <a:gd name="T11" fmla="*/ 23 h 79"/>
                <a:gd name="T12" fmla="*/ 50 w 80"/>
                <a:gd name="T13" fmla="*/ 23 h 79"/>
                <a:gd name="T14" fmla="*/ 50 w 80"/>
                <a:gd name="T15" fmla="*/ 29 h 79"/>
                <a:gd name="T16" fmla="*/ 40 w 80"/>
                <a:gd name="T17" fmla="*/ 34 h 79"/>
                <a:gd name="T18" fmla="*/ 40 w 80"/>
                <a:gd name="T19" fmla="*/ 34 h 79"/>
                <a:gd name="T20" fmla="*/ 30 w 80"/>
                <a:gd name="T21" fmla="*/ 40 h 79"/>
                <a:gd name="T22" fmla="*/ 30 w 80"/>
                <a:gd name="T23" fmla="*/ 45 h 79"/>
                <a:gd name="T24" fmla="*/ 20 w 80"/>
                <a:gd name="T25" fmla="*/ 51 h 79"/>
                <a:gd name="T26" fmla="*/ 20 w 80"/>
                <a:gd name="T27" fmla="*/ 57 h 79"/>
                <a:gd name="T28" fmla="*/ 10 w 80"/>
                <a:gd name="T29" fmla="*/ 62 h 79"/>
                <a:gd name="T30" fmla="*/ 10 w 80"/>
                <a:gd name="T31" fmla="*/ 68 h 79"/>
                <a:gd name="T32" fmla="*/ 0 w 80"/>
                <a:gd name="T33" fmla="*/ 74 h 79"/>
                <a:gd name="T34" fmla="*/ 10 w 80"/>
                <a:gd name="T35" fmla="*/ 79 h 79"/>
                <a:gd name="T36" fmla="*/ 10 w 80"/>
                <a:gd name="T37" fmla="*/ 74 h 79"/>
                <a:gd name="T38" fmla="*/ 20 w 80"/>
                <a:gd name="T39" fmla="*/ 68 h 79"/>
                <a:gd name="T40" fmla="*/ 20 w 80"/>
                <a:gd name="T41" fmla="*/ 62 h 79"/>
                <a:gd name="T42" fmla="*/ 30 w 80"/>
                <a:gd name="T43" fmla="*/ 57 h 79"/>
                <a:gd name="T44" fmla="*/ 30 w 80"/>
                <a:gd name="T45" fmla="*/ 51 h 79"/>
                <a:gd name="T46" fmla="*/ 40 w 80"/>
                <a:gd name="T47" fmla="*/ 45 h 79"/>
                <a:gd name="T48" fmla="*/ 40 w 80"/>
                <a:gd name="T49" fmla="*/ 40 h 79"/>
                <a:gd name="T50" fmla="*/ 50 w 80"/>
                <a:gd name="T51" fmla="*/ 34 h 79"/>
                <a:gd name="T52" fmla="*/ 50 w 80"/>
                <a:gd name="T53" fmla="*/ 34 h 79"/>
                <a:gd name="T54" fmla="*/ 60 w 80"/>
                <a:gd name="T55" fmla="*/ 29 h 79"/>
                <a:gd name="T56" fmla="*/ 60 w 80"/>
                <a:gd name="T57" fmla="*/ 23 h 79"/>
                <a:gd name="T58" fmla="*/ 70 w 80"/>
                <a:gd name="T59" fmla="*/ 23 h 79"/>
                <a:gd name="T60" fmla="*/ 70 w 80"/>
                <a:gd name="T61" fmla="*/ 17 h 79"/>
                <a:gd name="T62" fmla="*/ 80 w 80"/>
                <a:gd name="T63" fmla="*/ 12 h 79"/>
                <a:gd name="T64" fmla="*/ 80 w 80"/>
                <a:gd name="T65" fmla="*/ 12 h 79"/>
                <a:gd name="T66" fmla="*/ 80 w 80"/>
                <a:gd name="T67" fmla="*/ 6 h 79"/>
                <a:gd name="T68" fmla="*/ 80 w 80"/>
                <a:gd name="T69" fmla="*/ 0 h 7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0"/>
                <a:gd name="T106" fmla="*/ 0 h 79"/>
                <a:gd name="T107" fmla="*/ 80 w 80"/>
                <a:gd name="T108" fmla="*/ 79 h 7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0" h="79">
                  <a:moveTo>
                    <a:pt x="80" y="0"/>
                  </a:moveTo>
                  <a:lnTo>
                    <a:pt x="70" y="6"/>
                  </a:lnTo>
                  <a:lnTo>
                    <a:pt x="70" y="12"/>
                  </a:lnTo>
                  <a:lnTo>
                    <a:pt x="60" y="17"/>
                  </a:lnTo>
                  <a:lnTo>
                    <a:pt x="60" y="23"/>
                  </a:lnTo>
                  <a:lnTo>
                    <a:pt x="50" y="23"/>
                  </a:lnTo>
                  <a:lnTo>
                    <a:pt x="50" y="29"/>
                  </a:lnTo>
                  <a:lnTo>
                    <a:pt x="40" y="34"/>
                  </a:lnTo>
                  <a:lnTo>
                    <a:pt x="30" y="40"/>
                  </a:lnTo>
                  <a:lnTo>
                    <a:pt x="30" y="45"/>
                  </a:lnTo>
                  <a:lnTo>
                    <a:pt x="20" y="51"/>
                  </a:lnTo>
                  <a:lnTo>
                    <a:pt x="20" y="57"/>
                  </a:lnTo>
                  <a:lnTo>
                    <a:pt x="10" y="62"/>
                  </a:lnTo>
                  <a:lnTo>
                    <a:pt x="10" y="68"/>
                  </a:lnTo>
                  <a:lnTo>
                    <a:pt x="0" y="74"/>
                  </a:lnTo>
                  <a:lnTo>
                    <a:pt x="10" y="79"/>
                  </a:lnTo>
                  <a:lnTo>
                    <a:pt x="10" y="74"/>
                  </a:lnTo>
                  <a:lnTo>
                    <a:pt x="20" y="68"/>
                  </a:lnTo>
                  <a:lnTo>
                    <a:pt x="20" y="62"/>
                  </a:lnTo>
                  <a:lnTo>
                    <a:pt x="30" y="57"/>
                  </a:lnTo>
                  <a:lnTo>
                    <a:pt x="30" y="51"/>
                  </a:lnTo>
                  <a:lnTo>
                    <a:pt x="40" y="45"/>
                  </a:lnTo>
                  <a:lnTo>
                    <a:pt x="40" y="40"/>
                  </a:lnTo>
                  <a:lnTo>
                    <a:pt x="50" y="34"/>
                  </a:lnTo>
                  <a:lnTo>
                    <a:pt x="60" y="29"/>
                  </a:lnTo>
                  <a:lnTo>
                    <a:pt x="60" y="23"/>
                  </a:lnTo>
                  <a:lnTo>
                    <a:pt x="70" y="23"/>
                  </a:lnTo>
                  <a:lnTo>
                    <a:pt x="70" y="17"/>
                  </a:lnTo>
                  <a:lnTo>
                    <a:pt x="80" y="12"/>
                  </a:lnTo>
                  <a:lnTo>
                    <a:pt x="80" y="6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9" name="Freeform 174"/>
            <p:cNvSpPr>
              <a:spLocks/>
            </p:cNvSpPr>
            <p:nvPr/>
          </p:nvSpPr>
          <p:spPr bwMode="auto">
            <a:xfrm>
              <a:off x="4751" y="3626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0 w 1"/>
                <a:gd name="T5" fmla="*/ 0 h 6"/>
                <a:gd name="T6" fmla="*/ 0 w 1"/>
                <a:gd name="T7" fmla="*/ 0 h 6"/>
                <a:gd name="T8" fmla="*/ 0 w 1"/>
                <a:gd name="T9" fmla="*/ 0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0" name="Freeform 175"/>
            <p:cNvSpPr>
              <a:spLocks/>
            </p:cNvSpPr>
            <p:nvPr/>
          </p:nvSpPr>
          <p:spPr bwMode="auto">
            <a:xfrm>
              <a:off x="4751" y="3655"/>
              <a:ext cx="9" cy="5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0 w 9"/>
                <a:gd name="T5" fmla="*/ 0 h 5"/>
                <a:gd name="T6" fmla="*/ 9 w 9"/>
                <a:gd name="T7" fmla="*/ 5 h 5"/>
                <a:gd name="T8" fmla="*/ 9 w 9"/>
                <a:gd name="T9" fmla="*/ 0 h 5"/>
                <a:gd name="T10" fmla="*/ 0 w 9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5"/>
                <a:gd name="T20" fmla="*/ 9 w 9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5">
                  <a:moveTo>
                    <a:pt x="0" y="0"/>
                  </a:moveTo>
                  <a:lnTo>
                    <a:pt x="0" y="0"/>
                  </a:lnTo>
                  <a:lnTo>
                    <a:pt x="9" y="5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1" name="Freeform 176"/>
            <p:cNvSpPr>
              <a:spLocks/>
            </p:cNvSpPr>
            <p:nvPr/>
          </p:nvSpPr>
          <p:spPr bwMode="auto">
            <a:xfrm>
              <a:off x="4751" y="3587"/>
              <a:ext cx="108" cy="68"/>
            </a:xfrm>
            <a:custGeom>
              <a:avLst/>
              <a:gdLst>
                <a:gd name="T0" fmla="*/ 98 w 108"/>
                <a:gd name="T1" fmla="*/ 0 h 68"/>
                <a:gd name="T2" fmla="*/ 98 w 108"/>
                <a:gd name="T3" fmla="*/ 5 h 68"/>
                <a:gd name="T4" fmla="*/ 89 w 108"/>
                <a:gd name="T5" fmla="*/ 5 h 68"/>
                <a:gd name="T6" fmla="*/ 79 w 108"/>
                <a:gd name="T7" fmla="*/ 11 h 68"/>
                <a:gd name="T8" fmla="*/ 79 w 108"/>
                <a:gd name="T9" fmla="*/ 11 h 68"/>
                <a:gd name="T10" fmla="*/ 69 w 108"/>
                <a:gd name="T11" fmla="*/ 17 h 68"/>
                <a:gd name="T12" fmla="*/ 69 w 108"/>
                <a:gd name="T13" fmla="*/ 22 h 68"/>
                <a:gd name="T14" fmla="*/ 59 w 108"/>
                <a:gd name="T15" fmla="*/ 22 h 68"/>
                <a:gd name="T16" fmla="*/ 59 w 108"/>
                <a:gd name="T17" fmla="*/ 28 h 68"/>
                <a:gd name="T18" fmla="*/ 49 w 108"/>
                <a:gd name="T19" fmla="*/ 34 h 68"/>
                <a:gd name="T20" fmla="*/ 39 w 108"/>
                <a:gd name="T21" fmla="*/ 34 h 68"/>
                <a:gd name="T22" fmla="*/ 39 w 108"/>
                <a:gd name="T23" fmla="*/ 39 h 68"/>
                <a:gd name="T24" fmla="*/ 29 w 108"/>
                <a:gd name="T25" fmla="*/ 45 h 68"/>
                <a:gd name="T26" fmla="*/ 19 w 108"/>
                <a:gd name="T27" fmla="*/ 51 h 68"/>
                <a:gd name="T28" fmla="*/ 19 w 108"/>
                <a:gd name="T29" fmla="*/ 56 h 68"/>
                <a:gd name="T30" fmla="*/ 9 w 108"/>
                <a:gd name="T31" fmla="*/ 62 h 68"/>
                <a:gd name="T32" fmla="*/ 0 w 108"/>
                <a:gd name="T33" fmla="*/ 68 h 68"/>
                <a:gd name="T34" fmla="*/ 9 w 108"/>
                <a:gd name="T35" fmla="*/ 68 h 68"/>
                <a:gd name="T36" fmla="*/ 19 w 108"/>
                <a:gd name="T37" fmla="*/ 62 h 68"/>
                <a:gd name="T38" fmla="*/ 19 w 108"/>
                <a:gd name="T39" fmla="*/ 62 h 68"/>
                <a:gd name="T40" fmla="*/ 29 w 108"/>
                <a:gd name="T41" fmla="*/ 56 h 68"/>
                <a:gd name="T42" fmla="*/ 39 w 108"/>
                <a:gd name="T43" fmla="*/ 51 h 68"/>
                <a:gd name="T44" fmla="*/ 39 w 108"/>
                <a:gd name="T45" fmla="*/ 45 h 68"/>
                <a:gd name="T46" fmla="*/ 49 w 108"/>
                <a:gd name="T47" fmla="*/ 39 h 68"/>
                <a:gd name="T48" fmla="*/ 49 w 108"/>
                <a:gd name="T49" fmla="*/ 39 h 68"/>
                <a:gd name="T50" fmla="*/ 59 w 108"/>
                <a:gd name="T51" fmla="*/ 34 h 68"/>
                <a:gd name="T52" fmla="*/ 59 w 108"/>
                <a:gd name="T53" fmla="*/ 28 h 68"/>
                <a:gd name="T54" fmla="*/ 69 w 108"/>
                <a:gd name="T55" fmla="*/ 28 h 68"/>
                <a:gd name="T56" fmla="*/ 79 w 108"/>
                <a:gd name="T57" fmla="*/ 22 h 68"/>
                <a:gd name="T58" fmla="*/ 79 w 108"/>
                <a:gd name="T59" fmla="*/ 17 h 68"/>
                <a:gd name="T60" fmla="*/ 89 w 108"/>
                <a:gd name="T61" fmla="*/ 17 h 68"/>
                <a:gd name="T62" fmla="*/ 89 w 108"/>
                <a:gd name="T63" fmla="*/ 11 h 68"/>
                <a:gd name="T64" fmla="*/ 98 w 108"/>
                <a:gd name="T65" fmla="*/ 11 h 68"/>
                <a:gd name="T66" fmla="*/ 108 w 108"/>
                <a:gd name="T67" fmla="*/ 5 h 68"/>
                <a:gd name="T68" fmla="*/ 98 w 108"/>
                <a:gd name="T69" fmla="*/ 0 h 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8"/>
                <a:gd name="T106" fmla="*/ 0 h 68"/>
                <a:gd name="T107" fmla="*/ 108 w 108"/>
                <a:gd name="T108" fmla="*/ 68 h 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8" h="68">
                  <a:moveTo>
                    <a:pt x="98" y="0"/>
                  </a:moveTo>
                  <a:lnTo>
                    <a:pt x="98" y="5"/>
                  </a:lnTo>
                  <a:lnTo>
                    <a:pt x="89" y="5"/>
                  </a:lnTo>
                  <a:lnTo>
                    <a:pt x="79" y="11"/>
                  </a:lnTo>
                  <a:lnTo>
                    <a:pt x="69" y="17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59" y="28"/>
                  </a:lnTo>
                  <a:lnTo>
                    <a:pt x="49" y="34"/>
                  </a:lnTo>
                  <a:lnTo>
                    <a:pt x="39" y="34"/>
                  </a:lnTo>
                  <a:lnTo>
                    <a:pt x="39" y="39"/>
                  </a:lnTo>
                  <a:lnTo>
                    <a:pt x="29" y="45"/>
                  </a:lnTo>
                  <a:lnTo>
                    <a:pt x="19" y="51"/>
                  </a:lnTo>
                  <a:lnTo>
                    <a:pt x="19" y="56"/>
                  </a:lnTo>
                  <a:lnTo>
                    <a:pt x="9" y="62"/>
                  </a:lnTo>
                  <a:lnTo>
                    <a:pt x="0" y="68"/>
                  </a:lnTo>
                  <a:lnTo>
                    <a:pt x="9" y="68"/>
                  </a:lnTo>
                  <a:lnTo>
                    <a:pt x="19" y="62"/>
                  </a:lnTo>
                  <a:lnTo>
                    <a:pt x="29" y="56"/>
                  </a:lnTo>
                  <a:lnTo>
                    <a:pt x="39" y="51"/>
                  </a:lnTo>
                  <a:lnTo>
                    <a:pt x="39" y="45"/>
                  </a:lnTo>
                  <a:lnTo>
                    <a:pt x="49" y="39"/>
                  </a:lnTo>
                  <a:lnTo>
                    <a:pt x="59" y="34"/>
                  </a:lnTo>
                  <a:lnTo>
                    <a:pt x="59" y="28"/>
                  </a:lnTo>
                  <a:lnTo>
                    <a:pt x="69" y="28"/>
                  </a:lnTo>
                  <a:lnTo>
                    <a:pt x="79" y="22"/>
                  </a:lnTo>
                  <a:lnTo>
                    <a:pt x="79" y="17"/>
                  </a:lnTo>
                  <a:lnTo>
                    <a:pt x="89" y="17"/>
                  </a:lnTo>
                  <a:lnTo>
                    <a:pt x="89" y="11"/>
                  </a:lnTo>
                  <a:lnTo>
                    <a:pt x="98" y="11"/>
                  </a:lnTo>
                  <a:lnTo>
                    <a:pt x="108" y="5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2" name="Freeform 177"/>
            <p:cNvSpPr>
              <a:spLocks/>
            </p:cNvSpPr>
            <p:nvPr/>
          </p:nvSpPr>
          <p:spPr bwMode="auto">
            <a:xfrm>
              <a:off x="4849" y="3587"/>
              <a:ext cx="10" cy="5"/>
            </a:xfrm>
            <a:custGeom>
              <a:avLst/>
              <a:gdLst>
                <a:gd name="T0" fmla="*/ 10 w 10"/>
                <a:gd name="T1" fmla="*/ 5 h 5"/>
                <a:gd name="T2" fmla="*/ 10 w 10"/>
                <a:gd name="T3" fmla="*/ 5 h 5"/>
                <a:gd name="T4" fmla="*/ 10 w 10"/>
                <a:gd name="T5" fmla="*/ 0 h 5"/>
                <a:gd name="T6" fmla="*/ 0 w 10"/>
                <a:gd name="T7" fmla="*/ 0 h 5"/>
                <a:gd name="T8" fmla="*/ 0 w 10"/>
                <a:gd name="T9" fmla="*/ 0 h 5"/>
                <a:gd name="T10" fmla="*/ 10 w 10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10" y="5"/>
                  </a:move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3" name="Freeform 178"/>
            <p:cNvSpPr>
              <a:spLocks/>
            </p:cNvSpPr>
            <p:nvPr/>
          </p:nvSpPr>
          <p:spPr bwMode="auto">
            <a:xfrm>
              <a:off x="4889" y="3592"/>
              <a:ext cx="1" cy="12"/>
            </a:xfrm>
            <a:custGeom>
              <a:avLst/>
              <a:gdLst>
                <a:gd name="T0" fmla="*/ 0 w 1"/>
                <a:gd name="T1" fmla="*/ 0 h 12"/>
                <a:gd name="T2" fmla="*/ 0 w 1"/>
                <a:gd name="T3" fmla="*/ 6 h 12"/>
                <a:gd name="T4" fmla="*/ 0 w 1"/>
                <a:gd name="T5" fmla="*/ 6 h 12"/>
                <a:gd name="T6" fmla="*/ 0 w 1"/>
                <a:gd name="T7" fmla="*/ 12 h 12"/>
                <a:gd name="T8" fmla="*/ 0 w 1"/>
                <a:gd name="T9" fmla="*/ 6 h 12"/>
                <a:gd name="T10" fmla="*/ 0 w 1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2"/>
                <a:gd name="T20" fmla="*/ 1 w 1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2">
                  <a:moveTo>
                    <a:pt x="0" y="0"/>
                  </a:moveTo>
                  <a:lnTo>
                    <a:pt x="0" y="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4" name="Freeform 179"/>
            <p:cNvSpPr>
              <a:spLocks/>
            </p:cNvSpPr>
            <p:nvPr/>
          </p:nvSpPr>
          <p:spPr bwMode="auto">
            <a:xfrm>
              <a:off x="4889" y="3559"/>
              <a:ext cx="119" cy="39"/>
            </a:xfrm>
            <a:custGeom>
              <a:avLst/>
              <a:gdLst>
                <a:gd name="T0" fmla="*/ 119 w 119"/>
                <a:gd name="T1" fmla="*/ 0 h 39"/>
                <a:gd name="T2" fmla="*/ 119 w 119"/>
                <a:gd name="T3" fmla="*/ 0 h 39"/>
                <a:gd name="T4" fmla="*/ 109 w 119"/>
                <a:gd name="T5" fmla="*/ 5 h 39"/>
                <a:gd name="T6" fmla="*/ 99 w 119"/>
                <a:gd name="T7" fmla="*/ 5 h 39"/>
                <a:gd name="T8" fmla="*/ 99 w 119"/>
                <a:gd name="T9" fmla="*/ 5 h 39"/>
                <a:gd name="T10" fmla="*/ 89 w 119"/>
                <a:gd name="T11" fmla="*/ 11 h 39"/>
                <a:gd name="T12" fmla="*/ 79 w 119"/>
                <a:gd name="T13" fmla="*/ 11 h 39"/>
                <a:gd name="T14" fmla="*/ 69 w 119"/>
                <a:gd name="T15" fmla="*/ 11 h 39"/>
                <a:gd name="T16" fmla="*/ 69 w 119"/>
                <a:gd name="T17" fmla="*/ 11 h 39"/>
                <a:gd name="T18" fmla="*/ 59 w 119"/>
                <a:gd name="T19" fmla="*/ 17 h 39"/>
                <a:gd name="T20" fmla="*/ 50 w 119"/>
                <a:gd name="T21" fmla="*/ 17 h 39"/>
                <a:gd name="T22" fmla="*/ 40 w 119"/>
                <a:gd name="T23" fmla="*/ 22 h 39"/>
                <a:gd name="T24" fmla="*/ 30 w 119"/>
                <a:gd name="T25" fmla="*/ 22 h 39"/>
                <a:gd name="T26" fmla="*/ 20 w 119"/>
                <a:gd name="T27" fmla="*/ 22 h 39"/>
                <a:gd name="T28" fmla="*/ 20 w 119"/>
                <a:gd name="T29" fmla="*/ 28 h 39"/>
                <a:gd name="T30" fmla="*/ 10 w 119"/>
                <a:gd name="T31" fmla="*/ 33 h 39"/>
                <a:gd name="T32" fmla="*/ 0 w 119"/>
                <a:gd name="T33" fmla="*/ 33 h 39"/>
                <a:gd name="T34" fmla="*/ 0 w 119"/>
                <a:gd name="T35" fmla="*/ 39 h 39"/>
                <a:gd name="T36" fmla="*/ 10 w 119"/>
                <a:gd name="T37" fmla="*/ 39 h 39"/>
                <a:gd name="T38" fmla="*/ 20 w 119"/>
                <a:gd name="T39" fmla="*/ 33 h 39"/>
                <a:gd name="T40" fmla="*/ 30 w 119"/>
                <a:gd name="T41" fmla="*/ 33 h 39"/>
                <a:gd name="T42" fmla="*/ 40 w 119"/>
                <a:gd name="T43" fmla="*/ 28 h 39"/>
                <a:gd name="T44" fmla="*/ 40 w 119"/>
                <a:gd name="T45" fmla="*/ 28 h 39"/>
                <a:gd name="T46" fmla="*/ 50 w 119"/>
                <a:gd name="T47" fmla="*/ 22 h 39"/>
                <a:gd name="T48" fmla="*/ 59 w 119"/>
                <a:gd name="T49" fmla="*/ 22 h 39"/>
                <a:gd name="T50" fmla="*/ 69 w 119"/>
                <a:gd name="T51" fmla="*/ 22 h 39"/>
                <a:gd name="T52" fmla="*/ 79 w 119"/>
                <a:gd name="T53" fmla="*/ 17 h 39"/>
                <a:gd name="T54" fmla="*/ 79 w 119"/>
                <a:gd name="T55" fmla="*/ 17 h 39"/>
                <a:gd name="T56" fmla="*/ 89 w 119"/>
                <a:gd name="T57" fmla="*/ 17 h 39"/>
                <a:gd name="T58" fmla="*/ 99 w 119"/>
                <a:gd name="T59" fmla="*/ 11 h 39"/>
                <a:gd name="T60" fmla="*/ 109 w 119"/>
                <a:gd name="T61" fmla="*/ 11 h 39"/>
                <a:gd name="T62" fmla="*/ 109 w 119"/>
                <a:gd name="T63" fmla="*/ 11 h 39"/>
                <a:gd name="T64" fmla="*/ 119 w 119"/>
                <a:gd name="T65" fmla="*/ 5 h 39"/>
                <a:gd name="T66" fmla="*/ 119 w 119"/>
                <a:gd name="T67" fmla="*/ 5 h 39"/>
                <a:gd name="T68" fmla="*/ 119 w 119"/>
                <a:gd name="T69" fmla="*/ 0 h 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9"/>
                <a:gd name="T106" fmla="*/ 0 h 39"/>
                <a:gd name="T107" fmla="*/ 119 w 119"/>
                <a:gd name="T108" fmla="*/ 39 h 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9" h="39">
                  <a:moveTo>
                    <a:pt x="119" y="0"/>
                  </a:moveTo>
                  <a:lnTo>
                    <a:pt x="119" y="0"/>
                  </a:lnTo>
                  <a:lnTo>
                    <a:pt x="109" y="5"/>
                  </a:lnTo>
                  <a:lnTo>
                    <a:pt x="99" y="5"/>
                  </a:lnTo>
                  <a:lnTo>
                    <a:pt x="89" y="11"/>
                  </a:lnTo>
                  <a:lnTo>
                    <a:pt x="79" y="11"/>
                  </a:lnTo>
                  <a:lnTo>
                    <a:pt x="69" y="11"/>
                  </a:lnTo>
                  <a:lnTo>
                    <a:pt x="59" y="17"/>
                  </a:lnTo>
                  <a:lnTo>
                    <a:pt x="50" y="17"/>
                  </a:lnTo>
                  <a:lnTo>
                    <a:pt x="40" y="22"/>
                  </a:lnTo>
                  <a:lnTo>
                    <a:pt x="30" y="22"/>
                  </a:lnTo>
                  <a:lnTo>
                    <a:pt x="20" y="22"/>
                  </a:lnTo>
                  <a:lnTo>
                    <a:pt x="20" y="28"/>
                  </a:lnTo>
                  <a:lnTo>
                    <a:pt x="1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0" y="39"/>
                  </a:lnTo>
                  <a:lnTo>
                    <a:pt x="20" y="33"/>
                  </a:lnTo>
                  <a:lnTo>
                    <a:pt x="30" y="33"/>
                  </a:lnTo>
                  <a:lnTo>
                    <a:pt x="40" y="28"/>
                  </a:lnTo>
                  <a:lnTo>
                    <a:pt x="50" y="22"/>
                  </a:lnTo>
                  <a:lnTo>
                    <a:pt x="59" y="22"/>
                  </a:lnTo>
                  <a:lnTo>
                    <a:pt x="69" y="22"/>
                  </a:lnTo>
                  <a:lnTo>
                    <a:pt x="79" y="17"/>
                  </a:lnTo>
                  <a:lnTo>
                    <a:pt x="89" y="17"/>
                  </a:lnTo>
                  <a:lnTo>
                    <a:pt x="99" y="11"/>
                  </a:lnTo>
                  <a:lnTo>
                    <a:pt x="109" y="11"/>
                  </a:lnTo>
                  <a:lnTo>
                    <a:pt x="119" y="5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5" name="Freeform 180"/>
            <p:cNvSpPr>
              <a:spLocks/>
            </p:cNvSpPr>
            <p:nvPr/>
          </p:nvSpPr>
          <p:spPr bwMode="auto">
            <a:xfrm>
              <a:off x="5008" y="3559"/>
              <a:ext cx="10" cy="5"/>
            </a:xfrm>
            <a:custGeom>
              <a:avLst/>
              <a:gdLst>
                <a:gd name="T0" fmla="*/ 0 w 10"/>
                <a:gd name="T1" fmla="*/ 5 h 5"/>
                <a:gd name="T2" fmla="*/ 10 w 10"/>
                <a:gd name="T3" fmla="*/ 0 h 5"/>
                <a:gd name="T4" fmla="*/ 10 w 10"/>
                <a:gd name="T5" fmla="*/ 0 h 5"/>
                <a:gd name="T6" fmla="*/ 0 w 10"/>
                <a:gd name="T7" fmla="*/ 0 h 5"/>
                <a:gd name="T8" fmla="*/ 0 w 10"/>
                <a:gd name="T9" fmla="*/ 0 h 5"/>
                <a:gd name="T10" fmla="*/ 0 w 10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0" y="5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6" name="Freeform 181"/>
            <p:cNvSpPr>
              <a:spLocks/>
            </p:cNvSpPr>
            <p:nvPr/>
          </p:nvSpPr>
          <p:spPr bwMode="auto">
            <a:xfrm>
              <a:off x="4830" y="3643"/>
              <a:ext cx="10" cy="6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0 h 6"/>
                <a:gd name="T4" fmla="*/ 10 w 10"/>
                <a:gd name="T5" fmla="*/ 6 h 6"/>
                <a:gd name="T6" fmla="*/ 10 w 10"/>
                <a:gd name="T7" fmla="*/ 6 h 6"/>
                <a:gd name="T8" fmla="*/ 10 w 10"/>
                <a:gd name="T9" fmla="*/ 6 h 6"/>
                <a:gd name="T10" fmla="*/ 1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0"/>
                  </a:moveTo>
                  <a:lnTo>
                    <a:pt x="0" y="0"/>
                  </a:lnTo>
                  <a:lnTo>
                    <a:pt x="1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7" name="Freeform 182"/>
            <p:cNvSpPr>
              <a:spLocks/>
            </p:cNvSpPr>
            <p:nvPr/>
          </p:nvSpPr>
          <p:spPr bwMode="auto">
            <a:xfrm>
              <a:off x="4840" y="3592"/>
              <a:ext cx="108" cy="57"/>
            </a:xfrm>
            <a:custGeom>
              <a:avLst/>
              <a:gdLst>
                <a:gd name="T0" fmla="*/ 108 w 108"/>
                <a:gd name="T1" fmla="*/ 0 h 57"/>
                <a:gd name="T2" fmla="*/ 99 w 108"/>
                <a:gd name="T3" fmla="*/ 6 h 57"/>
                <a:gd name="T4" fmla="*/ 99 w 108"/>
                <a:gd name="T5" fmla="*/ 6 h 57"/>
                <a:gd name="T6" fmla="*/ 89 w 108"/>
                <a:gd name="T7" fmla="*/ 12 h 57"/>
                <a:gd name="T8" fmla="*/ 89 w 108"/>
                <a:gd name="T9" fmla="*/ 12 h 57"/>
                <a:gd name="T10" fmla="*/ 79 w 108"/>
                <a:gd name="T11" fmla="*/ 12 h 57"/>
                <a:gd name="T12" fmla="*/ 69 w 108"/>
                <a:gd name="T13" fmla="*/ 17 h 57"/>
                <a:gd name="T14" fmla="*/ 59 w 108"/>
                <a:gd name="T15" fmla="*/ 17 h 57"/>
                <a:gd name="T16" fmla="*/ 59 w 108"/>
                <a:gd name="T17" fmla="*/ 23 h 57"/>
                <a:gd name="T18" fmla="*/ 49 w 108"/>
                <a:gd name="T19" fmla="*/ 23 h 57"/>
                <a:gd name="T20" fmla="*/ 39 w 108"/>
                <a:gd name="T21" fmla="*/ 29 h 57"/>
                <a:gd name="T22" fmla="*/ 29 w 108"/>
                <a:gd name="T23" fmla="*/ 29 h 57"/>
                <a:gd name="T24" fmla="*/ 29 w 108"/>
                <a:gd name="T25" fmla="*/ 34 h 57"/>
                <a:gd name="T26" fmla="*/ 19 w 108"/>
                <a:gd name="T27" fmla="*/ 34 h 57"/>
                <a:gd name="T28" fmla="*/ 9 w 108"/>
                <a:gd name="T29" fmla="*/ 40 h 57"/>
                <a:gd name="T30" fmla="*/ 0 w 108"/>
                <a:gd name="T31" fmla="*/ 46 h 57"/>
                <a:gd name="T32" fmla="*/ 0 w 108"/>
                <a:gd name="T33" fmla="*/ 51 h 57"/>
                <a:gd name="T34" fmla="*/ 0 w 108"/>
                <a:gd name="T35" fmla="*/ 57 h 57"/>
                <a:gd name="T36" fmla="*/ 9 w 108"/>
                <a:gd name="T37" fmla="*/ 51 h 57"/>
                <a:gd name="T38" fmla="*/ 9 w 108"/>
                <a:gd name="T39" fmla="*/ 46 h 57"/>
                <a:gd name="T40" fmla="*/ 19 w 108"/>
                <a:gd name="T41" fmla="*/ 40 h 57"/>
                <a:gd name="T42" fmla="*/ 29 w 108"/>
                <a:gd name="T43" fmla="*/ 40 h 57"/>
                <a:gd name="T44" fmla="*/ 39 w 108"/>
                <a:gd name="T45" fmla="*/ 34 h 57"/>
                <a:gd name="T46" fmla="*/ 39 w 108"/>
                <a:gd name="T47" fmla="*/ 34 h 57"/>
                <a:gd name="T48" fmla="*/ 49 w 108"/>
                <a:gd name="T49" fmla="*/ 29 h 57"/>
                <a:gd name="T50" fmla="*/ 59 w 108"/>
                <a:gd name="T51" fmla="*/ 29 h 57"/>
                <a:gd name="T52" fmla="*/ 69 w 108"/>
                <a:gd name="T53" fmla="*/ 23 h 57"/>
                <a:gd name="T54" fmla="*/ 69 w 108"/>
                <a:gd name="T55" fmla="*/ 23 h 57"/>
                <a:gd name="T56" fmla="*/ 79 w 108"/>
                <a:gd name="T57" fmla="*/ 23 h 57"/>
                <a:gd name="T58" fmla="*/ 89 w 108"/>
                <a:gd name="T59" fmla="*/ 17 h 57"/>
                <a:gd name="T60" fmla="*/ 89 w 108"/>
                <a:gd name="T61" fmla="*/ 17 h 57"/>
                <a:gd name="T62" fmla="*/ 99 w 108"/>
                <a:gd name="T63" fmla="*/ 12 h 57"/>
                <a:gd name="T64" fmla="*/ 108 w 108"/>
                <a:gd name="T65" fmla="*/ 12 h 57"/>
                <a:gd name="T66" fmla="*/ 108 w 108"/>
                <a:gd name="T67" fmla="*/ 6 h 57"/>
                <a:gd name="T68" fmla="*/ 108 w 108"/>
                <a:gd name="T69" fmla="*/ 0 h 5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8"/>
                <a:gd name="T106" fmla="*/ 0 h 57"/>
                <a:gd name="T107" fmla="*/ 108 w 108"/>
                <a:gd name="T108" fmla="*/ 57 h 5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8" h="57">
                  <a:moveTo>
                    <a:pt x="108" y="0"/>
                  </a:moveTo>
                  <a:lnTo>
                    <a:pt x="99" y="6"/>
                  </a:lnTo>
                  <a:lnTo>
                    <a:pt x="89" y="12"/>
                  </a:lnTo>
                  <a:lnTo>
                    <a:pt x="79" y="12"/>
                  </a:lnTo>
                  <a:lnTo>
                    <a:pt x="69" y="17"/>
                  </a:lnTo>
                  <a:lnTo>
                    <a:pt x="59" y="17"/>
                  </a:lnTo>
                  <a:lnTo>
                    <a:pt x="59" y="23"/>
                  </a:lnTo>
                  <a:lnTo>
                    <a:pt x="49" y="23"/>
                  </a:lnTo>
                  <a:lnTo>
                    <a:pt x="39" y="29"/>
                  </a:lnTo>
                  <a:lnTo>
                    <a:pt x="29" y="29"/>
                  </a:lnTo>
                  <a:lnTo>
                    <a:pt x="29" y="34"/>
                  </a:lnTo>
                  <a:lnTo>
                    <a:pt x="19" y="34"/>
                  </a:lnTo>
                  <a:lnTo>
                    <a:pt x="9" y="40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7"/>
                  </a:lnTo>
                  <a:lnTo>
                    <a:pt x="9" y="51"/>
                  </a:lnTo>
                  <a:lnTo>
                    <a:pt x="9" y="46"/>
                  </a:lnTo>
                  <a:lnTo>
                    <a:pt x="19" y="40"/>
                  </a:lnTo>
                  <a:lnTo>
                    <a:pt x="29" y="40"/>
                  </a:lnTo>
                  <a:lnTo>
                    <a:pt x="39" y="34"/>
                  </a:lnTo>
                  <a:lnTo>
                    <a:pt x="49" y="29"/>
                  </a:lnTo>
                  <a:lnTo>
                    <a:pt x="59" y="29"/>
                  </a:lnTo>
                  <a:lnTo>
                    <a:pt x="69" y="23"/>
                  </a:lnTo>
                  <a:lnTo>
                    <a:pt x="79" y="23"/>
                  </a:lnTo>
                  <a:lnTo>
                    <a:pt x="89" y="17"/>
                  </a:lnTo>
                  <a:lnTo>
                    <a:pt x="99" y="12"/>
                  </a:lnTo>
                  <a:lnTo>
                    <a:pt x="108" y="12"/>
                  </a:lnTo>
                  <a:lnTo>
                    <a:pt x="108" y="6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8" name="Freeform 183"/>
            <p:cNvSpPr>
              <a:spLocks/>
            </p:cNvSpPr>
            <p:nvPr/>
          </p:nvSpPr>
          <p:spPr bwMode="auto">
            <a:xfrm>
              <a:off x="4948" y="3592"/>
              <a:ext cx="10" cy="6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6 h 6"/>
                <a:gd name="T4" fmla="*/ 0 w 10"/>
                <a:gd name="T5" fmla="*/ 0 h 6"/>
                <a:gd name="T6" fmla="*/ 0 w 10"/>
                <a:gd name="T7" fmla="*/ 0 h 6"/>
                <a:gd name="T8" fmla="*/ 0 w 10"/>
                <a:gd name="T9" fmla="*/ 0 h 6"/>
                <a:gd name="T10" fmla="*/ 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6"/>
                  </a:moveTo>
                  <a:lnTo>
                    <a:pt x="1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9" name="Freeform 184"/>
            <p:cNvSpPr>
              <a:spLocks/>
            </p:cNvSpPr>
            <p:nvPr/>
          </p:nvSpPr>
          <p:spPr bwMode="auto">
            <a:xfrm>
              <a:off x="4790" y="3683"/>
              <a:ext cx="1" cy="5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0 h 5"/>
                <a:gd name="T4" fmla="*/ 0 w 1"/>
                <a:gd name="T5" fmla="*/ 5 h 5"/>
                <a:gd name="T6" fmla="*/ 0 w 1"/>
                <a:gd name="T7" fmla="*/ 5 h 5"/>
                <a:gd name="T8" fmla="*/ 0 w 1"/>
                <a:gd name="T9" fmla="*/ 5 h 5"/>
                <a:gd name="T10" fmla="*/ 0 w 1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5"/>
                <a:gd name="T20" fmla="*/ 1 w 1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5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0" name="Freeform 185"/>
            <p:cNvSpPr>
              <a:spLocks/>
            </p:cNvSpPr>
            <p:nvPr/>
          </p:nvSpPr>
          <p:spPr bwMode="auto">
            <a:xfrm>
              <a:off x="4790" y="3626"/>
              <a:ext cx="109" cy="62"/>
            </a:xfrm>
            <a:custGeom>
              <a:avLst/>
              <a:gdLst>
                <a:gd name="T0" fmla="*/ 109 w 109"/>
                <a:gd name="T1" fmla="*/ 0 h 62"/>
                <a:gd name="T2" fmla="*/ 99 w 109"/>
                <a:gd name="T3" fmla="*/ 6 h 62"/>
                <a:gd name="T4" fmla="*/ 99 w 109"/>
                <a:gd name="T5" fmla="*/ 6 h 62"/>
                <a:gd name="T6" fmla="*/ 89 w 109"/>
                <a:gd name="T7" fmla="*/ 12 h 62"/>
                <a:gd name="T8" fmla="*/ 89 w 109"/>
                <a:gd name="T9" fmla="*/ 12 h 62"/>
                <a:gd name="T10" fmla="*/ 79 w 109"/>
                <a:gd name="T11" fmla="*/ 17 h 62"/>
                <a:gd name="T12" fmla="*/ 69 w 109"/>
                <a:gd name="T13" fmla="*/ 17 h 62"/>
                <a:gd name="T14" fmla="*/ 59 w 109"/>
                <a:gd name="T15" fmla="*/ 23 h 62"/>
                <a:gd name="T16" fmla="*/ 59 w 109"/>
                <a:gd name="T17" fmla="*/ 23 h 62"/>
                <a:gd name="T18" fmla="*/ 50 w 109"/>
                <a:gd name="T19" fmla="*/ 29 h 62"/>
                <a:gd name="T20" fmla="*/ 40 w 109"/>
                <a:gd name="T21" fmla="*/ 29 h 62"/>
                <a:gd name="T22" fmla="*/ 30 w 109"/>
                <a:gd name="T23" fmla="*/ 34 h 62"/>
                <a:gd name="T24" fmla="*/ 30 w 109"/>
                <a:gd name="T25" fmla="*/ 34 h 62"/>
                <a:gd name="T26" fmla="*/ 20 w 109"/>
                <a:gd name="T27" fmla="*/ 40 h 62"/>
                <a:gd name="T28" fmla="*/ 10 w 109"/>
                <a:gd name="T29" fmla="*/ 45 h 62"/>
                <a:gd name="T30" fmla="*/ 0 w 109"/>
                <a:gd name="T31" fmla="*/ 51 h 62"/>
                <a:gd name="T32" fmla="*/ 0 w 109"/>
                <a:gd name="T33" fmla="*/ 57 h 62"/>
                <a:gd name="T34" fmla="*/ 0 w 109"/>
                <a:gd name="T35" fmla="*/ 62 h 62"/>
                <a:gd name="T36" fmla="*/ 10 w 109"/>
                <a:gd name="T37" fmla="*/ 57 h 62"/>
                <a:gd name="T38" fmla="*/ 10 w 109"/>
                <a:gd name="T39" fmla="*/ 51 h 62"/>
                <a:gd name="T40" fmla="*/ 20 w 109"/>
                <a:gd name="T41" fmla="*/ 45 h 62"/>
                <a:gd name="T42" fmla="*/ 30 w 109"/>
                <a:gd name="T43" fmla="*/ 40 h 62"/>
                <a:gd name="T44" fmla="*/ 40 w 109"/>
                <a:gd name="T45" fmla="*/ 40 h 62"/>
                <a:gd name="T46" fmla="*/ 40 w 109"/>
                <a:gd name="T47" fmla="*/ 34 h 62"/>
                <a:gd name="T48" fmla="*/ 50 w 109"/>
                <a:gd name="T49" fmla="*/ 34 h 62"/>
                <a:gd name="T50" fmla="*/ 59 w 109"/>
                <a:gd name="T51" fmla="*/ 29 h 62"/>
                <a:gd name="T52" fmla="*/ 69 w 109"/>
                <a:gd name="T53" fmla="*/ 29 h 62"/>
                <a:gd name="T54" fmla="*/ 69 w 109"/>
                <a:gd name="T55" fmla="*/ 23 h 62"/>
                <a:gd name="T56" fmla="*/ 79 w 109"/>
                <a:gd name="T57" fmla="*/ 23 h 62"/>
                <a:gd name="T58" fmla="*/ 89 w 109"/>
                <a:gd name="T59" fmla="*/ 17 h 62"/>
                <a:gd name="T60" fmla="*/ 99 w 109"/>
                <a:gd name="T61" fmla="*/ 17 h 62"/>
                <a:gd name="T62" fmla="*/ 99 w 109"/>
                <a:gd name="T63" fmla="*/ 12 h 62"/>
                <a:gd name="T64" fmla="*/ 109 w 109"/>
                <a:gd name="T65" fmla="*/ 12 h 62"/>
                <a:gd name="T66" fmla="*/ 109 w 109"/>
                <a:gd name="T67" fmla="*/ 6 h 62"/>
                <a:gd name="T68" fmla="*/ 109 w 109"/>
                <a:gd name="T69" fmla="*/ 0 h 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9"/>
                <a:gd name="T106" fmla="*/ 0 h 62"/>
                <a:gd name="T107" fmla="*/ 109 w 109"/>
                <a:gd name="T108" fmla="*/ 62 h 6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9" h="62">
                  <a:moveTo>
                    <a:pt x="109" y="0"/>
                  </a:moveTo>
                  <a:lnTo>
                    <a:pt x="99" y="6"/>
                  </a:lnTo>
                  <a:lnTo>
                    <a:pt x="89" y="12"/>
                  </a:lnTo>
                  <a:lnTo>
                    <a:pt x="79" y="17"/>
                  </a:lnTo>
                  <a:lnTo>
                    <a:pt x="69" y="17"/>
                  </a:lnTo>
                  <a:lnTo>
                    <a:pt x="59" y="23"/>
                  </a:lnTo>
                  <a:lnTo>
                    <a:pt x="50" y="29"/>
                  </a:lnTo>
                  <a:lnTo>
                    <a:pt x="40" y="29"/>
                  </a:lnTo>
                  <a:lnTo>
                    <a:pt x="30" y="34"/>
                  </a:lnTo>
                  <a:lnTo>
                    <a:pt x="20" y="40"/>
                  </a:lnTo>
                  <a:lnTo>
                    <a:pt x="10" y="45"/>
                  </a:lnTo>
                  <a:lnTo>
                    <a:pt x="0" y="51"/>
                  </a:lnTo>
                  <a:lnTo>
                    <a:pt x="0" y="57"/>
                  </a:lnTo>
                  <a:lnTo>
                    <a:pt x="0" y="62"/>
                  </a:lnTo>
                  <a:lnTo>
                    <a:pt x="10" y="57"/>
                  </a:lnTo>
                  <a:lnTo>
                    <a:pt x="10" y="51"/>
                  </a:lnTo>
                  <a:lnTo>
                    <a:pt x="20" y="45"/>
                  </a:lnTo>
                  <a:lnTo>
                    <a:pt x="30" y="40"/>
                  </a:lnTo>
                  <a:lnTo>
                    <a:pt x="40" y="40"/>
                  </a:lnTo>
                  <a:lnTo>
                    <a:pt x="40" y="34"/>
                  </a:lnTo>
                  <a:lnTo>
                    <a:pt x="50" y="34"/>
                  </a:lnTo>
                  <a:lnTo>
                    <a:pt x="59" y="29"/>
                  </a:lnTo>
                  <a:lnTo>
                    <a:pt x="69" y="29"/>
                  </a:lnTo>
                  <a:lnTo>
                    <a:pt x="69" y="23"/>
                  </a:lnTo>
                  <a:lnTo>
                    <a:pt x="79" y="23"/>
                  </a:lnTo>
                  <a:lnTo>
                    <a:pt x="89" y="17"/>
                  </a:lnTo>
                  <a:lnTo>
                    <a:pt x="99" y="17"/>
                  </a:lnTo>
                  <a:lnTo>
                    <a:pt x="99" y="12"/>
                  </a:lnTo>
                  <a:lnTo>
                    <a:pt x="109" y="12"/>
                  </a:lnTo>
                  <a:lnTo>
                    <a:pt x="109" y="6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1" name="Freeform 186"/>
            <p:cNvSpPr>
              <a:spLocks/>
            </p:cNvSpPr>
            <p:nvPr/>
          </p:nvSpPr>
          <p:spPr bwMode="auto">
            <a:xfrm>
              <a:off x="4899" y="3626"/>
              <a:ext cx="10" cy="6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6 h 6"/>
                <a:gd name="T4" fmla="*/ 0 w 10"/>
                <a:gd name="T5" fmla="*/ 0 h 6"/>
                <a:gd name="T6" fmla="*/ 0 w 10"/>
                <a:gd name="T7" fmla="*/ 0 h 6"/>
                <a:gd name="T8" fmla="*/ 0 w 10"/>
                <a:gd name="T9" fmla="*/ 0 h 6"/>
                <a:gd name="T10" fmla="*/ 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6"/>
                  </a:moveTo>
                  <a:lnTo>
                    <a:pt x="1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2" name="Freeform 187"/>
            <p:cNvSpPr>
              <a:spLocks/>
            </p:cNvSpPr>
            <p:nvPr/>
          </p:nvSpPr>
          <p:spPr bwMode="auto">
            <a:xfrm>
              <a:off x="4731" y="3733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0 h 6"/>
                <a:gd name="T4" fmla="*/ 10 w 10"/>
                <a:gd name="T5" fmla="*/ 6 h 6"/>
                <a:gd name="T6" fmla="*/ 10 w 10"/>
                <a:gd name="T7" fmla="*/ 6 h 6"/>
                <a:gd name="T8" fmla="*/ 10 w 10"/>
                <a:gd name="T9" fmla="*/ 6 h 6"/>
                <a:gd name="T10" fmla="*/ 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0"/>
                  </a:moveTo>
                  <a:lnTo>
                    <a:pt x="0" y="0"/>
                  </a:lnTo>
                  <a:lnTo>
                    <a:pt x="1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3" name="Freeform 188"/>
            <p:cNvSpPr>
              <a:spLocks/>
            </p:cNvSpPr>
            <p:nvPr/>
          </p:nvSpPr>
          <p:spPr bwMode="auto">
            <a:xfrm>
              <a:off x="4731" y="3671"/>
              <a:ext cx="118" cy="68"/>
            </a:xfrm>
            <a:custGeom>
              <a:avLst/>
              <a:gdLst>
                <a:gd name="T0" fmla="*/ 118 w 118"/>
                <a:gd name="T1" fmla="*/ 0 h 68"/>
                <a:gd name="T2" fmla="*/ 109 w 118"/>
                <a:gd name="T3" fmla="*/ 0 h 68"/>
                <a:gd name="T4" fmla="*/ 109 w 118"/>
                <a:gd name="T5" fmla="*/ 6 h 68"/>
                <a:gd name="T6" fmla="*/ 99 w 118"/>
                <a:gd name="T7" fmla="*/ 6 h 68"/>
                <a:gd name="T8" fmla="*/ 89 w 118"/>
                <a:gd name="T9" fmla="*/ 12 h 68"/>
                <a:gd name="T10" fmla="*/ 89 w 118"/>
                <a:gd name="T11" fmla="*/ 12 h 68"/>
                <a:gd name="T12" fmla="*/ 79 w 118"/>
                <a:gd name="T13" fmla="*/ 17 h 68"/>
                <a:gd name="T14" fmla="*/ 69 w 118"/>
                <a:gd name="T15" fmla="*/ 23 h 68"/>
                <a:gd name="T16" fmla="*/ 59 w 118"/>
                <a:gd name="T17" fmla="*/ 23 h 68"/>
                <a:gd name="T18" fmla="*/ 59 w 118"/>
                <a:gd name="T19" fmla="*/ 29 h 68"/>
                <a:gd name="T20" fmla="*/ 49 w 118"/>
                <a:gd name="T21" fmla="*/ 34 h 68"/>
                <a:gd name="T22" fmla="*/ 39 w 118"/>
                <a:gd name="T23" fmla="*/ 34 h 68"/>
                <a:gd name="T24" fmla="*/ 29 w 118"/>
                <a:gd name="T25" fmla="*/ 40 h 68"/>
                <a:gd name="T26" fmla="*/ 20 w 118"/>
                <a:gd name="T27" fmla="*/ 46 h 68"/>
                <a:gd name="T28" fmla="*/ 20 w 118"/>
                <a:gd name="T29" fmla="*/ 51 h 68"/>
                <a:gd name="T30" fmla="*/ 10 w 118"/>
                <a:gd name="T31" fmla="*/ 57 h 68"/>
                <a:gd name="T32" fmla="*/ 0 w 118"/>
                <a:gd name="T33" fmla="*/ 62 h 68"/>
                <a:gd name="T34" fmla="*/ 10 w 118"/>
                <a:gd name="T35" fmla="*/ 68 h 68"/>
                <a:gd name="T36" fmla="*/ 20 w 118"/>
                <a:gd name="T37" fmla="*/ 62 h 68"/>
                <a:gd name="T38" fmla="*/ 20 w 118"/>
                <a:gd name="T39" fmla="*/ 57 h 68"/>
                <a:gd name="T40" fmla="*/ 29 w 118"/>
                <a:gd name="T41" fmla="*/ 51 h 68"/>
                <a:gd name="T42" fmla="*/ 39 w 118"/>
                <a:gd name="T43" fmla="*/ 46 h 68"/>
                <a:gd name="T44" fmla="*/ 39 w 118"/>
                <a:gd name="T45" fmla="*/ 46 h 68"/>
                <a:gd name="T46" fmla="*/ 49 w 118"/>
                <a:gd name="T47" fmla="*/ 40 h 68"/>
                <a:gd name="T48" fmla="*/ 59 w 118"/>
                <a:gd name="T49" fmla="*/ 34 h 68"/>
                <a:gd name="T50" fmla="*/ 59 w 118"/>
                <a:gd name="T51" fmla="*/ 29 h 68"/>
                <a:gd name="T52" fmla="*/ 69 w 118"/>
                <a:gd name="T53" fmla="*/ 29 h 68"/>
                <a:gd name="T54" fmla="*/ 79 w 118"/>
                <a:gd name="T55" fmla="*/ 23 h 68"/>
                <a:gd name="T56" fmla="*/ 89 w 118"/>
                <a:gd name="T57" fmla="*/ 23 h 68"/>
                <a:gd name="T58" fmla="*/ 99 w 118"/>
                <a:gd name="T59" fmla="*/ 17 h 68"/>
                <a:gd name="T60" fmla="*/ 99 w 118"/>
                <a:gd name="T61" fmla="*/ 12 h 68"/>
                <a:gd name="T62" fmla="*/ 109 w 118"/>
                <a:gd name="T63" fmla="*/ 12 h 68"/>
                <a:gd name="T64" fmla="*/ 118 w 118"/>
                <a:gd name="T65" fmla="*/ 6 h 68"/>
                <a:gd name="T66" fmla="*/ 118 w 118"/>
                <a:gd name="T67" fmla="*/ 6 h 68"/>
                <a:gd name="T68" fmla="*/ 118 w 118"/>
                <a:gd name="T69" fmla="*/ 0 h 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8"/>
                <a:gd name="T106" fmla="*/ 0 h 68"/>
                <a:gd name="T107" fmla="*/ 118 w 118"/>
                <a:gd name="T108" fmla="*/ 68 h 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8" h="68">
                  <a:moveTo>
                    <a:pt x="118" y="0"/>
                  </a:moveTo>
                  <a:lnTo>
                    <a:pt x="109" y="0"/>
                  </a:lnTo>
                  <a:lnTo>
                    <a:pt x="109" y="6"/>
                  </a:lnTo>
                  <a:lnTo>
                    <a:pt x="99" y="6"/>
                  </a:lnTo>
                  <a:lnTo>
                    <a:pt x="89" y="12"/>
                  </a:lnTo>
                  <a:lnTo>
                    <a:pt x="79" y="17"/>
                  </a:lnTo>
                  <a:lnTo>
                    <a:pt x="69" y="23"/>
                  </a:lnTo>
                  <a:lnTo>
                    <a:pt x="59" y="23"/>
                  </a:lnTo>
                  <a:lnTo>
                    <a:pt x="59" y="29"/>
                  </a:lnTo>
                  <a:lnTo>
                    <a:pt x="49" y="34"/>
                  </a:lnTo>
                  <a:lnTo>
                    <a:pt x="39" y="34"/>
                  </a:lnTo>
                  <a:lnTo>
                    <a:pt x="29" y="40"/>
                  </a:lnTo>
                  <a:lnTo>
                    <a:pt x="20" y="46"/>
                  </a:lnTo>
                  <a:lnTo>
                    <a:pt x="20" y="51"/>
                  </a:lnTo>
                  <a:lnTo>
                    <a:pt x="10" y="57"/>
                  </a:lnTo>
                  <a:lnTo>
                    <a:pt x="0" y="62"/>
                  </a:lnTo>
                  <a:lnTo>
                    <a:pt x="10" y="68"/>
                  </a:lnTo>
                  <a:lnTo>
                    <a:pt x="20" y="62"/>
                  </a:lnTo>
                  <a:lnTo>
                    <a:pt x="20" y="57"/>
                  </a:lnTo>
                  <a:lnTo>
                    <a:pt x="29" y="51"/>
                  </a:lnTo>
                  <a:lnTo>
                    <a:pt x="39" y="46"/>
                  </a:lnTo>
                  <a:lnTo>
                    <a:pt x="49" y="40"/>
                  </a:lnTo>
                  <a:lnTo>
                    <a:pt x="59" y="34"/>
                  </a:lnTo>
                  <a:lnTo>
                    <a:pt x="59" y="29"/>
                  </a:lnTo>
                  <a:lnTo>
                    <a:pt x="69" y="29"/>
                  </a:lnTo>
                  <a:lnTo>
                    <a:pt x="79" y="23"/>
                  </a:lnTo>
                  <a:lnTo>
                    <a:pt x="89" y="23"/>
                  </a:lnTo>
                  <a:lnTo>
                    <a:pt x="99" y="17"/>
                  </a:lnTo>
                  <a:lnTo>
                    <a:pt x="99" y="12"/>
                  </a:lnTo>
                  <a:lnTo>
                    <a:pt x="109" y="12"/>
                  </a:lnTo>
                  <a:lnTo>
                    <a:pt x="118" y="6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4" name="Freeform 189"/>
            <p:cNvSpPr>
              <a:spLocks/>
            </p:cNvSpPr>
            <p:nvPr/>
          </p:nvSpPr>
          <p:spPr bwMode="auto">
            <a:xfrm>
              <a:off x="4849" y="3671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0 w 1"/>
                <a:gd name="T9" fmla="*/ 0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5" name="Freeform 190"/>
            <p:cNvSpPr>
              <a:spLocks/>
            </p:cNvSpPr>
            <p:nvPr/>
          </p:nvSpPr>
          <p:spPr bwMode="auto">
            <a:xfrm>
              <a:off x="4691" y="3829"/>
              <a:ext cx="1" cy="6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0 h 6"/>
                <a:gd name="T4" fmla="*/ 0 w 1"/>
                <a:gd name="T5" fmla="*/ 6 h 6"/>
                <a:gd name="T6" fmla="*/ 0 w 1"/>
                <a:gd name="T7" fmla="*/ 6 h 6"/>
                <a:gd name="T8" fmla="*/ 0 w 1"/>
                <a:gd name="T9" fmla="*/ 6 h 6"/>
                <a:gd name="T10" fmla="*/ 0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6" name="Freeform 191"/>
            <p:cNvSpPr>
              <a:spLocks/>
            </p:cNvSpPr>
            <p:nvPr/>
          </p:nvSpPr>
          <p:spPr bwMode="auto">
            <a:xfrm>
              <a:off x="4691" y="3739"/>
              <a:ext cx="99" cy="96"/>
            </a:xfrm>
            <a:custGeom>
              <a:avLst/>
              <a:gdLst>
                <a:gd name="T0" fmla="*/ 89 w 99"/>
                <a:gd name="T1" fmla="*/ 0 h 96"/>
                <a:gd name="T2" fmla="*/ 79 w 99"/>
                <a:gd name="T3" fmla="*/ 6 h 96"/>
                <a:gd name="T4" fmla="*/ 69 w 99"/>
                <a:gd name="T5" fmla="*/ 6 h 96"/>
                <a:gd name="T6" fmla="*/ 60 w 99"/>
                <a:gd name="T7" fmla="*/ 17 h 96"/>
                <a:gd name="T8" fmla="*/ 50 w 99"/>
                <a:gd name="T9" fmla="*/ 23 h 96"/>
                <a:gd name="T10" fmla="*/ 40 w 99"/>
                <a:gd name="T11" fmla="*/ 28 h 96"/>
                <a:gd name="T12" fmla="*/ 30 w 99"/>
                <a:gd name="T13" fmla="*/ 34 h 96"/>
                <a:gd name="T14" fmla="*/ 30 w 99"/>
                <a:gd name="T15" fmla="*/ 40 h 96"/>
                <a:gd name="T16" fmla="*/ 30 w 99"/>
                <a:gd name="T17" fmla="*/ 51 h 96"/>
                <a:gd name="T18" fmla="*/ 20 w 99"/>
                <a:gd name="T19" fmla="*/ 57 h 96"/>
                <a:gd name="T20" fmla="*/ 20 w 99"/>
                <a:gd name="T21" fmla="*/ 62 h 96"/>
                <a:gd name="T22" fmla="*/ 20 w 99"/>
                <a:gd name="T23" fmla="*/ 68 h 96"/>
                <a:gd name="T24" fmla="*/ 10 w 99"/>
                <a:gd name="T25" fmla="*/ 73 h 96"/>
                <a:gd name="T26" fmla="*/ 10 w 99"/>
                <a:gd name="T27" fmla="*/ 79 h 96"/>
                <a:gd name="T28" fmla="*/ 10 w 99"/>
                <a:gd name="T29" fmla="*/ 85 h 96"/>
                <a:gd name="T30" fmla="*/ 0 w 99"/>
                <a:gd name="T31" fmla="*/ 85 h 96"/>
                <a:gd name="T32" fmla="*/ 0 w 99"/>
                <a:gd name="T33" fmla="*/ 90 h 96"/>
                <a:gd name="T34" fmla="*/ 0 w 99"/>
                <a:gd name="T35" fmla="*/ 96 h 96"/>
                <a:gd name="T36" fmla="*/ 10 w 99"/>
                <a:gd name="T37" fmla="*/ 90 h 96"/>
                <a:gd name="T38" fmla="*/ 10 w 99"/>
                <a:gd name="T39" fmla="*/ 85 h 96"/>
                <a:gd name="T40" fmla="*/ 20 w 99"/>
                <a:gd name="T41" fmla="*/ 85 h 96"/>
                <a:gd name="T42" fmla="*/ 20 w 99"/>
                <a:gd name="T43" fmla="*/ 79 h 96"/>
                <a:gd name="T44" fmla="*/ 20 w 99"/>
                <a:gd name="T45" fmla="*/ 73 h 96"/>
                <a:gd name="T46" fmla="*/ 30 w 99"/>
                <a:gd name="T47" fmla="*/ 68 h 96"/>
                <a:gd name="T48" fmla="*/ 30 w 99"/>
                <a:gd name="T49" fmla="*/ 57 h 96"/>
                <a:gd name="T50" fmla="*/ 30 w 99"/>
                <a:gd name="T51" fmla="*/ 51 h 96"/>
                <a:gd name="T52" fmla="*/ 40 w 99"/>
                <a:gd name="T53" fmla="*/ 45 h 96"/>
                <a:gd name="T54" fmla="*/ 40 w 99"/>
                <a:gd name="T55" fmla="*/ 40 h 96"/>
                <a:gd name="T56" fmla="*/ 50 w 99"/>
                <a:gd name="T57" fmla="*/ 34 h 96"/>
                <a:gd name="T58" fmla="*/ 50 w 99"/>
                <a:gd name="T59" fmla="*/ 28 h 96"/>
                <a:gd name="T60" fmla="*/ 60 w 99"/>
                <a:gd name="T61" fmla="*/ 17 h 96"/>
                <a:gd name="T62" fmla="*/ 69 w 99"/>
                <a:gd name="T63" fmla="*/ 17 h 96"/>
                <a:gd name="T64" fmla="*/ 79 w 99"/>
                <a:gd name="T65" fmla="*/ 11 h 96"/>
                <a:gd name="T66" fmla="*/ 99 w 99"/>
                <a:gd name="T67" fmla="*/ 6 h 96"/>
                <a:gd name="T68" fmla="*/ 89 w 99"/>
                <a:gd name="T69" fmla="*/ 0 h 9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9"/>
                <a:gd name="T106" fmla="*/ 0 h 96"/>
                <a:gd name="T107" fmla="*/ 99 w 99"/>
                <a:gd name="T108" fmla="*/ 96 h 9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9" h="96">
                  <a:moveTo>
                    <a:pt x="89" y="0"/>
                  </a:moveTo>
                  <a:lnTo>
                    <a:pt x="79" y="6"/>
                  </a:lnTo>
                  <a:lnTo>
                    <a:pt x="69" y="6"/>
                  </a:lnTo>
                  <a:lnTo>
                    <a:pt x="60" y="17"/>
                  </a:lnTo>
                  <a:lnTo>
                    <a:pt x="50" y="23"/>
                  </a:lnTo>
                  <a:lnTo>
                    <a:pt x="40" y="28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30" y="51"/>
                  </a:lnTo>
                  <a:lnTo>
                    <a:pt x="20" y="57"/>
                  </a:lnTo>
                  <a:lnTo>
                    <a:pt x="20" y="62"/>
                  </a:lnTo>
                  <a:lnTo>
                    <a:pt x="20" y="68"/>
                  </a:lnTo>
                  <a:lnTo>
                    <a:pt x="10" y="73"/>
                  </a:lnTo>
                  <a:lnTo>
                    <a:pt x="10" y="79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90"/>
                  </a:lnTo>
                  <a:lnTo>
                    <a:pt x="0" y="96"/>
                  </a:lnTo>
                  <a:lnTo>
                    <a:pt x="10" y="90"/>
                  </a:lnTo>
                  <a:lnTo>
                    <a:pt x="10" y="85"/>
                  </a:lnTo>
                  <a:lnTo>
                    <a:pt x="20" y="85"/>
                  </a:lnTo>
                  <a:lnTo>
                    <a:pt x="20" y="79"/>
                  </a:lnTo>
                  <a:lnTo>
                    <a:pt x="20" y="73"/>
                  </a:lnTo>
                  <a:lnTo>
                    <a:pt x="30" y="68"/>
                  </a:lnTo>
                  <a:lnTo>
                    <a:pt x="30" y="57"/>
                  </a:lnTo>
                  <a:lnTo>
                    <a:pt x="30" y="51"/>
                  </a:lnTo>
                  <a:lnTo>
                    <a:pt x="40" y="45"/>
                  </a:lnTo>
                  <a:lnTo>
                    <a:pt x="40" y="40"/>
                  </a:lnTo>
                  <a:lnTo>
                    <a:pt x="50" y="34"/>
                  </a:lnTo>
                  <a:lnTo>
                    <a:pt x="50" y="28"/>
                  </a:lnTo>
                  <a:lnTo>
                    <a:pt x="60" y="17"/>
                  </a:lnTo>
                  <a:lnTo>
                    <a:pt x="69" y="17"/>
                  </a:lnTo>
                  <a:lnTo>
                    <a:pt x="79" y="11"/>
                  </a:lnTo>
                  <a:lnTo>
                    <a:pt x="99" y="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7" name="Freeform 192"/>
            <p:cNvSpPr>
              <a:spLocks/>
            </p:cNvSpPr>
            <p:nvPr/>
          </p:nvSpPr>
          <p:spPr bwMode="auto">
            <a:xfrm>
              <a:off x="4780" y="3739"/>
              <a:ext cx="10" cy="6"/>
            </a:xfrm>
            <a:custGeom>
              <a:avLst/>
              <a:gdLst>
                <a:gd name="T0" fmla="*/ 10 w 10"/>
                <a:gd name="T1" fmla="*/ 6 h 6"/>
                <a:gd name="T2" fmla="*/ 10 w 10"/>
                <a:gd name="T3" fmla="*/ 6 h 6"/>
                <a:gd name="T4" fmla="*/ 10 w 10"/>
                <a:gd name="T5" fmla="*/ 0 h 6"/>
                <a:gd name="T6" fmla="*/ 10 w 10"/>
                <a:gd name="T7" fmla="*/ 0 h 6"/>
                <a:gd name="T8" fmla="*/ 0 w 10"/>
                <a:gd name="T9" fmla="*/ 0 h 6"/>
                <a:gd name="T10" fmla="*/ 10 w 10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6"/>
                  </a:moveTo>
                  <a:lnTo>
                    <a:pt x="10" y="6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8" name="Freeform 193"/>
            <p:cNvSpPr>
              <a:spLocks/>
            </p:cNvSpPr>
            <p:nvPr/>
          </p:nvSpPr>
          <p:spPr bwMode="auto">
            <a:xfrm>
              <a:off x="4681" y="3880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10 w 10"/>
                <a:gd name="T7" fmla="*/ 6 h 6"/>
                <a:gd name="T8" fmla="*/ 10 w 10"/>
                <a:gd name="T9" fmla="*/ 6 h 6"/>
                <a:gd name="T10" fmla="*/ 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0"/>
                  </a:moveTo>
                  <a:lnTo>
                    <a:pt x="0" y="6"/>
                  </a:lnTo>
                  <a:lnTo>
                    <a:pt x="1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9" name="Freeform 194"/>
            <p:cNvSpPr>
              <a:spLocks/>
            </p:cNvSpPr>
            <p:nvPr/>
          </p:nvSpPr>
          <p:spPr bwMode="auto">
            <a:xfrm>
              <a:off x="4681" y="3773"/>
              <a:ext cx="70" cy="113"/>
            </a:xfrm>
            <a:custGeom>
              <a:avLst/>
              <a:gdLst>
                <a:gd name="T0" fmla="*/ 70 w 70"/>
                <a:gd name="T1" fmla="*/ 0 h 113"/>
                <a:gd name="T2" fmla="*/ 60 w 70"/>
                <a:gd name="T3" fmla="*/ 6 h 113"/>
                <a:gd name="T4" fmla="*/ 60 w 70"/>
                <a:gd name="T5" fmla="*/ 11 h 113"/>
                <a:gd name="T6" fmla="*/ 50 w 70"/>
                <a:gd name="T7" fmla="*/ 17 h 113"/>
                <a:gd name="T8" fmla="*/ 50 w 70"/>
                <a:gd name="T9" fmla="*/ 23 h 113"/>
                <a:gd name="T10" fmla="*/ 50 w 70"/>
                <a:gd name="T11" fmla="*/ 28 h 113"/>
                <a:gd name="T12" fmla="*/ 40 w 70"/>
                <a:gd name="T13" fmla="*/ 34 h 113"/>
                <a:gd name="T14" fmla="*/ 40 w 70"/>
                <a:gd name="T15" fmla="*/ 45 h 113"/>
                <a:gd name="T16" fmla="*/ 30 w 70"/>
                <a:gd name="T17" fmla="*/ 51 h 113"/>
                <a:gd name="T18" fmla="*/ 30 w 70"/>
                <a:gd name="T19" fmla="*/ 56 h 113"/>
                <a:gd name="T20" fmla="*/ 30 w 70"/>
                <a:gd name="T21" fmla="*/ 68 h 113"/>
                <a:gd name="T22" fmla="*/ 20 w 70"/>
                <a:gd name="T23" fmla="*/ 73 h 113"/>
                <a:gd name="T24" fmla="*/ 20 w 70"/>
                <a:gd name="T25" fmla="*/ 79 h 113"/>
                <a:gd name="T26" fmla="*/ 10 w 70"/>
                <a:gd name="T27" fmla="*/ 90 h 113"/>
                <a:gd name="T28" fmla="*/ 10 w 70"/>
                <a:gd name="T29" fmla="*/ 96 h 113"/>
                <a:gd name="T30" fmla="*/ 10 w 70"/>
                <a:gd name="T31" fmla="*/ 101 h 113"/>
                <a:gd name="T32" fmla="*/ 0 w 70"/>
                <a:gd name="T33" fmla="*/ 107 h 113"/>
                <a:gd name="T34" fmla="*/ 10 w 70"/>
                <a:gd name="T35" fmla="*/ 113 h 113"/>
                <a:gd name="T36" fmla="*/ 10 w 70"/>
                <a:gd name="T37" fmla="*/ 107 h 113"/>
                <a:gd name="T38" fmla="*/ 20 w 70"/>
                <a:gd name="T39" fmla="*/ 101 h 113"/>
                <a:gd name="T40" fmla="*/ 20 w 70"/>
                <a:gd name="T41" fmla="*/ 90 h 113"/>
                <a:gd name="T42" fmla="*/ 20 w 70"/>
                <a:gd name="T43" fmla="*/ 85 h 113"/>
                <a:gd name="T44" fmla="*/ 30 w 70"/>
                <a:gd name="T45" fmla="*/ 79 h 113"/>
                <a:gd name="T46" fmla="*/ 30 w 70"/>
                <a:gd name="T47" fmla="*/ 68 h 113"/>
                <a:gd name="T48" fmla="*/ 40 w 70"/>
                <a:gd name="T49" fmla="*/ 62 h 113"/>
                <a:gd name="T50" fmla="*/ 40 w 70"/>
                <a:gd name="T51" fmla="*/ 51 h 113"/>
                <a:gd name="T52" fmla="*/ 40 w 70"/>
                <a:gd name="T53" fmla="*/ 45 h 113"/>
                <a:gd name="T54" fmla="*/ 50 w 70"/>
                <a:gd name="T55" fmla="*/ 39 h 113"/>
                <a:gd name="T56" fmla="*/ 50 w 70"/>
                <a:gd name="T57" fmla="*/ 34 h 113"/>
                <a:gd name="T58" fmla="*/ 60 w 70"/>
                <a:gd name="T59" fmla="*/ 23 h 113"/>
                <a:gd name="T60" fmla="*/ 60 w 70"/>
                <a:gd name="T61" fmla="*/ 17 h 113"/>
                <a:gd name="T62" fmla="*/ 60 w 70"/>
                <a:gd name="T63" fmla="*/ 11 h 113"/>
                <a:gd name="T64" fmla="*/ 70 w 70"/>
                <a:gd name="T65" fmla="*/ 11 h 113"/>
                <a:gd name="T66" fmla="*/ 70 w 70"/>
                <a:gd name="T67" fmla="*/ 6 h 113"/>
                <a:gd name="T68" fmla="*/ 70 w 70"/>
                <a:gd name="T69" fmla="*/ 0 h 1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0"/>
                <a:gd name="T106" fmla="*/ 0 h 113"/>
                <a:gd name="T107" fmla="*/ 70 w 70"/>
                <a:gd name="T108" fmla="*/ 113 h 1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0" h="113">
                  <a:moveTo>
                    <a:pt x="70" y="0"/>
                  </a:moveTo>
                  <a:lnTo>
                    <a:pt x="60" y="6"/>
                  </a:lnTo>
                  <a:lnTo>
                    <a:pt x="60" y="11"/>
                  </a:lnTo>
                  <a:lnTo>
                    <a:pt x="50" y="17"/>
                  </a:lnTo>
                  <a:lnTo>
                    <a:pt x="50" y="23"/>
                  </a:lnTo>
                  <a:lnTo>
                    <a:pt x="50" y="28"/>
                  </a:lnTo>
                  <a:lnTo>
                    <a:pt x="40" y="34"/>
                  </a:lnTo>
                  <a:lnTo>
                    <a:pt x="40" y="45"/>
                  </a:lnTo>
                  <a:lnTo>
                    <a:pt x="30" y="51"/>
                  </a:lnTo>
                  <a:lnTo>
                    <a:pt x="30" y="56"/>
                  </a:lnTo>
                  <a:lnTo>
                    <a:pt x="30" y="68"/>
                  </a:lnTo>
                  <a:lnTo>
                    <a:pt x="20" y="73"/>
                  </a:lnTo>
                  <a:lnTo>
                    <a:pt x="20" y="79"/>
                  </a:lnTo>
                  <a:lnTo>
                    <a:pt x="10" y="90"/>
                  </a:lnTo>
                  <a:lnTo>
                    <a:pt x="10" y="96"/>
                  </a:lnTo>
                  <a:lnTo>
                    <a:pt x="10" y="101"/>
                  </a:lnTo>
                  <a:lnTo>
                    <a:pt x="0" y="107"/>
                  </a:lnTo>
                  <a:lnTo>
                    <a:pt x="10" y="113"/>
                  </a:lnTo>
                  <a:lnTo>
                    <a:pt x="10" y="107"/>
                  </a:lnTo>
                  <a:lnTo>
                    <a:pt x="20" y="101"/>
                  </a:lnTo>
                  <a:lnTo>
                    <a:pt x="20" y="90"/>
                  </a:lnTo>
                  <a:lnTo>
                    <a:pt x="20" y="85"/>
                  </a:lnTo>
                  <a:lnTo>
                    <a:pt x="30" y="79"/>
                  </a:lnTo>
                  <a:lnTo>
                    <a:pt x="30" y="68"/>
                  </a:lnTo>
                  <a:lnTo>
                    <a:pt x="40" y="62"/>
                  </a:lnTo>
                  <a:lnTo>
                    <a:pt x="40" y="51"/>
                  </a:lnTo>
                  <a:lnTo>
                    <a:pt x="40" y="45"/>
                  </a:lnTo>
                  <a:lnTo>
                    <a:pt x="50" y="39"/>
                  </a:lnTo>
                  <a:lnTo>
                    <a:pt x="50" y="34"/>
                  </a:lnTo>
                  <a:lnTo>
                    <a:pt x="60" y="23"/>
                  </a:lnTo>
                  <a:lnTo>
                    <a:pt x="60" y="17"/>
                  </a:lnTo>
                  <a:lnTo>
                    <a:pt x="60" y="11"/>
                  </a:lnTo>
                  <a:lnTo>
                    <a:pt x="70" y="11"/>
                  </a:lnTo>
                  <a:lnTo>
                    <a:pt x="70" y="6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0" name="Freeform 195"/>
            <p:cNvSpPr>
              <a:spLocks/>
            </p:cNvSpPr>
            <p:nvPr/>
          </p:nvSpPr>
          <p:spPr bwMode="auto">
            <a:xfrm>
              <a:off x="4751" y="3773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0 w 1"/>
                <a:gd name="T5" fmla="*/ 0 h 6"/>
                <a:gd name="T6" fmla="*/ 0 w 1"/>
                <a:gd name="T7" fmla="*/ 0 h 6"/>
                <a:gd name="T8" fmla="*/ 0 w 1"/>
                <a:gd name="T9" fmla="*/ 0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1" name="Freeform 196"/>
            <p:cNvSpPr>
              <a:spLocks/>
            </p:cNvSpPr>
            <p:nvPr/>
          </p:nvSpPr>
          <p:spPr bwMode="auto">
            <a:xfrm>
              <a:off x="4711" y="4015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10 w 10"/>
                <a:gd name="T9" fmla="*/ 0 h 1"/>
                <a:gd name="T10" fmla="*/ 0 w 10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"/>
                <a:gd name="T20" fmla="*/ 10 w 10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2" name="Freeform 197"/>
            <p:cNvSpPr>
              <a:spLocks/>
            </p:cNvSpPr>
            <p:nvPr/>
          </p:nvSpPr>
          <p:spPr bwMode="auto">
            <a:xfrm>
              <a:off x="4701" y="3852"/>
              <a:ext cx="20" cy="163"/>
            </a:xfrm>
            <a:custGeom>
              <a:avLst/>
              <a:gdLst>
                <a:gd name="T0" fmla="*/ 20 w 20"/>
                <a:gd name="T1" fmla="*/ 0 h 163"/>
                <a:gd name="T2" fmla="*/ 10 w 20"/>
                <a:gd name="T3" fmla="*/ 11 h 163"/>
                <a:gd name="T4" fmla="*/ 0 w 20"/>
                <a:gd name="T5" fmla="*/ 28 h 163"/>
                <a:gd name="T6" fmla="*/ 0 w 20"/>
                <a:gd name="T7" fmla="*/ 39 h 163"/>
                <a:gd name="T8" fmla="*/ 0 w 20"/>
                <a:gd name="T9" fmla="*/ 51 h 163"/>
                <a:gd name="T10" fmla="*/ 0 w 20"/>
                <a:gd name="T11" fmla="*/ 62 h 163"/>
                <a:gd name="T12" fmla="*/ 0 w 20"/>
                <a:gd name="T13" fmla="*/ 73 h 163"/>
                <a:gd name="T14" fmla="*/ 0 w 20"/>
                <a:gd name="T15" fmla="*/ 85 h 163"/>
                <a:gd name="T16" fmla="*/ 0 w 20"/>
                <a:gd name="T17" fmla="*/ 96 h 163"/>
                <a:gd name="T18" fmla="*/ 0 w 20"/>
                <a:gd name="T19" fmla="*/ 107 h 163"/>
                <a:gd name="T20" fmla="*/ 10 w 20"/>
                <a:gd name="T21" fmla="*/ 118 h 163"/>
                <a:gd name="T22" fmla="*/ 10 w 20"/>
                <a:gd name="T23" fmla="*/ 124 h 163"/>
                <a:gd name="T24" fmla="*/ 10 w 20"/>
                <a:gd name="T25" fmla="*/ 135 h 163"/>
                <a:gd name="T26" fmla="*/ 10 w 20"/>
                <a:gd name="T27" fmla="*/ 141 h 163"/>
                <a:gd name="T28" fmla="*/ 10 w 20"/>
                <a:gd name="T29" fmla="*/ 147 h 163"/>
                <a:gd name="T30" fmla="*/ 20 w 20"/>
                <a:gd name="T31" fmla="*/ 158 h 163"/>
                <a:gd name="T32" fmla="*/ 10 w 20"/>
                <a:gd name="T33" fmla="*/ 163 h 163"/>
                <a:gd name="T34" fmla="*/ 20 w 20"/>
                <a:gd name="T35" fmla="*/ 163 h 163"/>
                <a:gd name="T36" fmla="*/ 20 w 20"/>
                <a:gd name="T37" fmla="*/ 158 h 163"/>
                <a:gd name="T38" fmla="*/ 20 w 20"/>
                <a:gd name="T39" fmla="*/ 147 h 163"/>
                <a:gd name="T40" fmla="*/ 20 w 20"/>
                <a:gd name="T41" fmla="*/ 141 h 163"/>
                <a:gd name="T42" fmla="*/ 20 w 20"/>
                <a:gd name="T43" fmla="*/ 135 h 163"/>
                <a:gd name="T44" fmla="*/ 20 w 20"/>
                <a:gd name="T45" fmla="*/ 124 h 163"/>
                <a:gd name="T46" fmla="*/ 10 w 20"/>
                <a:gd name="T47" fmla="*/ 113 h 163"/>
                <a:gd name="T48" fmla="*/ 10 w 20"/>
                <a:gd name="T49" fmla="*/ 107 h 163"/>
                <a:gd name="T50" fmla="*/ 10 w 20"/>
                <a:gd name="T51" fmla="*/ 96 h 163"/>
                <a:gd name="T52" fmla="*/ 10 w 20"/>
                <a:gd name="T53" fmla="*/ 85 h 163"/>
                <a:gd name="T54" fmla="*/ 0 w 20"/>
                <a:gd name="T55" fmla="*/ 73 h 163"/>
                <a:gd name="T56" fmla="*/ 0 w 20"/>
                <a:gd name="T57" fmla="*/ 62 h 163"/>
                <a:gd name="T58" fmla="*/ 10 w 20"/>
                <a:gd name="T59" fmla="*/ 51 h 163"/>
                <a:gd name="T60" fmla="*/ 10 w 20"/>
                <a:gd name="T61" fmla="*/ 39 h 163"/>
                <a:gd name="T62" fmla="*/ 10 w 20"/>
                <a:gd name="T63" fmla="*/ 28 h 163"/>
                <a:gd name="T64" fmla="*/ 20 w 20"/>
                <a:gd name="T65" fmla="*/ 17 h 163"/>
                <a:gd name="T66" fmla="*/ 20 w 20"/>
                <a:gd name="T67" fmla="*/ 6 h 163"/>
                <a:gd name="T68" fmla="*/ 20 w 20"/>
                <a:gd name="T69" fmla="*/ 0 h 16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0"/>
                <a:gd name="T106" fmla="*/ 0 h 163"/>
                <a:gd name="T107" fmla="*/ 20 w 20"/>
                <a:gd name="T108" fmla="*/ 163 h 16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0" h="163">
                  <a:moveTo>
                    <a:pt x="20" y="0"/>
                  </a:moveTo>
                  <a:lnTo>
                    <a:pt x="10" y="11"/>
                  </a:lnTo>
                  <a:lnTo>
                    <a:pt x="0" y="28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0" y="73"/>
                  </a:lnTo>
                  <a:lnTo>
                    <a:pt x="0" y="85"/>
                  </a:lnTo>
                  <a:lnTo>
                    <a:pt x="0" y="96"/>
                  </a:lnTo>
                  <a:lnTo>
                    <a:pt x="0" y="107"/>
                  </a:lnTo>
                  <a:lnTo>
                    <a:pt x="10" y="118"/>
                  </a:lnTo>
                  <a:lnTo>
                    <a:pt x="10" y="124"/>
                  </a:lnTo>
                  <a:lnTo>
                    <a:pt x="10" y="135"/>
                  </a:lnTo>
                  <a:lnTo>
                    <a:pt x="10" y="141"/>
                  </a:lnTo>
                  <a:lnTo>
                    <a:pt x="10" y="147"/>
                  </a:lnTo>
                  <a:lnTo>
                    <a:pt x="20" y="158"/>
                  </a:lnTo>
                  <a:lnTo>
                    <a:pt x="10" y="163"/>
                  </a:lnTo>
                  <a:lnTo>
                    <a:pt x="20" y="163"/>
                  </a:lnTo>
                  <a:lnTo>
                    <a:pt x="20" y="158"/>
                  </a:lnTo>
                  <a:lnTo>
                    <a:pt x="20" y="147"/>
                  </a:lnTo>
                  <a:lnTo>
                    <a:pt x="20" y="141"/>
                  </a:lnTo>
                  <a:lnTo>
                    <a:pt x="20" y="135"/>
                  </a:lnTo>
                  <a:lnTo>
                    <a:pt x="20" y="124"/>
                  </a:lnTo>
                  <a:lnTo>
                    <a:pt x="10" y="113"/>
                  </a:lnTo>
                  <a:lnTo>
                    <a:pt x="10" y="107"/>
                  </a:lnTo>
                  <a:lnTo>
                    <a:pt x="10" y="96"/>
                  </a:lnTo>
                  <a:lnTo>
                    <a:pt x="10" y="85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39"/>
                  </a:lnTo>
                  <a:lnTo>
                    <a:pt x="10" y="28"/>
                  </a:lnTo>
                  <a:lnTo>
                    <a:pt x="20" y="17"/>
                  </a:lnTo>
                  <a:lnTo>
                    <a:pt x="20" y="6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3" name="Freeform 198"/>
            <p:cNvSpPr>
              <a:spLocks/>
            </p:cNvSpPr>
            <p:nvPr/>
          </p:nvSpPr>
          <p:spPr bwMode="auto">
            <a:xfrm>
              <a:off x="4721" y="3852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0 w 1"/>
                <a:gd name="T9" fmla="*/ 0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" name="Freeform 199"/>
            <p:cNvSpPr>
              <a:spLocks/>
            </p:cNvSpPr>
            <p:nvPr/>
          </p:nvSpPr>
          <p:spPr bwMode="auto">
            <a:xfrm>
              <a:off x="4820" y="3615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0 h 6"/>
                <a:gd name="T4" fmla="*/ 0 w 10"/>
                <a:gd name="T5" fmla="*/ 6 h 6"/>
                <a:gd name="T6" fmla="*/ 0 w 10"/>
                <a:gd name="T7" fmla="*/ 6 h 6"/>
                <a:gd name="T8" fmla="*/ 10 w 10"/>
                <a:gd name="T9" fmla="*/ 6 h 6"/>
                <a:gd name="T10" fmla="*/ 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1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5" name="Freeform 200"/>
            <p:cNvSpPr>
              <a:spLocks/>
            </p:cNvSpPr>
            <p:nvPr/>
          </p:nvSpPr>
          <p:spPr bwMode="auto">
            <a:xfrm>
              <a:off x="4820" y="3559"/>
              <a:ext cx="119" cy="62"/>
            </a:xfrm>
            <a:custGeom>
              <a:avLst/>
              <a:gdLst>
                <a:gd name="T0" fmla="*/ 109 w 119"/>
                <a:gd name="T1" fmla="*/ 0 h 62"/>
                <a:gd name="T2" fmla="*/ 109 w 119"/>
                <a:gd name="T3" fmla="*/ 0 h 62"/>
                <a:gd name="T4" fmla="*/ 99 w 119"/>
                <a:gd name="T5" fmla="*/ 5 h 62"/>
                <a:gd name="T6" fmla="*/ 89 w 119"/>
                <a:gd name="T7" fmla="*/ 5 h 62"/>
                <a:gd name="T8" fmla="*/ 89 w 119"/>
                <a:gd name="T9" fmla="*/ 11 h 62"/>
                <a:gd name="T10" fmla="*/ 79 w 119"/>
                <a:gd name="T11" fmla="*/ 11 h 62"/>
                <a:gd name="T12" fmla="*/ 69 w 119"/>
                <a:gd name="T13" fmla="*/ 17 h 62"/>
                <a:gd name="T14" fmla="*/ 69 w 119"/>
                <a:gd name="T15" fmla="*/ 22 h 62"/>
                <a:gd name="T16" fmla="*/ 59 w 119"/>
                <a:gd name="T17" fmla="*/ 22 h 62"/>
                <a:gd name="T18" fmla="*/ 49 w 119"/>
                <a:gd name="T19" fmla="*/ 28 h 62"/>
                <a:gd name="T20" fmla="*/ 49 w 119"/>
                <a:gd name="T21" fmla="*/ 33 h 62"/>
                <a:gd name="T22" fmla="*/ 39 w 119"/>
                <a:gd name="T23" fmla="*/ 33 h 62"/>
                <a:gd name="T24" fmla="*/ 29 w 119"/>
                <a:gd name="T25" fmla="*/ 39 h 62"/>
                <a:gd name="T26" fmla="*/ 29 w 119"/>
                <a:gd name="T27" fmla="*/ 45 h 62"/>
                <a:gd name="T28" fmla="*/ 20 w 119"/>
                <a:gd name="T29" fmla="*/ 50 h 62"/>
                <a:gd name="T30" fmla="*/ 10 w 119"/>
                <a:gd name="T31" fmla="*/ 50 h 62"/>
                <a:gd name="T32" fmla="*/ 0 w 119"/>
                <a:gd name="T33" fmla="*/ 56 h 62"/>
                <a:gd name="T34" fmla="*/ 10 w 119"/>
                <a:gd name="T35" fmla="*/ 62 h 62"/>
                <a:gd name="T36" fmla="*/ 10 w 119"/>
                <a:gd name="T37" fmla="*/ 56 h 62"/>
                <a:gd name="T38" fmla="*/ 20 w 119"/>
                <a:gd name="T39" fmla="*/ 56 h 62"/>
                <a:gd name="T40" fmla="*/ 29 w 119"/>
                <a:gd name="T41" fmla="*/ 50 h 62"/>
                <a:gd name="T42" fmla="*/ 39 w 119"/>
                <a:gd name="T43" fmla="*/ 45 h 62"/>
                <a:gd name="T44" fmla="*/ 39 w 119"/>
                <a:gd name="T45" fmla="*/ 39 h 62"/>
                <a:gd name="T46" fmla="*/ 49 w 119"/>
                <a:gd name="T47" fmla="*/ 39 h 62"/>
                <a:gd name="T48" fmla="*/ 59 w 119"/>
                <a:gd name="T49" fmla="*/ 33 h 62"/>
                <a:gd name="T50" fmla="*/ 69 w 119"/>
                <a:gd name="T51" fmla="*/ 28 h 62"/>
                <a:gd name="T52" fmla="*/ 69 w 119"/>
                <a:gd name="T53" fmla="*/ 28 h 62"/>
                <a:gd name="T54" fmla="*/ 79 w 119"/>
                <a:gd name="T55" fmla="*/ 22 h 62"/>
                <a:gd name="T56" fmla="*/ 89 w 119"/>
                <a:gd name="T57" fmla="*/ 17 h 62"/>
                <a:gd name="T58" fmla="*/ 89 w 119"/>
                <a:gd name="T59" fmla="*/ 17 h 62"/>
                <a:gd name="T60" fmla="*/ 99 w 119"/>
                <a:gd name="T61" fmla="*/ 11 h 62"/>
                <a:gd name="T62" fmla="*/ 99 w 119"/>
                <a:gd name="T63" fmla="*/ 11 h 62"/>
                <a:gd name="T64" fmla="*/ 109 w 119"/>
                <a:gd name="T65" fmla="*/ 5 h 62"/>
                <a:gd name="T66" fmla="*/ 119 w 119"/>
                <a:gd name="T67" fmla="*/ 5 h 62"/>
                <a:gd name="T68" fmla="*/ 109 w 119"/>
                <a:gd name="T69" fmla="*/ 0 h 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9"/>
                <a:gd name="T106" fmla="*/ 0 h 62"/>
                <a:gd name="T107" fmla="*/ 119 w 119"/>
                <a:gd name="T108" fmla="*/ 62 h 6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9" h="62">
                  <a:moveTo>
                    <a:pt x="109" y="0"/>
                  </a:moveTo>
                  <a:lnTo>
                    <a:pt x="109" y="0"/>
                  </a:lnTo>
                  <a:lnTo>
                    <a:pt x="99" y="5"/>
                  </a:lnTo>
                  <a:lnTo>
                    <a:pt x="89" y="5"/>
                  </a:lnTo>
                  <a:lnTo>
                    <a:pt x="89" y="11"/>
                  </a:lnTo>
                  <a:lnTo>
                    <a:pt x="79" y="11"/>
                  </a:lnTo>
                  <a:lnTo>
                    <a:pt x="69" y="17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8"/>
                  </a:lnTo>
                  <a:lnTo>
                    <a:pt x="49" y="33"/>
                  </a:lnTo>
                  <a:lnTo>
                    <a:pt x="39" y="33"/>
                  </a:lnTo>
                  <a:lnTo>
                    <a:pt x="29" y="39"/>
                  </a:lnTo>
                  <a:lnTo>
                    <a:pt x="29" y="45"/>
                  </a:lnTo>
                  <a:lnTo>
                    <a:pt x="20" y="50"/>
                  </a:lnTo>
                  <a:lnTo>
                    <a:pt x="10" y="50"/>
                  </a:lnTo>
                  <a:lnTo>
                    <a:pt x="0" y="56"/>
                  </a:lnTo>
                  <a:lnTo>
                    <a:pt x="10" y="62"/>
                  </a:lnTo>
                  <a:lnTo>
                    <a:pt x="10" y="56"/>
                  </a:lnTo>
                  <a:lnTo>
                    <a:pt x="20" y="56"/>
                  </a:lnTo>
                  <a:lnTo>
                    <a:pt x="29" y="50"/>
                  </a:lnTo>
                  <a:lnTo>
                    <a:pt x="39" y="45"/>
                  </a:lnTo>
                  <a:lnTo>
                    <a:pt x="39" y="39"/>
                  </a:lnTo>
                  <a:lnTo>
                    <a:pt x="49" y="39"/>
                  </a:lnTo>
                  <a:lnTo>
                    <a:pt x="59" y="33"/>
                  </a:lnTo>
                  <a:lnTo>
                    <a:pt x="69" y="28"/>
                  </a:lnTo>
                  <a:lnTo>
                    <a:pt x="79" y="22"/>
                  </a:lnTo>
                  <a:lnTo>
                    <a:pt x="89" y="17"/>
                  </a:lnTo>
                  <a:lnTo>
                    <a:pt x="99" y="11"/>
                  </a:lnTo>
                  <a:lnTo>
                    <a:pt x="109" y="5"/>
                  </a:lnTo>
                  <a:lnTo>
                    <a:pt x="119" y="5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6" name="Freeform 201"/>
            <p:cNvSpPr>
              <a:spLocks/>
            </p:cNvSpPr>
            <p:nvPr/>
          </p:nvSpPr>
          <p:spPr bwMode="auto">
            <a:xfrm>
              <a:off x="4929" y="3559"/>
              <a:ext cx="10" cy="5"/>
            </a:xfrm>
            <a:custGeom>
              <a:avLst/>
              <a:gdLst>
                <a:gd name="T0" fmla="*/ 10 w 10"/>
                <a:gd name="T1" fmla="*/ 5 h 5"/>
                <a:gd name="T2" fmla="*/ 10 w 10"/>
                <a:gd name="T3" fmla="*/ 0 h 5"/>
                <a:gd name="T4" fmla="*/ 10 w 10"/>
                <a:gd name="T5" fmla="*/ 0 h 5"/>
                <a:gd name="T6" fmla="*/ 10 w 10"/>
                <a:gd name="T7" fmla="*/ 0 h 5"/>
                <a:gd name="T8" fmla="*/ 0 w 10"/>
                <a:gd name="T9" fmla="*/ 0 h 5"/>
                <a:gd name="T10" fmla="*/ 10 w 10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5"/>
                <a:gd name="T20" fmla="*/ 10 w 1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5">
                  <a:moveTo>
                    <a:pt x="10" y="5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" name="Freeform 202"/>
            <p:cNvSpPr>
              <a:spLocks/>
            </p:cNvSpPr>
            <p:nvPr/>
          </p:nvSpPr>
          <p:spPr bwMode="auto">
            <a:xfrm>
              <a:off x="4711" y="36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8" name="Freeform 203"/>
            <p:cNvSpPr>
              <a:spLocks/>
            </p:cNvSpPr>
            <p:nvPr/>
          </p:nvSpPr>
          <p:spPr bwMode="auto">
            <a:xfrm>
              <a:off x="4711" y="3615"/>
              <a:ext cx="79" cy="73"/>
            </a:xfrm>
            <a:custGeom>
              <a:avLst/>
              <a:gdLst>
                <a:gd name="T0" fmla="*/ 79 w 79"/>
                <a:gd name="T1" fmla="*/ 0 h 73"/>
                <a:gd name="T2" fmla="*/ 69 w 79"/>
                <a:gd name="T3" fmla="*/ 0 h 73"/>
                <a:gd name="T4" fmla="*/ 69 w 79"/>
                <a:gd name="T5" fmla="*/ 6 h 73"/>
                <a:gd name="T6" fmla="*/ 59 w 79"/>
                <a:gd name="T7" fmla="*/ 6 h 73"/>
                <a:gd name="T8" fmla="*/ 59 w 79"/>
                <a:gd name="T9" fmla="*/ 11 h 73"/>
                <a:gd name="T10" fmla="*/ 59 w 79"/>
                <a:gd name="T11" fmla="*/ 17 h 73"/>
                <a:gd name="T12" fmla="*/ 49 w 79"/>
                <a:gd name="T13" fmla="*/ 17 h 73"/>
                <a:gd name="T14" fmla="*/ 40 w 79"/>
                <a:gd name="T15" fmla="*/ 23 h 73"/>
                <a:gd name="T16" fmla="*/ 40 w 79"/>
                <a:gd name="T17" fmla="*/ 28 h 73"/>
                <a:gd name="T18" fmla="*/ 30 w 79"/>
                <a:gd name="T19" fmla="*/ 34 h 73"/>
                <a:gd name="T20" fmla="*/ 30 w 79"/>
                <a:gd name="T21" fmla="*/ 34 h 73"/>
                <a:gd name="T22" fmla="*/ 20 w 79"/>
                <a:gd name="T23" fmla="*/ 40 h 73"/>
                <a:gd name="T24" fmla="*/ 20 w 79"/>
                <a:gd name="T25" fmla="*/ 45 h 73"/>
                <a:gd name="T26" fmla="*/ 10 w 79"/>
                <a:gd name="T27" fmla="*/ 51 h 73"/>
                <a:gd name="T28" fmla="*/ 10 w 79"/>
                <a:gd name="T29" fmla="*/ 56 h 73"/>
                <a:gd name="T30" fmla="*/ 0 w 79"/>
                <a:gd name="T31" fmla="*/ 62 h 73"/>
                <a:gd name="T32" fmla="*/ 0 w 79"/>
                <a:gd name="T33" fmla="*/ 73 h 73"/>
                <a:gd name="T34" fmla="*/ 0 w 79"/>
                <a:gd name="T35" fmla="*/ 73 h 73"/>
                <a:gd name="T36" fmla="*/ 10 w 79"/>
                <a:gd name="T37" fmla="*/ 68 h 73"/>
                <a:gd name="T38" fmla="*/ 10 w 79"/>
                <a:gd name="T39" fmla="*/ 62 h 73"/>
                <a:gd name="T40" fmla="*/ 20 w 79"/>
                <a:gd name="T41" fmla="*/ 56 h 73"/>
                <a:gd name="T42" fmla="*/ 20 w 79"/>
                <a:gd name="T43" fmla="*/ 51 h 73"/>
                <a:gd name="T44" fmla="*/ 30 w 79"/>
                <a:gd name="T45" fmla="*/ 45 h 73"/>
                <a:gd name="T46" fmla="*/ 30 w 79"/>
                <a:gd name="T47" fmla="*/ 40 h 73"/>
                <a:gd name="T48" fmla="*/ 40 w 79"/>
                <a:gd name="T49" fmla="*/ 34 h 73"/>
                <a:gd name="T50" fmla="*/ 40 w 79"/>
                <a:gd name="T51" fmla="*/ 34 h 73"/>
                <a:gd name="T52" fmla="*/ 49 w 79"/>
                <a:gd name="T53" fmla="*/ 28 h 73"/>
                <a:gd name="T54" fmla="*/ 49 w 79"/>
                <a:gd name="T55" fmla="*/ 23 h 73"/>
                <a:gd name="T56" fmla="*/ 59 w 79"/>
                <a:gd name="T57" fmla="*/ 23 h 73"/>
                <a:gd name="T58" fmla="*/ 59 w 79"/>
                <a:gd name="T59" fmla="*/ 17 h 73"/>
                <a:gd name="T60" fmla="*/ 69 w 79"/>
                <a:gd name="T61" fmla="*/ 11 h 73"/>
                <a:gd name="T62" fmla="*/ 69 w 79"/>
                <a:gd name="T63" fmla="*/ 11 h 73"/>
                <a:gd name="T64" fmla="*/ 79 w 79"/>
                <a:gd name="T65" fmla="*/ 6 h 73"/>
                <a:gd name="T66" fmla="*/ 79 w 79"/>
                <a:gd name="T67" fmla="*/ 0 h 73"/>
                <a:gd name="T68" fmla="*/ 79 w 79"/>
                <a:gd name="T69" fmla="*/ 0 h 7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9"/>
                <a:gd name="T106" fmla="*/ 0 h 73"/>
                <a:gd name="T107" fmla="*/ 79 w 79"/>
                <a:gd name="T108" fmla="*/ 73 h 7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9" h="73">
                  <a:moveTo>
                    <a:pt x="79" y="0"/>
                  </a:moveTo>
                  <a:lnTo>
                    <a:pt x="69" y="0"/>
                  </a:lnTo>
                  <a:lnTo>
                    <a:pt x="69" y="6"/>
                  </a:lnTo>
                  <a:lnTo>
                    <a:pt x="59" y="6"/>
                  </a:lnTo>
                  <a:lnTo>
                    <a:pt x="59" y="11"/>
                  </a:lnTo>
                  <a:lnTo>
                    <a:pt x="59" y="17"/>
                  </a:lnTo>
                  <a:lnTo>
                    <a:pt x="49" y="17"/>
                  </a:lnTo>
                  <a:lnTo>
                    <a:pt x="40" y="23"/>
                  </a:lnTo>
                  <a:lnTo>
                    <a:pt x="40" y="28"/>
                  </a:lnTo>
                  <a:lnTo>
                    <a:pt x="30" y="34"/>
                  </a:lnTo>
                  <a:lnTo>
                    <a:pt x="20" y="40"/>
                  </a:lnTo>
                  <a:lnTo>
                    <a:pt x="20" y="45"/>
                  </a:lnTo>
                  <a:lnTo>
                    <a:pt x="10" y="51"/>
                  </a:lnTo>
                  <a:lnTo>
                    <a:pt x="10" y="56"/>
                  </a:lnTo>
                  <a:lnTo>
                    <a:pt x="0" y="62"/>
                  </a:lnTo>
                  <a:lnTo>
                    <a:pt x="0" y="73"/>
                  </a:lnTo>
                  <a:lnTo>
                    <a:pt x="10" y="68"/>
                  </a:lnTo>
                  <a:lnTo>
                    <a:pt x="10" y="62"/>
                  </a:lnTo>
                  <a:lnTo>
                    <a:pt x="20" y="56"/>
                  </a:lnTo>
                  <a:lnTo>
                    <a:pt x="20" y="51"/>
                  </a:lnTo>
                  <a:lnTo>
                    <a:pt x="30" y="45"/>
                  </a:lnTo>
                  <a:lnTo>
                    <a:pt x="30" y="40"/>
                  </a:lnTo>
                  <a:lnTo>
                    <a:pt x="40" y="34"/>
                  </a:lnTo>
                  <a:lnTo>
                    <a:pt x="49" y="28"/>
                  </a:lnTo>
                  <a:lnTo>
                    <a:pt x="49" y="23"/>
                  </a:lnTo>
                  <a:lnTo>
                    <a:pt x="59" y="23"/>
                  </a:lnTo>
                  <a:lnTo>
                    <a:pt x="59" y="17"/>
                  </a:lnTo>
                  <a:lnTo>
                    <a:pt x="69" y="11"/>
                  </a:lnTo>
                  <a:lnTo>
                    <a:pt x="79" y="6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9" name="Freeform 204"/>
            <p:cNvSpPr>
              <a:spLocks/>
            </p:cNvSpPr>
            <p:nvPr/>
          </p:nvSpPr>
          <p:spPr bwMode="auto">
            <a:xfrm>
              <a:off x="4790" y="3609"/>
              <a:ext cx="1" cy="6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0 w 1"/>
                <a:gd name="T5" fmla="*/ 6 h 6"/>
                <a:gd name="T6" fmla="*/ 0 w 1"/>
                <a:gd name="T7" fmla="*/ 0 h 6"/>
                <a:gd name="T8" fmla="*/ 0 w 1"/>
                <a:gd name="T9" fmla="*/ 6 h 6"/>
                <a:gd name="T10" fmla="*/ 0 w 1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0" name="Freeform 205"/>
            <p:cNvSpPr>
              <a:spLocks/>
            </p:cNvSpPr>
            <p:nvPr/>
          </p:nvSpPr>
          <p:spPr bwMode="auto">
            <a:xfrm>
              <a:off x="4671" y="3694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10 w 10"/>
                <a:gd name="T7" fmla="*/ 6 h 6"/>
                <a:gd name="T8" fmla="*/ 10 w 10"/>
                <a:gd name="T9" fmla="*/ 6 h 6"/>
                <a:gd name="T10" fmla="*/ 0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0" y="0"/>
                  </a:moveTo>
                  <a:lnTo>
                    <a:pt x="0" y="6"/>
                  </a:lnTo>
                  <a:lnTo>
                    <a:pt x="1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2053" name="Picture 206" descr="XMASCA~1">
            <a:hlinkClick r:id="rId7" action="ppaction://hlinkfile"/>
          </p:cNvPr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7200" y="4953000"/>
            <a:ext cx="3657600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4" name="Picture 207" descr="white_W">
            <a:hlinkClick r:id="rId9"/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1355" y="4797428"/>
            <a:ext cx="1079500" cy="75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8" name="WordArt 6"/>
          <p:cNvSpPr>
            <a:spLocks noChangeArrowheads="1" noChangeShapeType="1" noTextEdit="1"/>
          </p:cNvSpPr>
          <p:nvPr/>
        </p:nvSpPr>
        <p:spPr bwMode="auto">
          <a:xfrm>
            <a:off x="1422400" y="1143000"/>
            <a:ext cx="10261600" cy="2286000"/>
          </a:xfrm>
          <a:prstGeom prst="rect">
            <a:avLst/>
          </a:prstGeom>
        </p:spPr>
        <p:txBody>
          <a:bodyPr wrap="none" lIns="108849" tIns="54424" rIns="108849" bIns="54424" fromWordArt="1">
            <a:prstTxWarp prst="textCanUp">
              <a:avLst>
                <a:gd name="adj" fmla="val 85713"/>
              </a:avLst>
            </a:prstTxWarp>
            <a:scene3d>
              <a:camera prst="legacyObliqueTopRight"/>
              <a:lightRig rig="legacyFlat3" dir="b"/>
            </a:scene3d>
            <a:sp3d extrusionH="430200" prstMaterial="legacyMatte">
              <a:extrusionClr>
                <a:srgbClr val="FFFFFF"/>
              </a:extrusionClr>
            </a:sp3d>
          </a:bodyPr>
          <a:lstStyle/>
          <a:p>
            <a:pPr algn="ctr"/>
            <a:r>
              <a:rPr lang="en-US" sz="8500" b="1" kern="10" dirty="0" err="1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Chào</a:t>
            </a:r>
            <a:r>
              <a:rPr lang="en-US" sz="8500" b="1" kern="10" dirty="0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8500" b="1" kern="10" dirty="0" err="1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mừng</a:t>
            </a:r>
            <a:r>
              <a:rPr lang="en-US" sz="8500" b="1" kern="10" dirty="0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8500" b="1" kern="10" dirty="0" err="1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quý</a:t>
            </a:r>
            <a:r>
              <a:rPr lang="en-US" sz="8500" b="1" kern="10" dirty="0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8500" b="1" kern="10" dirty="0" err="1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thầy</a:t>
            </a:r>
            <a:r>
              <a:rPr lang="en-US" sz="8500" b="1" kern="10" dirty="0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 </a:t>
            </a:r>
          </a:p>
          <a:p>
            <a:pPr algn="ctr"/>
            <a:r>
              <a:rPr lang="en-US" sz="8500" b="1" kern="10" dirty="0" err="1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cô</a:t>
            </a:r>
            <a:r>
              <a:rPr lang="en-US" sz="8500" b="1" kern="10" dirty="0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8500" b="1" kern="10" dirty="0" err="1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giáo</a:t>
            </a:r>
            <a:r>
              <a:rPr lang="en-US" sz="8500" b="1" kern="10" dirty="0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8500" b="1" kern="10" dirty="0" err="1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về</a:t>
            </a:r>
            <a:r>
              <a:rPr lang="en-US" sz="8500" b="1" kern="10" dirty="0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8500" b="1" kern="10" dirty="0" err="1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dự</a:t>
            </a:r>
            <a:r>
              <a:rPr lang="en-US" sz="8500" b="1" kern="10" dirty="0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8500" b="1" kern="10" dirty="0" err="1">
                <a:ln w="9525"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giờ</a:t>
            </a:r>
            <a:endParaRPr lang="en-US" sz="8500" b="1" kern="10" dirty="0">
              <a:ln w="9525">
                <a:round/>
                <a:headEnd/>
                <a:tailEnd/>
              </a:ln>
              <a:solidFill>
                <a:srgbClr val="FF0000"/>
              </a:solidFill>
              <a:effectLst>
                <a:outerShdw dist="38100" dir="2700000" algn="tl" rotWithShape="0">
                  <a:srgbClr val="000000">
                    <a:alpha val="43137"/>
                  </a:srgbClr>
                </a:outerShdw>
              </a:effectLst>
              <a:latin typeface="Times New Roman"/>
              <a:cs typeface="Times New Roman"/>
            </a:endParaRPr>
          </a:p>
        </p:txBody>
      </p:sp>
      <p:sp>
        <p:nvSpPr>
          <p:cNvPr id="2056" name="WordArt 7"/>
          <p:cNvSpPr>
            <a:spLocks noChangeArrowheads="1" noChangeShapeType="1" noTextEdit="1"/>
          </p:cNvSpPr>
          <p:nvPr/>
        </p:nvSpPr>
        <p:spPr bwMode="auto">
          <a:xfrm>
            <a:off x="3048000" y="3124200"/>
            <a:ext cx="6807200" cy="1524000"/>
          </a:xfrm>
          <a:prstGeom prst="rect">
            <a:avLst/>
          </a:prstGeom>
        </p:spPr>
        <p:txBody>
          <a:bodyPr wrap="none" lIns="108849" tIns="54424" rIns="108849" bIns="54424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endParaRPr lang="en-US" sz="4300" kern="10">
              <a:ln w="22225">
                <a:solidFill>
                  <a:srgbClr val="008000"/>
                </a:solidFill>
                <a:round/>
                <a:headEnd/>
                <a:tailEnd/>
              </a:ln>
              <a:solidFill>
                <a:srgbClr val="00B050"/>
              </a:solidFill>
              <a:effectLst>
                <a:outerShdw dist="35921" dir="2700000" algn="ctr" rotWithShape="0">
                  <a:srgbClr val="C0C0C0">
                    <a:alpha val="79999"/>
                  </a:srgbClr>
                </a:outerShdw>
              </a:effectLst>
              <a:latin typeface="Times New Roman"/>
              <a:cs typeface="Times New Roman"/>
            </a:endParaRPr>
          </a:p>
        </p:txBody>
      </p:sp>
      <p:pic>
        <p:nvPicPr>
          <p:cNvPr id="2057" name="Picture 207" descr="white_W">
            <a:hlinkClick r:id="rId9"/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5" y="4800601"/>
            <a:ext cx="1079500" cy="75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8" name="WordArt 14"/>
          <p:cNvSpPr>
            <a:spLocks noChangeArrowheads="1" noChangeShapeType="1" noTextEdit="1"/>
          </p:cNvSpPr>
          <p:nvPr/>
        </p:nvSpPr>
        <p:spPr bwMode="auto">
          <a:xfrm>
            <a:off x="3556005" y="533403"/>
            <a:ext cx="5221817" cy="460375"/>
          </a:xfrm>
          <a:prstGeom prst="rect">
            <a:avLst/>
          </a:prstGeom>
        </p:spPr>
        <p:txBody>
          <a:bodyPr wrap="none" lIns="108849" tIns="54424" rIns="108849" bIns="54424" fromWordArt="1">
            <a:prstTxWarp prst="textFadeUp">
              <a:avLst>
                <a:gd name="adj" fmla="val 0"/>
              </a:avLst>
            </a:prstTxWarp>
          </a:bodyPr>
          <a:lstStyle/>
          <a:p>
            <a:pPr algn="ctr"/>
            <a:r>
              <a:rPr lang="vi-VN" sz="4300" b="1" kern="10" dirty="0">
                <a:ln w="9525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Times New Roman"/>
                <a:cs typeface="Times New Roman"/>
              </a:rPr>
              <a:t> TRƯỜNG TIỂU HỌC ĐOÀN NGHIÊN</a:t>
            </a:r>
            <a:endParaRPr lang="en-US" sz="4300" b="1" kern="10" dirty="0">
              <a:ln w="9525">
                <a:solidFill>
                  <a:srgbClr val="0000FF"/>
                </a:solidFill>
                <a:round/>
                <a:headEnd/>
                <a:tailEnd/>
              </a:ln>
              <a:solidFill>
                <a:srgbClr val="0000FF"/>
              </a:solidFill>
              <a:latin typeface="Times New Roman"/>
              <a:cs typeface="Times New Roman"/>
            </a:endParaRPr>
          </a:p>
        </p:txBody>
      </p:sp>
      <p:sp>
        <p:nvSpPr>
          <p:cNvPr id="213" name="Text Box 22"/>
          <p:cNvSpPr txBox="1">
            <a:spLocks noChangeArrowheads="1"/>
          </p:cNvSpPr>
          <p:nvPr/>
        </p:nvSpPr>
        <p:spPr bwMode="auto">
          <a:xfrm>
            <a:off x="1013884" y="3048001"/>
            <a:ext cx="10566400" cy="2079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849" tIns="54424" rIns="108849" bIns="54424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en-US" sz="4300" b="1" dirty="0">
                <a:solidFill>
                  <a:srgbClr val="0000FF"/>
                </a:solidFill>
                <a:latin typeface="Times New Roman" pitchFamily="18" charset="0"/>
              </a:rPr>
              <a:t>MÔN: TOÁN</a:t>
            </a:r>
          </a:p>
          <a:p>
            <a:pPr algn="ctr" eaLnBrk="1" hangingPunct="1"/>
            <a:r>
              <a:rPr lang="en-US" sz="4300" b="1" dirty="0">
                <a:solidFill>
                  <a:srgbClr val="00B0F0"/>
                </a:solidFill>
                <a:latin typeface="Times New Roman" pitchFamily="18" charset="0"/>
              </a:rPr>
              <a:t>LỚP </a:t>
            </a:r>
            <a:r>
              <a:rPr lang="vi-VN" sz="4300" b="1" dirty="0">
                <a:solidFill>
                  <a:srgbClr val="00B0F0"/>
                </a:solidFill>
                <a:latin typeface="Times New Roman" pitchFamily="18" charset="0"/>
              </a:rPr>
              <a:t>2B</a:t>
            </a:r>
            <a:endParaRPr lang="en-US" sz="4300" b="1" dirty="0">
              <a:solidFill>
                <a:srgbClr val="00B0F0"/>
              </a:solidFill>
              <a:latin typeface="Times New Roman" pitchFamily="18" charset="0"/>
            </a:endParaRPr>
          </a:p>
          <a:p>
            <a:pPr algn="ctr" eaLnBrk="1" hangingPunct="1"/>
            <a:r>
              <a:rPr lang="en-US" sz="4300" b="1" dirty="0" err="1">
                <a:solidFill>
                  <a:srgbClr val="00B0F0"/>
                </a:solidFill>
                <a:latin typeface="Times New Roman" pitchFamily="18" charset="0"/>
              </a:rPr>
              <a:t>Năm</a:t>
            </a:r>
            <a:r>
              <a:rPr lang="en-US" sz="4300" b="1" dirty="0">
                <a:solidFill>
                  <a:srgbClr val="00B0F0"/>
                </a:solidFill>
                <a:latin typeface="Times New Roman" pitchFamily="18" charset="0"/>
              </a:rPr>
              <a:t> </a:t>
            </a:r>
            <a:r>
              <a:rPr lang="en-US" sz="4300" b="1" dirty="0" err="1">
                <a:solidFill>
                  <a:srgbClr val="00B0F0"/>
                </a:solidFill>
                <a:latin typeface="Times New Roman" pitchFamily="18" charset="0"/>
              </a:rPr>
              <a:t>học</a:t>
            </a:r>
            <a:r>
              <a:rPr lang="en-US" sz="4300" b="1" dirty="0">
                <a:solidFill>
                  <a:srgbClr val="00B0F0"/>
                </a:solidFill>
                <a:latin typeface="Times New Roman" pitchFamily="18" charset="0"/>
              </a:rPr>
              <a:t>: 2024- 2025</a:t>
            </a:r>
          </a:p>
        </p:txBody>
      </p:sp>
      <p:sp>
        <p:nvSpPr>
          <p:cNvPr id="215" name="Rectangle 21"/>
          <p:cNvSpPr>
            <a:spLocks noChangeArrowheads="1"/>
          </p:cNvSpPr>
          <p:nvPr/>
        </p:nvSpPr>
        <p:spPr bwMode="auto">
          <a:xfrm>
            <a:off x="-11074400" y="4267203"/>
            <a:ext cx="11480800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8849" tIns="54424" rIns="108849" bIns="54424" anchor="ctr"/>
          <a:lstStyle/>
          <a:p>
            <a:pPr algn="ctr" eaLnBrk="0" hangingPunct="0"/>
            <a:r>
              <a:rPr lang="en-US" sz="3900" b="1">
                <a:solidFill>
                  <a:schemeClr val="folHlink"/>
                </a:solidFill>
              </a:rPr>
              <a:t>*Giáo viên giảng dạy: Trương Thị Bích</a:t>
            </a:r>
            <a:r>
              <a:rPr lang="en-US" sz="3900" b="1">
                <a:solidFill>
                  <a:schemeClr val="folHlink"/>
                </a:solidFill>
                <a:cs typeface="Arial" charset="0"/>
              </a:rPr>
              <a:t> *</a:t>
            </a:r>
            <a:endParaRPr lang="en-US" sz="3900" b="1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9850358"/>
      </p:ext>
    </p:extLst>
  </p:cSld>
  <p:clrMapOvr>
    <a:masterClrMapping/>
  </p:clrMapOvr>
  <p:transition spd="slow">
    <p:cover dir="l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433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~PP112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" dur="20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2" presetID="3" presetClass="emph" presetSubtype="6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>
                                        <p:cTn id="13" dur="2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" presetID="27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6" dur="30"/>
                                        <p:tgtEl>
                                          <p:spTgt spid="2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rgbClr val="FF33CC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00FF00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7" dur="30"/>
                                        <p:tgtEl>
                                          <p:spTgt spid="2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30"/>
                                        <p:tgtEl>
                                          <p:spTgt spid="2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9" presetClass="entr" presetSubtype="1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0" fill="hold"/>
                                        <p:tgtEl>
                                          <p:spTgt spid="2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0" fill="hold"/>
                                        <p:tgtEl>
                                          <p:spTgt spid="2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9" presetClass="entr" presetSubtype="1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0" fill="hold"/>
                                        <p:tgtEl>
                                          <p:spTgt spid="2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0" fill="hold"/>
                                        <p:tgtEl>
                                          <p:spTgt spid="2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 animBg="1"/>
      <p:bldP spid="208" grpId="1" animBg="1"/>
      <p:bldP spid="21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CED91646-F433-4E33-9259-5D3151798DE5}"/>
              </a:ext>
            </a:extLst>
          </p:cNvPr>
          <p:cNvSpPr/>
          <p:nvPr/>
        </p:nvSpPr>
        <p:spPr>
          <a:xfrm>
            <a:off x="974416" y="1464997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F7A1AA6-91B3-4920-84F3-B036A5168571}"/>
              </a:ext>
            </a:extLst>
          </p:cNvPr>
          <p:cNvSpPr txBox="1"/>
          <p:nvPr/>
        </p:nvSpPr>
        <p:spPr>
          <a:xfrm>
            <a:off x="1470868" y="1446833"/>
            <a:ext cx="23727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Đặt tính rồi tính.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DF5AF5A5-7BBA-4D3C-BAC6-AA658E556633}"/>
              </a:ext>
            </a:extLst>
          </p:cNvPr>
          <p:cNvGrpSpPr/>
          <p:nvPr/>
        </p:nvGrpSpPr>
        <p:grpSpPr>
          <a:xfrm>
            <a:off x="3792293" y="533467"/>
            <a:ext cx="7415673" cy="658838"/>
            <a:chOff x="1824226" y="3918823"/>
            <a:chExt cx="7415673" cy="658838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8789BBCF-2213-4EDE-A997-83B160DDCB54}"/>
                </a:ext>
              </a:extLst>
            </p:cNvPr>
            <p:cNvSpPr/>
            <p:nvPr/>
          </p:nvSpPr>
          <p:spPr>
            <a:xfrm>
              <a:off x="1824226" y="3918826"/>
              <a:ext cx="1184940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42 – 5</a:t>
              </a: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0A37F6CB-5CD0-4826-B43F-A47C2202D45E}"/>
                </a:ext>
              </a:extLst>
            </p:cNvPr>
            <p:cNvSpPr/>
            <p:nvPr/>
          </p:nvSpPr>
          <p:spPr>
            <a:xfrm>
              <a:off x="3901137" y="3918825"/>
              <a:ext cx="1184940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51 – 9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9B5F0324-63EC-4A49-9446-F1A4B1F7AC3D}"/>
                </a:ext>
              </a:extLst>
            </p:cNvPr>
            <p:cNvSpPr/>
            <p:nvPr/>
          </p:nvSpPr>
          <p:spPr>
            <a:xfrm>
              <a:off x="5978048" y="3918824"/>
              <a:ext cx="1184940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63 – 7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EF3A2684-D00A-4EEB-82D1-0DAFBFFBE45D}"/>
                </a:ext>
              </a:extLst>
            </p:cNvPr>
            <p:cNvSpPr/>
            <p:nvPr/>
          </p:nvSpPr>
          <p:spPr>
            <a:xfrm>
              <a:off x="8054959" y="3918823"/>
              <a:ext cx="1184940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86 – 8</a:t>
              </a: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E355C139-3577-4525-B9C8-BC5A2AF80050}"/>
              </a:ext>
            </a:extLst>
          </p:cNvPr>
          <p:cNvGrpSpPr/>
          <p:nvPr/>
        </p:nvGrpSpPr>
        <p:grpSpPr>
          <a:xfrm>
            <a:off x="3891840" y="1036110"/>
            <a:ext cx="837249" cy="1312215"/>
            <a:chOff x="1933616" y="4498692"/>
            <a:chExt cx="837249" cy="1312215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B5683249-F03D-46BA-BF80-C7B7BAB708EB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42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  5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0B484281-E0F1-494F-90F4-0F4BE1363C50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–</a:t>
              </a:r>
            </a:p>
          </p:txBody>
        </p: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15FFA28A-A96A-47E6-826E-917FF3336206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E3375DDE-FFEA-4277-B294-6F49F67C9002}"/>
              </a:ext>
            </a:extLst>
          </p:cNvPr>
          <p:cNvGrpSpPr/>
          <p:nvPr/>
        </p:nvGrpSpPr>
        <p:grpSpPr>
          <a:xfrm>
            <a:off x="5974681" y="1029060"/>
            <a:ext cx="837249" cy="1312215"/>
            <a:chOff x="1933616" y="4498692"/>
            <a:chExt cx="837249" cy="1312215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4C5B0E48-E079-42DF-94B0-AF2AEE7971A7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51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  9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87C777B8-5D07-4CED-8A05-981009E76BD9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–</a:t>
              </a:r>
            </a:p>
          </p:txBody>
        </p: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566681CB-C00B-4F4D-9104-8CA9972A14A6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ECBB1D9D-E835-4CF7-93AC-653284A97D7F}"/>
              </a:ext>
            </a:extLst>
          </p:cNvPr>
          <p:cNvGrpSpPr/>
          <p:nvPr/>
        </p:nvGrpSpPr>
        <p:grpSpPr>
          <a:xfrm>
            <a:off x="8057522" y="1036110"/>
            <a:ext cx="837249" cy="1312215"/>
            <a:chOff x="1933616" y="4498692"/>
            <a:chExt cx="837249" cy="1312215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C41D793F-A04F-4D8E-B06B-CE8A4B4599D8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63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  7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12AEC4A6-9CB3-4183-98EC-BA909F332A78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–</a:t>
              </a:r>
            </a:p>
          </p:txBody>
        </p: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E81E665A-EFAA-46F6-93CE-5A9BC7EC98CA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D3A75167-82BD-4A09-AE81-AF3003596EA3}"/>
              </a:ext>
            </a:extLst>
          </p:cNvPr>
          <p:cNvGrpSpPr/>
          <p:nvPr/>
        </p:nvGrpSpPr>
        <p:grpSpPr>
          <a:xfrm>
            <a:off x="10140363" y="1029060"/>
            <a:ext cx="837249" cy="1312215"/>
            <a:chOff x="1933616" y="4498692"/>
            <a:chExt cx="837249" cy="1312215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2A378FC5-B711-4B03-A8A7-EADF5EA46354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86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  8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5486543C-1387-4ED3-B86A-B0F711918121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–</a:t>
              </a:r>
            </a:p>
          </p:txBody>
        </p: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72F71B07-2A9F-42E2-A478-8494C27B8E02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AB8A7A5E-D934-4A73-93FE-6B9F42013530}"/>
              </a:ext>
            </a:extLst>
          </p:cNvPr>
          <p:cNvSpPr txBox="1"/>
          <p:nvPr/>
        </p:nvSpPr>
        <p:spPr>
          <a:xfrm>
            <a:off x="4089170" y="2377202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37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51614A55-B470-4966-B871-C7E616604CB3}"/>
              </a:ext>
            </a:extLst>
          </p:cNvPr>
          <p:cNvSpPr txBox="1"/>
          <p:nvPr/>
        </p:nvSpPr>
        <p:spPr>
          <a:xfrm>
            <a:off x="6172011" y="2346324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42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7D4E2CE-D95D-43A3-A3B1-B8FA04CADD3F}"/>
              </a:ext>
            </a:extLst>
          </p:cNvPr>
          <p:cNvSpPr txBox="1"/>
          <p:nvPr/>
        </p:nvSpPr>
        <p:spPr>
          <a:xfrm>
            <a:off x="8281356" y="2377200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56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92A03285-EBFE-46BE-B42D-258F1EF832E5}"/>
              </a:ext>
            </a:extLst>
          </p:cNvPr>
          <p:cNvSpPr txBox="1"/>
          <p:nvPr/>
        </p:nvSpPr>
        <p:spPr>
          <a:xfrm>
            <a:off x="10337693" y="2377201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78</a:t>
            </a: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2F7EF72B-EB75-4F0A-976A-93405E0076D3}"/>
              </a:ext>
            </a:extLst>
          </p:cNvPr>
          <p:cNvSpPr/>
          <p:nvPr/>
        </p:nvSpPr>
        <p:spPr>
          <a:xfrm>
            <a:off x="1022623" y="3097854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E2696035-243B-4550-B64D-D9B9BAB002CF}"/>
              </a:ext>
            </a:extLst>
          </p:cNvPr>
          <p:cNvSpPr txBox="1"/>
          <p:nvPr/>
        </p:nvSpPr>
        <p:spPr>
          <a:xfrm>
            <a:off x="1519075" y="3079690"/>
            <a:ext cx="38090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Cắm hoa vào lọ thích hợp.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AB208D8-5D4B-45FF-A807-99CF6E23A1F3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40659" y="2917325"/>
            <a:ext cx="5252885" cy="3178669"/>
          </a:xfrm>
          <a:prstGeom prst="rect">
            <a:avLst/>
          </a:prstGeom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9E20EFF1-AA27-4EB4-A2E4-3D54EE602A01}"/>
              </a:ext>
            </a:extLst>
          </p:cNvPr>
          <p:cNvGrpSpPr/>
          <p:nvPr/>
        </p:nvGrpSpPr>
        <p:grpSpPr>
          <a:xfrm>
            <a:off x="7027427" y="3635968"/>
            <a:ext cx="677631" cy="639019"/>
            <a:chOff x="7027427" y="3635968"/>
            <a:chExt cx="677631" cy="639019"/>
          </a:xfrm>
        </p:grpSpPr>
        <p:pic>
          <p:nvPicPr>
            <p:cNvPr id="67" name="Picture 66">
              <a:extLst>
                <a:ext uri="{FF2B5EF4-FFF2-40B4-BE49-F238E27FC236}">
                  <a16:creationId xmlns:a16="http://schemas.microsoft.com/office/drawing/2014/main" id="{8C02C958-EAC8-4366-900E-42157BD6F08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rcRect b="24832"/>
            <a:stretch/>
          </p:blipFill>
          <p:spPr>
            <a:xfrm flipH="1">
              <a:off x="7027427" y="3635968"/>
              <a:ext cx="677631" cy="639019"/>
            </a:xfrm>
            <a:prstGeom prst="rect">
              <a:avLst/>
            </a:prstGeom>
          </p:spPr>
        </p:pic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B0DBF1A-AEC7-4A05-A31D-C6CCE99E4C6C}"/>
                </a:ext>
              </a:extLst>
            </p:cNvPr>
            <p:cNvSpPr txBox="1"/>
            <p:nvPr/>
          </p:nvSpPr>
          <p:spPr>
            <a:xfrm>
              <a:off x="7102387" y="3813322"/>
              <a:ext cx="52770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b="1" dirty="0">
                  <a:ln>
                    <a:solidFill>
                      <a:schemeClr val="bg1"/>
                    </a:solidFill>
                  </a:ln>
                </a:rPr>
                <a:t>48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6E14FDE-54EC-44CA-B94A-14C90F1D78B5}"/>
              </a:ext>
            </a:extLst>
          </p:cNvPr>
          <p:cNvGrpSpPr/>
          <p:nvPr/>
        </p:nvGrpSpPr>
        <p:grpSpPr>
          <a:xfrm>
            <a:off x="6126902" y="3752007"/>
            <a:ext cx="685028" cy="665135"/>
            <a:chOff x="6126902" y="3752007"/>
            <a:chExt cx="685028" cy="665135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4430817B-F595-4BE3-A6A6-5EAD01DE85E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rcRect b="24832"/>
            <a:stretch/>
          </p:blipFill>
          <p:spPr>
            <a:xfrm>
              <a:off x="6126902" y="3752007"/>
              <a:ext cx="685028" cy="645994"/>
            </a:xfrm>
            <a:prstGeom prst="rect">
              <a:avLst/>
            </a:prstGeom>
          </p:spPr>
        </p:pic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7FFE0999-E742-44AD-9637-19B1CBE46139}"/>
                </a:ext>
              </a:extLst>
            </p:cNvPr>
            <p:cNvSpPr txBox="1"/>
            <p:nvPr/>
          </p:nvSpPr>
          <p:spPr>
            <a:xfrm>
              <a:off x="6190610" y="3955477"/>
              <a:ext cx="52770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b="1" dirty="0">
                  <a:ln>
                    <a:solidFill>
                      <a:schemeClr val="bg1"/>
                    </a:solidFill>
                  </a:ln>
                </a:rPr>
                <a:t>39</a:t>
              </a:r>
            </a:p>
          </p:txBody>
        </p:sp>
      </p:grpSp>
      <p:sp>
        <p:nvSpPr>
          <p:cNvPr id="69" name="Rectangle 68">
            <a:extLst>
              <a:ext uri="{FF2B5EF4-FFF2-40B4-BE49-F238E27FC236}">
                <a16:creationId xmlns:a16="http://schemas.microsoft.com/office/drawing/2014/main" id="{3AC9CD72-99AD-41E2-9CB1-77E0DBE5754D}"/>
              </a:ext>
            </a:extLst>
          </p:cNvPr>
          <p:cNvSpPr/>
          <p:nvPr/>
        </p:nvSpPr>
        <p:spPr>
          <a:xfrm>
            <a:off x="1519075" y="3739166"/>
            <a:ext cx="2190023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46 – 7 =       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569EDCBC-B9AA-4F75-BB77-E0FA4F8E35C3}"/>
              </a:ext>
            </a:extLst>
          </p:cNvPr>
          <p:cNvSpPr txBox="1"/>
          <p:nvPr/>
        </p:nvSpPr>
        <p:spPr>
          <a:xfrm>
            <a:off x="2982164" y="3846683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39</a:t>
            </a: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E02FA213-5A06-4D42-A3E0-B35E3CDCD0DB}"/>
              </a:ext>
            </a:extLst>
          </p:cNvPr>
          <p:cNvSpPr/>
          <p:nvPr/>
        </p:nvSpPr>
        <p:spPr>
          <a:xfrm>
            <a:off x="1470868" y="4692222"/>
            <a:ext cx="2190023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50 – 2 =       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92551AF-DA6D-4F3C-9CF3-A45C9598132A}"/>
              </a:ext>
            </a:extLst>
          </p:cNvPr>
          <p:cNvSpPr txBox="1"/>
          <p:nvPr/>
        </p:nvSpPr>
        <p:spPr>
          <a:xfrm>
            <a:off x="2933957" y="4799739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48</a:t>
            </a:r>
          </a:p>
        </p:txBody>
      </p:sp>
    </p:spTree>
    <p:extLst>
      <p:ext uri="{BB962C8B-B14F-4D97-AF65-F5344CB8AC3E}">
        <p14:creationId xmlns:p14="http://schemas.microsoft.com/office/powerpoint/2010/main" val="11727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000"/>
                            </p:stCondLst>
                            <p:childTnLst>
                              <p:par>
                                <p:cTn id="9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39" grpId="0"/>
      <p:bldP spid="61" grpId="0"/>
      <p:bldP spid="62" grpId="0"/>
      <p:bldP spid="63" grpId="0"/>
      <p:bldP spid="64" grpId="0"/>
      <p:bldP spid="65" grpId="0" animBg="1"/>
      <p:bldP spid="66" grpId="0"/>
      <p:bldP spid="69" grpId="0" animBg="1"/>
      <p:bldP spid="70" grpId="0"/>
      <p:bldP spid="71" grpId="0" animBg="1"/>
      <p:bldP spid="7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CED91646-F433-4E33-9259-5D3151798DE5}"/>
              </a:ext>
            </a:extLst>
          </p:cNvPr>
          <p:cNvSpPr/>
          <p:nvPr/>
        </p:nvSpPr>
        <p:spPr>
          <a:xfrm>
            <a:off x="2967936" y="600233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3</a:t>
            </a:r>
            <a:endParaRPr lang="vi-VN" sz="3200" b="1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68259A6-7178-4239-B4B2-F47B84EF0690}"/>
              </a:ext>
            </a:extLst>
          </p:cNvPr>
          <p:cNvSpPr txBox="1"/>
          <p:nvPr/>
        </p:nvSpPr>
        <p:spPr>
          <a:xfrm>
            <a:off x="3405258" y="600233"/>
            <a:ext cx="74482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Đường về nhà sóc đi qua ba phép tính có kết quả bằng nhau. Tìm nhà cho sóc.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7FC62BC-A370-45CA-A8D6-EA959D4A6693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27744" y="1431231"/>
            <a:ext cx="7236255" cy="4607876"/>
          </a:xfrm>
          <a:prstGeom prst="rect">
            <a:avLst/>
          </a:prstGeom>
        </p:spPr>
      </p:pic>
      <p:sp>
        <p:nvSpPr>
          <p:cNvPr id="44" name="Rectangle 43">
            <a:extLst>
              <a:ext uri="{FF2B5EF4-FFF2-40B4-BE49-F238E27FC236}">
                <a16:creationId xmlns:a16="http://schemas.microsoft.com/office/drawing/2014/main" id="{31BEE674-85E2-4378-9CE9-CE3601C1FC0C}"/>
              </a:ext>
            </a:extLst>
          </p:cNvPr>
          <p:cNvSpPr/>
          <p:nvPr/>
        </p:nvSpPr>
        <p:spPr>
          <a:xfrm>
            <a:off x="1028001" y="1308976"/>
            <a:ext cx="2190023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54 – 8 =       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6F53F0C-79E0-4E33-91A2-B03BD699969D}"/>
              </a:ext>
            </a:extLst>
          </p:cNvPr>
          <p:cNvSpPr txBox="1"/>
          <p:nvPr/>
        </p:nvSpPr>
        <p:spPr>
          <a:xfrm>
            <a:off x="2491090" y="1416493"/>
            <a:ext cx="5950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46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BF9C82EE-3601-482D-81B7-CDD2F4C5ED66}"/>
              </a:ext>
            </a:extLst>
          </p:cNvPr>
          <p:cNvSpPr/>
          <p:nvPr/>
        </p:nvSpPr>
        <p:spPr>
          <a:xfrm>
            <a:off x="1028001" y="2072015"/>
            <a:ext cx="2400016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22 + 24 =       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FEF306E-43CD-4F09-AA50-62E5B8A7BC7C}"/>
              </a:ext>
            </a:extLst>
          </p:cNvPr>
          <p:cNvSpPr txBox="1"/>
          <p:nvPr/>
        </p:nvSpPr>
        <p:spPr>
          <a:xfrm>
            <a:off x="2647976" y="2179532"/>
            <a:ext cx="6399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46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9C223595-742C-43E5-8BF4-4EF9E63909B5}"/>
              </a:ext>
            </a:extLst>
          </p:cNvPr>
          <p:cNvSpPr/>
          <p:nvPr/>
        </p:nvSpPr>
        <p:spPr>
          <a:xfrm>
            <a:off x="1028001" y="2801597"/>
            <a:ext cx="2190023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60 – 9 =       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4590A633-669D-4FA8-8A71-42CB50295685}"/>
              </a:ext>
            </a:extLst>
          </p:cNvPr>
          <p:cNvSpPr txBox="1"/>
          <p:nvPr/>
        </p:nvSpPr>
        <p:spPr>
          <a:xfrm>
            <a:off x="2491090" y="2909114"/>
            <a:ext cx="5950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51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B631736E-694B-422F-8ACA-7540ED481F2F}"/>
              </a:ext>
            </a:extLst>
          </p:cNvPr>
          <p:cNvSpPr/>
          <p:nvPr/>
        </p:nvSpPr>
        <p:spPr>
          <a:xfrm>
            <a:off x="1028001" y="3531179"/>
            <a:ext cx="2400016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30 + 16 =       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979EA58-5F62-49C7-81F6-B97444CE722C}"/>
              </a:ext>
            </a:extLst>
          </p:cNvPr>
          <p:cNvSpPr txBox="1"/>
          <p:nvPr/>
        </p:nvSpPr>
        <p:spPr>
          <a:xfrm>
            <a:off x="2658769" y="3638696"/>
            <a:ext cx="5950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46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317D60D-1EF7-4448-8A54-DA7CF7279E16}"/>
              </a:ext>
            </a:extLst>
          </p:cNvPr>
          <p:cNvSpPr/>
          <p:nvPr/>
        </p:nvSpPr>
        <p:spPr>
          <a:xfrm>
            <a:off x="1028001" y="4260761"/>
            <a:ext cx="2190023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50 – 4 =       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9DE5509E-BCAA-4A80-AE15-4B2844BBEDDA}"/>
              </a:ext>
            </a:extLst>
          </p:cNvPr>
          <p:cNvSpPr txBox="1"/>
          <p:nvPr/>
        </p:nvSpPr>
        <p:spPr>
          <a:xfrm>
            <a:off x="2491090" y="4368278"/>
            <a:ext cx="5950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46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F06CA46F-2BF5-4E4B-8A2F-5EA98ACB67C0}"/>
              </a:ext>
            </a:extLst>
          </p:cNvPr>
          <p:cNvSpPr/>
          <p:nvPr/>
        </p:nvSpPr>
        <p:spPr>
          <a:xfrm>
            <a:off x="1028001" y="4990343"/>
            <a:ext cx="2190023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73 – 7 =       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5436D82E-E490-4E81-BCA8-2794C76B2714}"/>
              </a:ext>
            </a:extLst>
          </p:cNvPr>
          <p:cNvSpPr txBox="1"/>
          <p:nvPr/>
        </p:nvSpPr>
        <p:spPr>
          <a:xfrm>
            <a:off x="2491090" y="5097860"/>
            <a:ext cx="5950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66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2C7B3939-CA41-4F45-BBCB-1727DDD05C5C}"/>
              </a:ext>
            </a:extLst>
          </p:cNvPr>
          <p:cNvSpPr/>
          <p:nvPr/>
        </p:nvSpPr>
        <p:spPr>
          <a:xfrm>
            <a:off x="1028001" y="5719925"/>
            <a:ext cx="2190023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/>
              <a:t>65 – 8 =       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AE1EAF94-C2B0-4153-982F-7529C41DC06A}"/>
              </a:ext>
            </a:extLst>
          </p:cNvPr>
          <p:cNvSpPr txBox="1"/>
          <p:nvPr/>
        </p:nvSpPr>
        <p:spPr>
          <a:xfrm>
            <a:off x="2491090" y="5827442"/>
            <a:ext cx="5950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57</a:t>
            </a:r>
          </a:p>
        </p:txBody>
      </p:sp>
      <p:grpSp>
        <p:nvGrpSpPr>
          <p:cNvPr id="89" name="Group 88">
            <a:extLst>
              <a:ext uri="{FF2B5EF4-FFF2-40B4-BE49-F238E27FC236}">
                <a16:creationId xmlns:a16="http://schemas.microsoft.com/office/drawing/2014/main" id="{6960FAA9-6C7E-4BAF-9DF7-B6B69D478955}"/>
              </a:ext>
            </a:extLst>
          </p:cNvPr>
          <p:cNvGrpSpPr/>
          <p:nvPr/>
        </p:nvGrpSpPr>
        <p:grpSpPr>
          <a:xfrm>
            <a:off x="5058785" y="3162475"/>
            <a:ext cx="807151" cy="662828"/>
            <a:chOff x="1750173" y="2926500"/>
            <a:chExt cx="807151" cy="662828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27384B46-239D-4EBD-905A-DF6ECAE5575D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D89EEF98-68CA-45AA-A385-D99BCA772A16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46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90A160A0-B18D-4DE1-9410-600D0CCCF5BC}"/>
              </a:ext>
            </a:extLst>
          </p:cNvPr>
          <p:cNvGrpSpPr/>
          <p:nvPr/>
        </p:nvGrpSpPr>
        <p:grpSpPr>
          <a:xfrm>
            <a:off x="6244099" y="2577700"/>
            <a:ext cx="807151" cy="662828"/>
            <a:chOff x="1750173" y="2926500"/>
            <a:chExt cx="807151" cy="662828"/>
          </a:xfrm>
        </p:grpSpPr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79A1DA76-5533-47BC-AD00-ABA912AE2AEF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3C7731BB-B7BF-40EE-A1AB-690FA6A987B3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46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4EE88230-3D48-4B83-A60B-812511C2FA5E}"/>
              </a:ext>
            </a:extLst>
          </p:cNvPr>
          <p:cNvGrpSpPr/>
          <p:nvPr/>
        </p:nvGrpSpPr>
        <p:grpSpPr>
          <a:xfrm>
            <a:off x="7933751" y="1708880"/>
            <a:ext cx="807151" cy="662828"/>
            <a:chOff x="1750173" y="2926500"/>
            <a:chExt cx="807151" cy="662828"/>
          </a:xfrm>
        </p:grpSpPr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7E327A65-FE8C-439D-BE18-4C9832FEABAD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A5D54ACC-4560-43A2-BB16-DEE14A600216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51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C1E9CBF0-043E-4310-92CE-9C9A2DB518C3}"/>
              </a:ext>
            </a:extLst>
          </p:cNvPr>
          <p:cNvGrpSpPr/>
          <p:nvPr/>
        </p:nvGrpSpPr>
        <p:grpSpPr>
          <a:xfrm>
            <a:off x="5947993" y="4656932"/>
            <a:ext cx="807151" cy="662828"/>
            <a:chOff x="1750173" y="2926500"/>
            <a:chExt cx="807151" cy="662828"/>
          </a:xfrm>
        </p:grpSpPr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9FDFF4E1-6EAC-4EFB-8D4C-3ED9AB2EBE06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0942512F-D09B-4F82-87F1-DB27BBFEE63A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46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13C72E60-10DD-4094-BE74-8A4FF38E4146}"/>
              </a:ext>
            </a:extLst>
          </p:cNvPr>
          <p:cNvGrpSpPr/>
          <p:nvPr/>
        </p:nvGrpSpPr>
        <p:grpSpPr>
          <a:xfrm>
            <a:off x="8559726" y="2645385"/>
            <a:ext cx="807151" cy="662828"/>
            <a:chOff x="1750173" y="2926500"/>
            <a:chExt cx="807151" cy="662828"/>
          </a:xfrm>
        </p:grpSpPr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AAF86257-7DD1-41AF-837B-F754CA87A10F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E5F1DDEB-7145-40C6-8A5E-441E76730871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46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B83F8C08-83DE-4A53-876D-9EC460A04F61}"/>
              </a:ext>
            </a:extLst>
          </p:cNvPr>
          <p:cNvGrpSpPr/>
          <p:nvPr/>
        </p:nvGrpSpPr>
        <p:grpSpPr>
          <a:xfrm>
            <a:off x="8083989" y="3931083"/>
            <a:ext cx="807151" cy="662828"/>
            <a:chOff x="1750173" y="2926500"/>
            <a:chExt cx="807151" cy="662828"/>
          </a:xfrm>
        </p:grpSpPr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07627B6A-4F64-4732-BB23-C9A226381405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656D09A9-4FF1-441A-8803-AA7017FA1FCA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51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358ECCD4-FA7A-4ED7-8CA4-F53FFCFDE2DB}"/>
              </a:ext>
            </a:extLst>
          </p:cNvPr>
          <p:cNvGrpSpPr/>
          <p:nvPr/>
        </p:nvGrpSpPr>
        <p:grpSpPr>
          <a:xfrm>
            <a:off x="8011827" y="5687173"/>
            <a:ext cx="807151" cy="662828"/>
            <a:chOff x="1750173" y="2926500"/>
            <a:chExt cx="807151" cy="662828"/>
          </a:xfrm>
        </p:grpSpPr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502FF0B2-C4C4-42B9-8785-2DA18F5258EA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C4ADEBEE-6754-4A6F-8B62-0650E3A4DAA0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FF0000"/>
                  </a:solidFill>
                </a:rPr>
                <a:t>57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pic>
        <p:nvPicPr>
          <p:cNvPr id="1026" name="Picture 2">
            <a:extLst>
              <a:ext uri="{FF2B5EF4-FFF2-40B4-BE49-F238E27FC236}">
                <a16:creationId xmlns:a16="http://schemas.microsoft.com/office/drawing/2014/main" id="{08F4A8F1-8EDD-4E9B-BA5C-1BC6C962EB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883934">
            <a:off x="5826378" y="3894580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3" name="Picture 2">
            <a:extLst>
              <a:ext uri="{FF2B5EF4-FFF2-40B4-BE49-F238E27FC236}">
                <a16:creationId xmlns:a16="http://schemas.microsoft.com/office/drawing/2014/main" id="{6D5499F9-4A1A-4BB8-8654-56CE613AE3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374962">
            <a:off x="6214493" y="3790150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" name="Picture 2">
            <a:extLst>
              <a:ext uri="{FF2B5EF4-FFF2-40B4-BE49-F238E27FC236}">
                <a16:creationId xmlns:a16="http://schemas.microsoft.com/office/drawing/2014/main" id="{EB9C7149-4243-4F11-9D86-272762F89C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363544">
            <a:off x="7210764" y="2929710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5" name="Picture 2">
            <a:extLst>
              <a:ext uri="{FF2B5EF4-FFF2-40B4-BE49-F238E27FC236}">
                <a16:creationId xmlns:a16="http://schemas.microsoft.com/office/drawing/2014/main" id="{3E14A219-B26C-44F0-83AA-1914BC1175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219412">
            <a:off x="7552936" y="2715411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6" name="Picture 2">
            <a:extLst>
              <a:ext uri="{FF2B5EF4-FFF2-40B4-BE49-F238E27FC236}">
                <a16:creationId xmlns:a16="http://schemas.microsoft.com/office/drawing/2014/main" id="{2DA05439-4320-460D-AB8C-6A45E774C1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817640">
            <a:off x="7873665" y="2959818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7" name="Picture 2">
            <a:extLst>
              <a:ext uri="{FF2B5EF4-FFF2-40B4-BE49-F238E27FC236}">
                <a16:creationId xmlns:a16="http://schemas.microsoft.com/office/drawing/2014/main" id="{8522DE63-0F14-46A9-A4D7-2E86369988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922821">
            <a:off x="8886217" y="3346154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8" name="Picture 2">
            <a:extLst>
              <a:ext uri="{FF2B5EF4-FFF2-40B4-BE49-F238E27FC236}">
                <a16:creationId xmlns:a16="http://schemas.microsoft.com/office/drawing/2014/main" id="{85898D58-7B4A-45E7-86C2-C65E0992BF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581787">
            <a:off x="9287390" y="3435844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" name="Picture 2">
            <a:extLst>
              <a:ext uri="{FF2B5EF4-FFF2-40B4-BE49-F238E27FC236}">
                <a16:creationId xmlns:a16="http://schemas.microsoft.com/office/drawing/2014/main" id="{0F2F5D2E-8127-42B0-998F-ED5FF7E58D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770705">
            <a:off x="9713607" y="3436002"/>
            <a:ext cx="276325" cy="2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A6DCC2BF-E0AE-485A-89AC-24ED00C7D149}"/>
              </a:ext>
            </a:extLst>
          </p:cNvPr>
          <p:cNvSpPr/>
          <p:nvPr/>
        </p:nvSpPr>
        <p:spPr>
          <a:xfrm>
            <a:off x="9821728" y="2317069"/>
            <a:ext cx="1239392" cy="1363461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262851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500"/>
                            </p:stCondLst>
                            <p:childTnLst>
                              <p:par>
                                <p:cTn id="11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8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3500"/>
                            </p:stCondLst>
                            <p:childTnLst>
                              <p:par>
                                <p:cTn id="132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3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0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4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000"/>
                            </p:stCondLst>
                            <p:childTnLst>
                              <p:par>
                                <p:cTn id="1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8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500"/>
                            </p:stCondLst>
                            <p:childTnLst>
                              <p:par>
                                <p:cTn id="1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2000"/>
                            </p:stCondLst>
                            <p:childTnLst>
                              <p:par>
                                <p:cTn id="1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6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2500"/>
                            </p:stCondLst>
                            <p:childTnLst>
                              <p:par>
                                <p:cTn id="15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0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3000"/>
                            </p:stCondLst>
                            <p:childTnLst>
                              <p:par>
                                <p:cTn id="16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3500"/>
                            </p:stCondLst>
                            <p:childTnLst>
                              <p:par>
                                <p:cTn id="16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4000"/>
                            </p:stCondLst>
                            <p:childTnLst>
                              <p:par>
                                <p:cTn id="170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2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/>
      <p:bldP spid="44" grpId="0" animBg="1"/>
      <p:bldP spid="45" grpId="0"/>
      <p:bldP spid="46" grpId="0" animBg="1"/>
      <p:bldP spid="47" grpId="0"/>
      <p:bldP spid="56" grpId="0" animBg="1"/>
      <p:bldP spid="57" grpId="0"/>
      <p:bldP spid="58" grpId="0" animBg="1"/>
      <p:bldP spid="59" grpId="0"/>
      <p:bldP spid="60" grpId="0" animBg="1"/>
      <p:bldP spid="61" grpId="0"/>
      <p:bldP spid="62" grpId="0" animBg="1"/>
      <p:bldP spid="63" grpId="0"/>
      <p:bldP spid="64" grpId="0" animBg="1"/>
      <p:bldP spid="83" grpId="0"/>
      <p:bldP spid="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13EA1F3E-5853-47D1-BC70-F3C5656E2117}"/>
              </a:ext>
            </a:extLst>
          </p:cNvPr>
          <p:cNvSpPr/>
          <p:nvPr/>
        </p:nvSpPr>
        <p:spPr>
          <a:xfrm>
            <a:off x="706770" y="1270535"/>
            <a:ext cx="436053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4</a:t>
            </a:r>
            <a:endParaRPr lang="vi-VN"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99392C6-494A-4B59-A6A2-4DDD7D22A582}"/>
              </a:ext>
            </a:extLst>
          </p:cNvPr>
          <p:cNvSpPr txBox="1"/>
          <p:nvPr/>
        </p:nvSpPr>
        <p:spPr>
          <a:xfrm>
            <a:off x="1299745" y="1271668"/>
            <a:ext cx="5851636" cy="21852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Trong vườn có 30 cây hoa hồng và hoa cúc. Mi đếm được có 9 cây hoa cúc. Hỏi trong vườn có bao nhiêu cây hoa hồng?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7ED6399-B5F6-403B-8ED0-57AB5CDBB97B}"/>
              </a:ext>
            </a:extLst>
          </p:cNvPr>
          <p:cNvSpPr txBox="1"/>
          <p:nvPr/>
        </p:nvSpPr>
        <p:spPr>
          <a:xfrm>
            <a:off x="5320315" y="4108929"/>
            <a:ext cx="1551369" cy="553998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Tóm</a:t>
            </a:r>
            <a:r>
              <a:rPr lang="en-US" sz="3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tắt</a:t>
            </a:r>
            <a:endParaRPr lang="vi-VN" sz="30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228B96F-5924-4583-8894-30E99640BA21}"/>
              </a:ext>
            </a:extLst>
          </p:cNvPr>
          <p:cNvSpPr txBox="1"/>
          <p:nvPr/>
        </p:nvSpPr>
        <p:spPr>
          <a:xfrm>
            <a:off x="3628034" y="4728967"/>
            <a:ext cx="718185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hồng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cúc</a:t>
            </a:r>
            <a:r>
              <a:rPr lang="vi-VN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30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endParaRPr lang="vi-VN" sz="30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0C6922D-ABB0-4576-8D9A-3E2D7B671F13}"/>
              </a:ext>
            </a:extLst>
          </p:cNvPr>
          <p:cNvSpPr txBox="1"/>
          <p:nvPr/>
        </p:nvSpPr>
        <p:spPr>
          <a:xfrm>
            <a:off x="2366472" y="5301722"/>
            <a:ext cx="50654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cúc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9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endParaRPr lang="vi-VN" sz="30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8A2666D-814F-47F6-AF23-4201EF9DA856}"/>
              </a:ext>
            </a:extLst>
          </p:cNvPr>
          <p:cNvSpPr txBox="1"/>
          <p:nvPr/>
        </p:nvSpPr>
        <p:spPr>
          <a:xfrm>
            <a:off x="2603413" y="5835670"/>
            <a:ext cx="407672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hồng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…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vi-VN" sz="30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" name="Picture 9" descr="C:\Users\TUAN\Downloads\Luyện tập 1.png">
            <a:extLst>
              <a:ext uri="{FF2B5EF4-FFF2-40B4-BE49-F238E27FC236}">
                <a16:creationId xmlns:a16="http://schemas.microsoft.com/office/drawing/2014/main" id="{E707A530-4ECA-4CB6-8913-C2902457E3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3ADC6F35-B1D5-4480-A370-1F6DB0F26AE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EFF"/>
              </a:clrFrom>
              <a:clrTo>
                <a:srgbClr val="FFFE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226687" y="246682"/>
            <a:ext cx="4003862" cy="3747843"/>
          </a:xfrm>
          <a:prstGeom prst="rect">
            <a:avLst/>
          </a:prstGeom>
        </p:spPr>
      </p:pic>
      <p:cxnSp>
        <p:nvCxnSpPr>
          <p:cNvPr id="12" name="Straight Connector 11"/>
          <p:cNvCxnSpPr>
            <a:cxnSpLocks/>
          </p:cNvCxnSpPr>
          <p:nvPr/>
        </p:nvCxnSpPr>
        <p:spPr>
          <a:xfrm>
            <a:off x="6271180" y="2315911"/>
            <a:ext cx="764321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>
            <a:cxnSpLocks/>
          </p:cNvCxnSpPr>
          <p:nvPr/>
        </p:nvCxnSpPr>
        <p:spPr>
          <a:xfrm>
            <a:off x="1430316" y="2303484"/>
            <a:ext cx="1872721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>
            <a:off x="4120999" y="1795263"/>
            <a:ext cx="2914502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6440265" y="2810439"/>
            <a:ext cx="595236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>
            <a:cxnSpLocks/>
          </p:cNvCxnSpPr>
          <p:nvPr/>
        </p:nvCxnSpPr>
        <p:spPr>
          <a:xfrm>
            <a:off x="1441073" y="3345630"/>
            <a:ext cx="4054658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1430316" y="2847726"/>
            <a:ext cx="1657129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43513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/>
      <p:bldP spid="20" grpId="0"/>
      <p:bldP spid="21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0500" y="189983"/>
            <a:ext cx="11098931" cy="64044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TextBox 1">
            <a:extLst>
              <a:ext uri="{FF2B5EF4-FFF2-40B4-BE49-F238E27FC236}">
                <a16:creationId xmlns:a16="http://schemas.microsoft.com/office/drawing/2014/main" id="{D173718B-3D1B-4B4A-9D4F-01D0A79ADDE5}"/>
              </a:ext>
            </a:extLst>
          </p:cNvPr>
          <p:cNvSpPr txBox="1"/>
          <p:nvPr/>
        </p:nvSpPr>
        <p:spPr>
          <a:xfrm>
            <a:off x="1572420" y="464305"/>
            <a:ext cx="7610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defRPr/>
            </a:pPr>
            <a:r>
              <a:rPr lang="en-US" sz="24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Box 1">
            <a:extLst>
              <a:ext uri="{FF2B5EF4-FFF2-40B4-BE49-F238E27FC236}">
                <a16:creationId xmlns:a16="http://schemas.microsoft.com/office/drawing/2014/main" id="{D173718B-3D1B-4B4A-9D4F-01D0A79ADDE5}"/>
              </a:ext>
            </a:extLst>
          </p:cNvPr>
          <p:cNvSpPr txBox="1"/>
          <p:nvPr/>
        </p:nvSpPr>
        <p:spPr>
          <a:xfrm>
            <a:off x="2024236" y="1048450"/>
            <a:ext cx="47272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defRPr/>
            </a:pPr>
            <a:r>
              <a:rPr lang="en-US" sz="2400" b="1" dirty="0">
                <a:solidFill>
                  <a:srgbClr val="0070C0"/>
                </a:solidFill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Tóm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tắt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Box 1">
            <a:extLst>
              <a:ext uri="{FF2B5EF4-FFF2-40B4-BE49-F238E27FC236}">
                <a16:creationId xmlns:a16="http://schemas.microsoft.com/office/drawing/2014/main" id="{D173718B-3D1B-4B4A-9D4F-01D0A79ADDE5}"/>
              </a:ext>
            </a:extLst>
          </p:cNvPr>
          <p:cNvSpPr txBox="1"/>
          <p:nvPr/>
        </p:nvSpPr>
        <p:spPr>
          <a:xfrm>
            <a:off x="1572419" y="1664409"/>
            <a:ext cx="59256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defRPr/>
            </a:pPr>
            <a:r>
              <a:rPr lang="en-US" sz="2400" b="1" dirty="0">
                <a:solidFill>
                  <a:srgbClr val="0070C0"/>
                </a:solidFill>
                <a:latin typeface="HP001 4 hàng" panose="020B0603050302020204" pitchFamily="34" charset="0"/>
              </a:rPr>
              <a:t> 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hồng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cúc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30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1">
            <a:extLst>
              <a:ext uri="{FF2B5EF4-FFF2-40B4-BE49-F238E27FC236}">
                <a16:creationId xmlns:a16="http://schemas.microsoft.com/office/drawing/2014/main" id="{D173718B-3D1B-4B4A-9D4F-01D0A79ADDE5}"/>
              </a:ext>
            </a:extLst>
          </p:cNvPr>
          <p:cNvSpPr txBox="1"/>
          <p:nvPr/>
        </p:nvSpPr>
        <p:spPr>
          <a:xfrm>
            <a:off x="1586218" y="2870389"/>
            <a:ext cx="47272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defRPr/>
            </a:pPr>
            <a:r>
              <a:rPr lang="en-US" sz="2400" b="1" dirty="0">
                <a:solidFill>
                  <a:srgbClr val="0070C0"/>
                </a:solidFill>
                <a:latin typeface="HP001 4 hàng" panose="020B0603050302020204" pitchFamily="34" charset="0"/>
              </a:rPr>
              <a:t> 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hồng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…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1">
            <a:extLst>
              <a:ext uri="{FF2B5EF4-FFF2-40B4-BE49-F238E27FC236}">
                <a16:creationId xmlns:a16="http://schemas.microsoft.com/office/drawing/2014/main" id="{D173718B-3D1B-4B4A-9D4F-01D0A79ADDE5}"/>
              </a:ext>
            </a:extLst>
          </p:cNvPr>
          <p:cNvSpPr txBox="1"/>
          <p:nvPr/>
        </p:nvSpPr>
        <p:spPr>
          <a:xfrm>
            <a:off x="5445176" y="3545662"/>
            <a:ext cx="47272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defRPr/>
            </a:pPr>
            <a:r>
              <a:rPr lang="en-US" sz="2400" b="1" dirty="0">
                <a:solidFill>
                  <a:srgbClr val="0070C0"/>
                </a:solidFill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Box 1">
            <a:extLst>
              <a:ext uri="{FF2B5EF4-FFF2-40B4-BE49-F238E27FC236}">
                <a16:creationId xmlns:a16="http://schemas.microsoft.com/office/drawing/2014/main" id="{D173718B-3D1B-4B4A-9D4F-01D0A79ADDE5}"/>
              </a:ext>
            </a:extLst>
          </p:cNvPr>
          <p:cNvSpPr txBox="1"/>
          <p:nvPr/>
        </p:nvSpPr>
        <p:spPr>
          <a:xfrm>
            <a:off x="4387871" y="4125162"/>
            <a:ext cx="560598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defRPr/>
            </a:pP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hồng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vườn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Box 1">
            <a:extLst>
              <a:ext uri="{FF2B5EF4-FFF2-40B4-BE49-F238E27FC236}">
                <a16:creationId xmlns:a16="http://schemas.microsoft.com/office/drawing/2014/main" id="{D173718B-3D1B-4B4A-9D4F-01D0A79ADDE5}"/>
              </a:ext>
            </a:extLst>
          </p:cNvPr>
          <p:cNvSpPr txBox="1"/>
          <p:nvPr/>
        </p:nvSpPr>
        <p:spPr>
          <a:xfrm>
            <a:off x="5409883" y="4715374"/>
            <a:ext cx="47272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defRPr/>
            </a:pPr>
            <a:r>
              <a:rPr lang="en-US" sz="2400" b="1" dirty="0">
                <a:solidFill>
                  <a:srgbClr val="0070C0"/>
                </a:solidFill>
                <a:latin typeface="HP001 4 hàng" panose="020B0603050302020204" pitchFamily="34" charset="0"/>
              </a:rPr>
              <a:t> 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 – 9 = 21 (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TextBox 1">
            <a:extLst>
              <a:ext uri="{FF2B5EF4-FFF2-40B4-BE49-F238E27FC236}">
                <a16:creationId xmlns:a16="http://schemas.microsoft.com/office/drawing/2014/main" id="{D173718B-3D1B-4B4A-9D4F-01D0A79ADDE5}"/>
              </a:ext>
            </a:extLst>
          </p:cNvPr>
          <p:cNvSpPr txBox="1"/>
          <p:nvPr/>
        </p:nvSpPr>
        <p:spPr>
          <a:xfrm>
            <a:off x="4521915" y="5363706"/>
            <a:ext cx="47272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defRPr/>
            </a:pPr>
            <a:r>
              <a:rPr lang="en-US" sz="2400" b="1" dirty="0">
                <a:solidFill>
                  <a:srgbClr val="0070C0"/>
                </a:solidFill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Đáp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21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hồng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TextBox 1">
            <a:extLst>
              <a:ext uri="{FF2B5EF4-FFF2-40B4-BE49-F238E27FC236}">
                <a16:creationId xmlns:a16="http://schemas.microsoft.com/office/drawing/2014/main" id="{D173718B-3D1B-4B4A-9D4F-01D0A79ADDE5}"/>
              </a:ext>
            </a:extLst>
          </p:cNvPr>
          <p:cNvSpPr txBox="1"/>
          <p:nvPr/>
        </p:nvSpPr>
        <p:spPr>
          <a:xfrm>
            <a:off x="1629446" y="2265851"/>
            <a:ext cx="59256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defRPr/>
            </a:pPr>
            <a:r>
              <a:rPr lang="en-US" sz="2400" b="1" dirty="0">
                <a:solidFill>
                  <a:srgbClr val="0070C0"/>
                </a:solidFill>
                <a:latin typeface="HP001 4 hàng" panose="020B0603050302020204" pitchFamily="34" charset="0"/>
              </a:rPr>
              <a:t> 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cúc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9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2333513" y="1475144"/>
            <a:ext cx="114300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cxnSpLocks/>
          </p:cNvCxnSpPr>
          <p:nvPr/>
        </p:nvCxnSpPr>
        <p:spPr>
          <a:xfrm>
            <a:off x="5670100" y="3917130"/>
            <a:ext cx="926643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cxnSpLocks/>
          </p:cNvCxnSpPr>
          <p:nvPr/>
        </p:nvCxnSpPr>
        <p:spPr>
          <a:xfrm>
            <a:off x="4724400" y="5735173"/>
            <a:ext cx="94570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39153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331" y="395785"/>
            <a:ext cx="10058400" cy="5657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334406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815" y="192587"/>
            <a:ext cx="11007306" cy="6277223"/>
          </a:xfrm>
          <a:prstGeom prst="rect">
            <a:avLst/>
          </a:prstGeom>
        </p:spPr>
      </p:pic>
      <p:sp>
        <p:nvSpPr>
          <p:cNvPr id="3" name="WordArt 13"/>
          <p:cNvSpPr>
            <a:spLocks noTextEdit="1"/>
          </p:cNvSpPr>
          <p:nvPr/>
        </p:nvSpPr>
        <p:spPr bwMode="auto">
          <a:xfrm>
            <a:off x="2450603" y="2224178"/>
            <a:ext cx="7086600" cy="1219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Trò chơi</a:t>
            </a:r>
          </a:p>
        </p:txBody>
      </p:sp>
    </p:spTree>
    <p:extLst>
      <p:ext uri="{BB962C8B-B14F-4D97-AF65-F5344CB8AC3E}">
        <p14:creationId xmlns:p14="http://schemas.microsoft.com/office/powerpoint/2010/main" val="26483761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3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khoi d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" presetID="19" presetClass="entr" presetSubtype="10" repeatCount="indefinite" fill="hold" grpId="1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3" name="Picture 10" descr="an30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149600" y="0"/>
            <a:ext cx="5175251" cy="3138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80" name="rung chuong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5"/>
          <a:srcRect/>
          <a:stretch>
            <a:fillRect/>
          </a:stretch>
        </p:blipFill>
        <p:spPr bwMode="auto">
          <a:xfrm>
            <a:off x="11988800" y="6172200"/>
            <a:ext cx="20320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555" name="Picture 9" descr="Picture1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-2117" y="6783388"/>
            <a:ext cx="12192001" cy="93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556" name="AutoShape 16"/>
          <p:cNvSpPr>
            <a:spLocks noChangeArrowheads="1"/>
          </p:cNvSpPr>
          <p:nvPr/>
        </p:nvSpPr>
        <p:spPr bwMode="auto">
          <a:xfrm>
            <a:off x="406400" y="4876801"/>
            <a:ext cx="11582400" cy="1128713"/>
          </a:xfrm>
          <a:prstGeom prst="ribbon">
            <a:avLst>
              <a:gd name="adj1" fmla="val 18236"/>
              <a:gd name="adj2" fmla="val 75000"/>
            </a:avLst>
          </a:prstGeom>
          <a:gradFill rotWithShape="1">
            <a:gsLst>
              <a:gs pos="0">
                <a:srgbClr val="760000"/>
              </a:gs>
              <a:gs pos="50000">
                <a:srgbClr val="FF0000"/>
              </a:gs>
              <a:gs pos="100000">
                <a:srgbClr val="760000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en-US" sz="4000">
              <a:solidFill>
                <a:schemeClr val="bg1"/>
              </a:solidFill>
            </a:endParaRPr>
          </a:p>
        </p:txBody>
      </p:sp>
      <p:sp>
        <p:nvSpPr>
          <p:cNvPr id="10246" name="WordArt 13"/>
          <p:cNvSpPr>
            <a:spLocks noTextEdit="1"/>
          </p:cNvSpPr>
          <p:nvPr/>
        </p:nvSpPr>
        <p:spPr bwMode="auto">
          <a:xfrm>
            <a:off x="1473200" y="2819400"/>
            <a:ext cx="9448800" cy="1219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Rung chuông vàng</a:t>
            </a:r>
          </a:p>
        </p:txBody>
      </p:sp>
    </p:spTree>
    <p:extLst>
      <p:ext uri="{BB962C8B-B14F-4D97-AF65-F5344CB8AC3E}">
        <p14:creationId xmlns:p14="http://schemas.microsoft.com/office/powerpoint/2010/main" val="3408220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1024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10246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246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10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10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khoi d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5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242286" fill="hold"/>
                                        <p:tgtEl>
                                          <p:spTgt spid="308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19" presetClass="entr" presetSubtype="10" repeatCount="indefinite" fill="hold" grpId="1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0" fill="hold"/>
                                        <p:tgtEl>
                                          <p:spTgt spid="10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0" fill="hold"/>
                                        <p:tgtEl>
                                          <p:spTgt spid="10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1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80"/>
                </p:tgtEl>
              </p:cMediaNode>
            </p:audio>
          </p:childTnLst>
        </p:cTn>
      </p:par>
    </p:tnLst>
    <p:bldLst>
      <p:bldP spid="10246" grpId="0" animBg="1"/>
      <p:bldP spid="10246" grpId="1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7" name="Picture 10" descr="an30"/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812800" y="0"/>
            <a:ext cx="1016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" name="AutoShape 51"/>
          <p:cNvSpPr>
            <a:spLocks noChangeArrowheads="1"/>
          </p:cNvSpPr>
          <p:nvPr/>
        </p:nvSpPr>
        <p:spPr bwMode="auto">
          <a:xfrm>
            <a:off x="1727200" y="533400"/>
            <a:ext cx="10464800" cy="2286000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4000">
                <a:solidFill>
                  <a:schemeClr val="bg1"/>
                </a:solidFill>
              </a:rPr>
              <a:t>42 - 5 </a:t>
            </a:r>
            <a:r>
              <a:rPr lang="en-US" sz="4000" dirty="0">
                <a:solidFill>
                  <a:schemeClr val="bg1"/>
                </a:solidFill>
              </a:rPr>
              <a:t>= ?</a:t>
            </a:r>
          </a:p>
        </p:txBody>
      </p:sp>
      <p:grpSp>
        <p:nvGrpSpPr>
          <p:cNvPr id="24579" name="Group 51"/>
          <p:cNvGrpSpPr>
            <a:grpSpLocks/>
          </p:cNvGrpSpPr>
          <p:nvPr/>
        </p:nvGrpSpPr>
        <p:grpSpPr bwMode="auto">
          <a:xfrm>
            <a:off x="342901" y="14288"/>
            <a:ext cx="427567" cy="6858000"/>
            <a:chOff x="202295" y="-322943"/>
            <a:chExt cx="319314" cy="7180943"/>
          </a:xfrm>
        </p:grpSpPr>
        <p:sp>
          <p:nvSpPr>
            <p:cNvPr id="10" name="Rectangle 9"/>
            <p:cNvSpPr/>
            <p:nvPr/>
          </p:nvSpPr>
          <p:spPr bwMode="auto">
            <a:xfrm>
              <a:off x="202295" y="-322943"/>
              <a:ext cx="319314" cy="7165982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latin typeface=".VnTime" panose="020B7200000000000000" pitchFamily="34" charset="0"/>
                <a:cs typeface="+mn-cs"/>
              </a:endParaRPr>
            </a:p>
          </p:txBody>
        </p:sp>
        <p:sp>
          <p:nvSpPr>
            <p:cNvPr id="24620" name="Rectangle 10"/>
            <p:cNvSpPr>
              <a:spLocks noChangeArrowheads="1"/>
            </p:cNvSpPr>
            <p:nvPr/>
          </p:nvSpPr>
          <p:spPr bwMode="auto">
            <a:xfrm>
              <a:off x="238583" y="-322943"/>
              <a:ext cx="228600" cy="7166429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US" sz="2000">
                <a:latin typeface=".VnTime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324014" y="-307983"/>
              <a:ext cx="75877" cy="7165983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effectLst>
                  <a:glow rad="101600">
                    <a:schemeClr val="accent1">
                      <a:satMod val="175000"/>
                      <a:alpha val="40000"/>
                    </a:schemeClr>
                  </a:glow>
                </a:effectLst>
                <a:latin typeface=".VnTime" panose="020B7200000000000000" pitchFamily="34" charset="0"/>
                <a:cs typeface="+mn-cs"/>
              </a:endParaRPr>
            </a:p>
          </p:txBody>
        </p:sp>
      </p:grpSp>
      <p:sp>
        <p:nvSpPr>
          <p:cNvPr id="3" name="AutoShape 51"/>
          <p:cNvSpPr>
            <a:spLocks noChangeArrowheads="1"/>
          </p:cNvSpPr>
          <p:nvPr/>
        </p:nvSpPr>
        <p:spPr bwMode="auto">
          <a:xfrm>
            <a:off x="2438400" y="3200400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00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37</a:t>
            </a:r>
          </a:p>
        </p:txBody>
      </p:sp>
      <p:pic>
        <p:nvPicPr>
          <p:cNvPr id="39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02685" y="33067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40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10685" y="3084514"/>
            <a:ext cx="2000249" cy="80168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043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912284" y="31972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1273" name="WordArt 226"/>
          <p:cNvSpPr>
            <a:spLocks noTextEdit="1"/>
          </p:cNvSpPr>
          <p:nvPr/>
        </p:nvSpPr>
        <p:spPr bwMode="auto">
          <a:xfrm>
            <a:off x="1187452" y="32702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A</a:t>
            </a:r>
          </a:p>
        </p:txBody>
      </p:sp>
      <p:sp>
        <p:nvSpPr>
          <p:cNvPr id="4" name="AutoShape 51"/>
          <p:cNvSpPr>
            <a:spLocks noChangeArrowheads="1"/>
          </p:cNvSpPr>
          <p:nvPr/>
        </p:nvSpPr>
        <p:spPr bwMode="auto">
          <a:xfrm>
            <a:off x="2336800" y="4267200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altLang="en-US" sz="4000">
                <a:solidFill>
                  <a:schemeClr val="bg1"/>
                </a:solidFill>
              </a:rPr>
              <a:t> </a:t>
            </a:r>
            <a:r>
              <a:rPr lang="en-US" altLang="en-US" sz="400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47</a:t>
            </a:r>
            <a:endParaRPr lang="en-US" sz="400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68818" y="46021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6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85285" y="4343400"/>
            <a:ext cx="2000249" cy="801688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7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886884" y="44926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1278" name="WordArt 226"/>
          <p:cNvSpPr>
            <a:spLocks noTextEdit="1"/>
          </p:cNvSpPr>
          <p:nvPr/>
        </p:nvSpPr>
        <p:spPr bwMode="auto">
          <a:xfrm>
            <a:off x="1162052" y="45656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b</a:t>
            </a:r>
          </a:p>
        </p:txBody>
      </p:sp>
      <p:sp>
        <p:nvSpPr>
          <p:cNvPr id="9" name="AutoShape 51"/>
          <p:cNvSpPr>
            <a:spLocks noChangeArrowheads="1"/>
          </p:cNvSpPr>
          <p:nvPr/>
        </p:nvSpPr>
        <p:spPr bwMode="auto">
          <a:xfrm>
            <a:off x="2438400" y="5575300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00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43</a:t>
            </a:r>
          </a:p>
        </p:txBody>
      </p:sp>
      <p:pic>
        <p:nvPicPr>
          <p:cNvPr id="11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77285" y="58213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12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85285" y="5599114"/>
            <a:ext cx="2000249" cy="80168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3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886884" y="57118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1283" name="WordArt 226"/>
          <p:cNvSpPr>
            <a:spLocks noTextEdit="1"/>
          </p:cNvSpPr>
          <p:nvPr/>
        </p:nvSpPr>
        <p:spPr bwMode="auto">
          <a:xfrm>
            <a:off x="1162052" y="57848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c</a:t>
            </a:r>
          </a:p>
        </p:txBody>
      </p:sp>
      <p:sp>
        <p:nvSpPr>
          <p:cNvPr id="6171" name="AutoShape 27"/>
          <p:cNvSpPr>
            <a:spLocks noChangeArrowheads="1"/>
          </p:cNvSpPr>
          <p:nvPr/>
        </p:nvSpPr>
        <p:spPr bwMode="auto">
          <a:xfrm>
            <a:off x="304800" y="457200"/>
            <a:ext cx="2057400" cy="1358900"/>
          </a:xfrm>
          <a:prstGeom prst="sun">
            <a:avLst>
              <a:gd name="adj" fmla="val 19880"/>
            </a:avLst>
          </a:prstGeom>
          <a:gradFill rotWithShape="1">
            <a:gsLst>
              <a:gs pos="0">
                <a:srgbClr val="FF0066"/>
              </a:gs>
              <a:gs pos="100000">
                <a:srgbClr val="E9EE1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85" name="WordArt 28"/>
          <p:cNvSpPr>
            <a:spLocks noTextEdit="1"/>
          </p:cNvSpPr>
          <p:nvPr/>
        </p:nvSpPr>
        <p:spPr bwMode="auto">
          <a:xfrm>
            <a:off x="1016000" y="901700"/>
            <a:ext cx="711200" cy="4381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CÂU 1</a:t>
            </a:r>
          </a:p>
        </p:txBody>
      </p:sp>
      <p:pic>
        <p:nvPicPr>
          <p:cNvPr id="24597" name="Picture 29" descr="Picture1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0" y="533401"/>
            <a:ext cx="12192000" cy="93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598" name="Picture 115" descr="ALRMCLOK"/>
          <p:cNvPicPr>
            <a:picLocks noChangeAspect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10949517" y="5715000"/>
            <a:ext cx="1344083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9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2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16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13</a:t>
            </a:r>
          </a:p>
        </p:txBody>
      </p:sp>
      <p:sp>
        <p:nvSpPr>
          <p:cNvPr id="17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18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19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20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21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22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23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24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5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26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27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28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29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 dirty="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0</a:t>
            </a:r>
          </a:p>
        </p:txBody>
      </p:sp>
      <p:grpSp>
        <p:nvGrpSpPr>
          <p:cNvPr id="31" name="Group 49"/>
          <p:cNvGrpSpPr>
            <a:grpSpLocks/>
          </p:cNvGrpSpPr>
          <p:nvPr/>
        </p:nvGrpSpPr>
        <p:grpSpPr bwMode="auto">
          <a:xfrm>
            <a:off x="10871200" y="5838826"/>
            <a:ext cx="1506947" cy="1019174"/>
            <a:chOff x="4320" y="2928"/>
            <a:chExt cx="1104" cy="1104"/>
          </a:xfrm>
        </p:grpSpPr>
        <p:sp>
          <p:nvSpPr>
            <p:cNvPr id="24617" name="AutoShape 50"/>
            <p:cNvSpPr>
              <a:spLocks noChangeArrowheads="1"/>
            </p:cNvSpPr>
            <p:nvPr/>
          </p:nvSpPr>
          <p:spPr bwMode="auto">
            <a:xfrm>
              <a:off x="4320" y="2928"/>
              <a:ext cx="1104" cy="1104"/>
            </a:xfrm>
            <a:prstGeom prst="star32">
              <a:avLst>
                <a:gd name="adj" fmla="val 37500"/>
              </a:avLst>
            </a:prstGeom>
            <a:gradFill rotWithShape="1">
              <a:gsLst>
                <a:gs pos="0">
                  <a:srgbClr val="EC9EC5"/>
                </a:gs>
                <a:gs pos="100000">
                  <a:srgbClr val="CC0066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6000">
                <a:solidFill>
                  <a:srgbClr val="FF0066"/>
                </a:solidFill>
                <a:latin typeface=".VnHelvetInsH" pitchFamily="34" charset="0"/>
              </a:endParaRPr>
            </a:p>
          </p:txBody>
        </p:sp>
        <p:sp>
          <p:nvSpPr>
            <p:cNvPr id="24618" name="WordArt 51"/>
            <p:cNvSpPr>
              <a:spLocks noTextEdit="1"/>
            </p:cNvSpPr>
            <p:nvPr/>
          </p:nvSpPr>
          <p:spPr bwMode="auto">
            <a:xfrm>
              <a:off x="4563" y="3165"/>
              <a:ext cx="672" cy="5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 err="1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Times New Roman"/>
                  <a:cs typeface="Times New Roman"/>
                </a:rPr>
                <a:t>Hết</a:t>
              </a:r>
              <a:r>
                <a:rPr lang="en-US" sz="3600" kern="10" dirty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Times New Roman"/>
                  <a:cs typeface="Times New Roman"/>
                </a:rPr>
                <a:t> </a:t>
              </a:r>
              <a:r>
                <a:rPr lang="en-US" sz="3600" kern="10" dirty="0" err="1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Times New Roman"/>
                  <a:cs typeface="Times New Roman"/>
                </a:rPr>
                <a:t>giờ</a:t>
              </a:r>
              <a:endParaRPr lang="en-US" sz="3600" kern="1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0000"/>
                </a:solidFill>
                <a:latin typeface="Times New Roman"/>
                <a:cs typeface="Times New Roman"/>
              </a:endParaRPr>
            </a:p>
          </p:txBody>
        </p:sp>
      </p:grpSp>
      <p:sp>
        <p:nvSpPr>
          <p:cNvPr id="7209" name="WordArt 30"/>
          <p:cNvSpPr>
            <a:spLocks noChangeArrowheads="1" noChangeShapeType="1" noTextEdit="1"/>
          </p:cNvSpPr>
          <p:nvPr/>
        </p:nvSpPr>
        <p:spPr bwMode="auto">
          <a:xfrm>
            <a:off x="2362200" y="26989"/>
            <a:ext cx="9169400" cy="4794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defRPr/>
            </a:pPr>
            <a:r>
              <a:rPr lang="en-US" sz="2400" kern="10" dirty="0">
                <a:ln w="12700">
                  <a:solidFill>
                    <a:srgbClr val="336600"/>
                  </a:solidFill>
                  <a:rou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RUNG CHUÔNG </a:t>
            </a:r>
            <a:r>
              <a:rPr lang="en-US" sz="2400" kern="10">
                <a:ln w="12700">
                  <a:solidFill>
                    <a:srgbClr val="336600"/>
                  </a:solidFill>
                  <a:rou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VÀNG 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0726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Jet Fighter 2-DVD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11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" presetClass="entr" presetSubtype="1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11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" presetClass="entr" presetSubtype="1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11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000"/>
                            </p:stCondLst>
                            <p:childTnLst>
                              <p:par>
                                <p:cTn id="7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000"/>
                            </p:stCondLst>
                            <p:childTnLst>
                              <p:par>
                                <p:cTn id="7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3000"/>
                            </p:stCondLst>
                            <p:childTnLst>
                              <p:par>
                                <p:cTn id="8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000"/>
                            </p:stCondLst>
                            <p:childTnLst>
                              <p:par>
                                <p:cTn id="8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0"/>
                            </p:stCondLst>
                            <p:childTnLst>
                              <p:par>
                                <p:cTn id="8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6000"/>
                            </p:stCondLst>
                            <p:childTnLst>
                              <p:par>
                                <p:cTn id="9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7000"/>
                            </p:stCondLst>
                            <p:childTnLst>
                              <p:par>
                                <p:cTn id="9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8000"/>
                            </p:stCondLst>
                            <p:childTnLst>
                              <p:par>
                                <p:cTn id="9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000"/>
                            </p:stCondLst>
                            <p:childTnLst>
                              <p:par>
                                <p:cTn id="10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3000"/>
                            </p:stCondLst>
                            <p:childTnLst>
                              <p:par>
                                <p:cTn id="11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1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GU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23" presetClass="emph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hsl" dir="cw">
                                      <p:cBhvr override="childStyle">
                                        <p:cTn id="1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FELIZ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1273" grpId="0" animBg="1"/>
      <p:bldP spid="11278" grpId="0" animBg="1"/>
      <p:bldP spid="11283" grpId="0" animBg="1"/>
      <p:bldP spid="6171" grpId="0" animBg="1"/>
      <p:bldP spid="6171" grpId="1" animBg="1"/>
      <p:bldP spid="11285" grpId="0" animBg="1"/>
      <p:bldP spid="229" grpId="0" animBg="1"/>
      <p:bldP spid="2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5" name="Picture 10" descr="an30"/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812800" y="0"/>
            <a:ext cx="1016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" name="AutoShape 51"/>
          <p:cNvSpPr>
            <a:spLocks noChangeArrowheads="1"/>
          </p:cNvSpPr>
          <p:nvPr/>
        </p:nvSpPr>
        <p:spPr bwMode="auto">
          <a:xfrm>
            <a:off x="1625600" y="533400"/>
            <a:ext cx="10464800" cy="2286000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4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83 - 4 =  ?</a:t>
            </a:r>
          </a:p>
        </p:txBody>
      </p:sp>
      <p:grpSp>
        <p:nvGrpSpPr>
          <p:cNvPr id="26627" name="Group 51"/>
          <p:cNvGrpSpPr>
            <a:grpSpLocks/>
          </p:cNvGrpSpPr>
          <p:nvPr/>
        </p:nvGrpSpPr>
        <p:grpSpPr bwMode="auto">
          <a:xfrm>
            <a:off x="342901" y="14288"/>
            <a:ext cx="427567" cy="6858000"/>
            <a:chOff x="202295" y="-322943"/>
            <a:chExt cx="319314" cy="7180943"/>
          </a:xfrm>
        </p:grpSpPr>
        <p:sp>
          <p:nvSpPr>
            <p:cNvPr id="10" name="Rectangle 9"/>
            <p:cNvSpPr/>
            <p:nvPr/>
          </p:nvSpPr>
          <p:spPr bwMode="auto">
            <a:xfrm>
              <a:off x="202295" y="-322943"/>
              <a:ext cx="319314" cy="7165982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latin typeface=".VnTime" panose="020B7200000000000000" pitchFamily="34" charset="0"/>
                <a:cs typeface="+mn-cs"/>
              </a:endParaRPr>
            </a:p>
          </p:txBody>
        </p:sp>
        <p:sp>
          <p:nvSpPr>
            <p:cNvPr id="26668" name="Rectangle 10"/>
            <p:cNvSpPr>
              <a:spLocks noChangeArrowheads="1"/>
            </p:cNvSpPr>
            <p:nvPr/>
          </p:nvSpPr>
          <p:spPr bwMode="auto">
            <a:xfrm>
              <a:off x="238583" y="-322943"/>
              <a:ext cx="228600" cy="7166429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US" sz="2000">
                <a:latin typeface=".VnTime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324014" y="-307983"/>
              <a:ext cx="75877" cy="7165983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effectLst>
                  <a:glow rad="101600">
                    <a:schemeClr val="accent1">
                      <a:satMod val="175000"/>
                      <a:alpha val="40000"/>
                    </a:schemeClr>
                  </a:glow>
                </a:effectLst>
                <a:latin typeface=".VnTime" panose="020B7200000000000000" pitchFamily="34" charset="0"/>
                <a:cs typeface="+mn-cs"/>
              </a:endParaRPr>
            </a:p>
          </p:txBody>
        </p:sp>
      </p:grpSp>
      <p:sp>
        <p:nvSpPr>
          <p:cNvPr id="3" name="AutoShape 51"/>
          <p:cNvSpPr>
            <a:spLocks noChangeArrowheads="1"/>
          </p:cNvSpPr>
          <p:nvPr/>
        </p:nvSpPr>
        <p:spPr bwMode="auto">
          <a:xfrm>
            <a:off x="2438400" y="4395788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dirty="0">
              <a:solidFill>
                <a:schemeClr val="bg1"/>
              </a:solidFill>
            </a:endParaRPr>
          </a:p>
          <a:p>
            <a:pPr algn="ctr" eaLnBrk="0" hangingPunct="0"/>
            <a:endParaRPr lang="en-US" sz="2800" dirty="0">
              <a:solidFill>
                <a:schemeClr val="bg1"/>
              </a:solidFill>
            </a:endParaRPr>
          </a:p>
          <a:p>
            <a:pPr algn="ctr" eaLnBrk="0" hangingPunct="0"/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79</a:t>
            </a:r>
          </a:p>
          <a:p>
            <a:pPr algn="ctr" eaLnBrk="0" hangingPunct="0"/>
            <a:endParaRPr lang="en-US" sz="4000" dirty="0">
              <a:solidFill>
                <a:schemeClr val="bg1"/>
              </a:solidFill>
            </a:endParaRPr>
          </a:p>
        </p:txBody>
      </p:sp>
      <p:pic>
        <p:nvPicPr>
          <p:cNvPr id="39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02685" y="33067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40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10685" y="3084514"/>
            <a:ext cx="2000249" cy="80168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043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912284" y="31972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3321" name="WordArt 226"/>
          <p:cNvSpPr>
            <a:spLocks noTextEdit="1"/>
          </p:cNvSpPr>
          <p:nvPr/>
        </p:nvSpPr>
        <p:spPr bwMode="auto">
          <a:xfrm>
            <a:off x="1187452" y="32702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A</a:t>
            </a:r>
          </a:p>
        </p:txBody>
      </p:sp>
      <p:sp>
        <p:nvSpPr>
          <p:cNvPr id="4" name="AutoShape 51"/>
          <p:cNvSpPr>
            <a:spLocks noChangeArrowheads="1"/>
          </p:cNvSpPr>
          <p:nvPr/>
        </p:nvSpPr>
        <p:spPr bwMode="auto">
          <a:xfrm>
            <a:off x="2540000" y="3200400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87</a:t>
            </a:r>
          </a:p>
        </p:txBody>
      </p:sp>
      <p:pic>
        <p:nvPicPr>
          <p:cNvPr id="5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68818" y="46021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6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85285" y="4343400"/>
            <a:ext cx="2000249" cy="801688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7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886884" y="44926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3326" name="WordArt 226"/>
          <p:cNvSpPr>
            <a:spLocks noTextEdit="1"/>
          </p:cNvSpPr>
          <p:nvPr/>
        </p:nvSpPr>
        <p:spPr bwMode="auto">
          <a:xfrm>
            <a:off x="1162052" y="45656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b</a:t>
            </a:r>
          </a:p>
        </p:txBody>
      </p:sp>
      <p:sp>
        <p:nvSpPr>
          <p:cNvPr id="9" name="AutoShape 51"/>
          <p:cNvSpPr>
            <a:spLocks noChangeArrowheads="1"/>
          </p:cNvSpPr>
          <p:nvPr/>
        </p:nvSpPr>
        <p:spPr bwMode="auto">
          <a:xfrm>
            <a:off x="2438400" y="5575300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75</a:t>
            </a:r>
          </a:p>
        </p:txBody>
      </p:sp>
      <p:pic>
        <p:nvPicPr>
          <p:cNvPr id="11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77285" y="58213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12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85285" y="5599114"/>
            <a:ext cx="2000249" cy="80168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3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886884" y="57118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3331" name="WordArt 226"/>
          <p:cNvSpPr>
            <a:spLocks noTextEdit="1"/>
          </p:cNvSpPr>
          <p:nvPr/>
        </p:nvSpPr>
        <p:spPr bwMode="auto">
          <a:xfrm>
            <a:off x="1162052" y="57848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c</a:t>
            </a:r>
          </a:p>
        </p:txBody>
      </p:sp>
      <p:sp>
        <p:nvSpPr>
          <p:cNvPr id="6171" name="AutoShape 27"/>
          <p:cNvSpPr>
            <a:spLocks noChangeArrowheads="1"/>
          </p:cNvSpPr>
          <p:nvPr/>
        </p:nvSpPr>
        <p:spPr bwMode="auto">
          <a:xfrm>
            <a:off x="304800" y="457200"/>
            <a:ext cx="2057400" cy="1358900"/>
          </a:xfrm>
          <a:prstGeom prst="sun">
            <a:avLst>
              <a:gd name="adj" fmla="val 19880"/>
            </a:avLst>
          </a:prstGeom>
          <a:gradFill rotWithShape="1">
            <a:gsLst>
              <a:gs pos="0">
                <a:srgbClr val="FF0066"/>
              </a:gs>
              <a:gs pos="100000">
                <a:srgbClr val="E9EE1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26644" name="Picture 29" descr="Picture1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0" y="533401"/>
            <a:ext cx="12192000" cy="93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645" name="Picture 115" descr="ALRMCLOK"/>
          <p:cNvPicPr>
            <a:picLocks noChangeAspect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10847917" y="5638800"/>
            <a:ext cx="1344083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9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2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16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13</a:t>
            </a:r>
          </a:p>
        </p:txBody>
      </p:sp>
      <p:sp>
        <p:nvSpPr>
          <p:cNvPr id="17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18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19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20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21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22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23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24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5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26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27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28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29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 dirty="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0</a:t>
            </a:r>
          </a:p>
        </p:txBody>
      </p:sp>
      <p:grpSp>
        <p:nvGrpSpPr>
          <p:cNvPr id="31" name="Group 49"/>
          <p:cNvGrpSpPr>
            <a:grpSpLocks/>
          </p:cNvGrpSpPr>
          <p:nvPr/>
        </p:nvGrpSpPr>
        <p:grpSpPr bwMode="auto">
          <a:xfrm>
            <a:off x="10769600" y="5711825"/>
            <a:ext cx="1496483" cy="1084262"/>
            <a:chOff x="4320" y="2928"/>
            <a:chExt cx="1104" cy="1104"/>
          </a:xfrm>
        </p:grpSpPr>
        <p:sp>
          <p:nvSpPr>
            <p:cNvPr id="26665" name="AutoShape 50"/>
            <p:cNvSpPr>
              <a:spLocks noChangeArrowheads="1"/>
            </p:cNvSpPr>
            <p:nvPr/>
          </p:nvSpPr>
          <p:spPr bwMode="auto">
            <a:xfrm>
              <a:off x="4320" y="2928"/>
              <a:ext cx="1104" cy="1104"/>
            </a:xfrm>
            <a:prstGeom prst="star32">
              <a:avLst>
                <a:gd name="adj" fmla="val 37500"/>
              </a:avLst>
            </a:prstGeom>
            <a:gradFill rotWithShape="1">
              <a:gsLst>
                <a:gs pos="0">
                  <a:srgbClr val="EC9EC5"/>
                </a:gs>
                <a:gs pos="100000">
                  <a:srgbClr val="CC0066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6000">
                <a:solidFill>
                  <a:srgbClr val="FF0066"/>
                </a:solidFill>
                <a:latin typeface=".VnHelvetInsH" pitchFamily="34" charset="0"/>
              </a:endParaRPr>
            </a:p>
          </p:txBody>
        </p:sp>
        <p:sp>
          <p:nvSpPr>
            <p:cNvPr id="26666" name="WordArt 51"/>
            <p:cNvSpPr>
              <a:spLocks noTextEdit="1"/>
            </p:cNvSpPr>
            <p:nvPr/>
          </p:nvSpPr>
          <p:spPr bwMode="auto">
            <a:xfrm>
              <a:off x="4563" y="3168"/>
              <a:ext cx="672" cy="5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Times New Roman"/>
                  <a:cs typeface="Times New Roman"/>
                </a:rPr>
                <a:t>Hết giờ</a:t>
              </a:r>
            </a:p>
          </p:txBody>
        </p:sp>
      </p:grpSp>
      <p:sp>
        <p:nvSpPr>
          <p:cNvPr id="13353" name="WordArt 28"/>
          <p:cNvSpPr>
            <a:spLocks noTextEdit="1"/>
          </p:cNvSpPr>
          <p:nvPr/>
        </p:nvSpPr>
        <p:spPr bwMode="auto">
          <a:xfrm>
            <a:off x="1016000" y="838200"/>
            <a:ext cx="711200" cy="4381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CÂU 2</a:t>
            </a:r>
          </a:p>
        </p:txBody>
      </p:sp>
      <p:sp>
        <p:nvSpPr>
          <p:cNvPr id="47" name="WordArt 30"/>
          <p:cNvSpPr>
            <a:spLocks noChangeArrowheads="1" noChangeShapeType="1" noTextEdit="1"/>
          </p:cNvSpPr>
          <p:nvPr/>
        </p:nvSpPr>
        <p:spPr bwMode="auto">
          <a:xfrm>
            <a:off x="2362200" y="26989"/>
            <a:ext cx="9169400" cy="4794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defRPr/>
            </a:pPr>
            <a:r>
              <a:rPr lang="en-US" sz="2400" kern="10" dirty="0">
                <a:ln w="12700">
                  <a:solidFill>
                    <a:srgbClr val="336600"/>
                  </a:solidFill>
                  <a:rou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RUNG CHUÔNG </a:t>
            </a:r>
            <a:r>
              <a:rPr lang="en-US" sz="2400" kern="10">
                <a:ln w="12700">
                  <a:solidFill>
                    <a:srgbClr val="336600"/>
                  </a:solidFill>
                  <a:rou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VÀNG 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3399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Jet Fighter 2-DVD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3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13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13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000"/>
                            </p:stCondLst>
                            <p:childTnLst>
                              <p:par>
                                <p:cTn id="7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3000"/>
                            </p:stCondLst>
                            <p:childTnLst>
                              <p:par>
                                <p:cTn id="7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000"/>
                            </p:stCondLst>
                            <p:childTnLst>
                              <p:par>
                                <p:cTn id="8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0"/>
                            </p:stCondLst>
                            <p:childTnLst>
                              <p:par>
                                <p:cTn id="8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6000"/>
                            </p:stCondLst>
                            <p:childTnLst>
                              <p:par>
                                <p:cTn id="8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7000"/>
                            </p:stCondLst>
                            <p:childTnLst>
                              <p:par>
                                <p:cTn id="8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000"/>
                            </p:stCondLst>
                            <p:childTnLst>
                              <p:par>
                                <p:cTn id="9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0000"/>
                            </p:stCondLst>
                            <p:childTnLst>
                              <p:par>
                                <p:cTn id="9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4000"/>
                            </p:stCondLst>
                            <p:childTnLst>
                              <p:par>
                                <p:cTn id="11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GU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23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hsl" dir="cw">
                                      <p:cBhvr override="childStyle">
                                        <p:cTn id="1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FELIZ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3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33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13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21" grpId="0" animBg="1"/>
      <p:bldP spid="13326" grpId="0" animBg="1"/>
      <p:bldP spid="13331" grpId="0" animBg="1"/>
      <p:bldP spid="6171" grpId="0" animBg="1"/>
      <p:bldP spid="6171" grpId="1" animBg="1"/>
      <p:bldP spid="229" grpId="0" animBg="1"/>
      <p:bldP spid="2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1335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1" name="Picture 10" descr="an30"/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812800" y="0"/>
            <a:ext cx="1016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" name="AutoShape 51"/>
          <p:cNvSpPr>
            <a:spLocks noChangeArrowheads="1"/>
          </p:cNvSpPr>
          <p:nvPr/>
        </p:nvSpPr>
        <p:spPr bwMode="auto">
          <a:xfrm>
            <a:off x="1727200" y="533400"/>
            <a:ext cx="10464800" cy="2286000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4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36 - 7 = ?</a:t>
            </a:r>
          </a:p>
        </p:txBody>
      </p:sp>
      <p:grpSp>
        <p:nvGrpSpPr>
          <p:cNvPr id="25603" name="Group 51"/>
          <p:cNvGrpSpPr>
            <a:grpSpLocks/>
          </p:cNvGrpSpPr>
          <p:nvPr/>
        </p:nvGrpSpPr>
        <p:grpSpPr bwMode="auto">
          <a:xfrm>
            <a:off x="342901" y="14288"/>
            <a:ext cx="427567" cy="6858000"/>
            <a:chOff x="202295" y="-322943"/>
            <a:chExt cx="319314" cy="7180943"/>
          </a:xfrm>
        </p:grpSpPr>
        <p:sp>
          <p:nvSpPr>
            <p:cNvPr id="10" name="Rectangle 9"/>
            <p:cNvSpPr/>
            <p:nvPr/>
          </p:nvSpPr>
          <p:spPr bwMode="auto">
            <a:xfrm>
              <a:off x="202295" y="-322943"/>
              <a:ext cx="319314" cy="7165982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latin typeface=".VnTime" panose="020B7200000000000000" pitchFamily="34" charset="0"/>
                <a:cs typeface="+mn-cs"/>
              </a:endParaRPr>
            </a:p>
          </p:txBody>
        </p:sp>
        <p:sp>
          <p:nvSpPr>
            <p:cNvPr id="25644" name="Rectangle 10"/>
            <p:cNvSpPr>
              <a:spLocks noChangeArrowheads="1"/>
            </p:cNvSpPr>
            <p:nvPr/>
          </p:nvSpPr>
          <p:spPr bwMode="auto">
            <a:xfrm>
              <a:off x="238583" y="-322943"/>
              <a:ext cx="228600" cy="7166429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US" sz="2000">
                <a:latin typeface=".VnTime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324014" y="-307983"/>
              <a:ext cx="75877" cy="7165983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effectLst>
                  <a:glow rad="101600">
                    <a:schemeClr val="accent1">
                      <a:satMod val="175000"/>
                      <a:alpha val="40000"/>
                    </a:schemeClr>
                  </a:glow>
                </a:effectLst>
                <a:latin typeface=".VnTime" panose="020B7200000000000000" pitchFamily="34" charset="0"/>
                <a:cs typeface="+mn-cs"/>
              </a:endParaRPr>
            </a:p>
          </p:txBody>
        </p:sp>
      </p:grpSp>
      <p:sp>
        <p:nvSpPr>
          <p:cNvPr id="3" name="AutoShape 51"/>
          <p:cNvSpPr>
            <a:spLocks noChangeArrowheads="1"/>
          </p:cNvSpPr>
          <p:nvPr/>
        </p:nvSpPr>
        <p:spPr bwMode="auto">
          <a:xfrm>
            <a:off x="2438400" y="3200400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000">
                <a:solidFill>
                  <a:schemeClr val="bg1"/>
                </a:solidFill>
              </a:rPr>
              <a:t> 29</a:t>
            </a:r>
          </a:p>
        </p:txBody>
      </p:sp>
      <p:pic>
        <p:nvPicPr>
          <p:cNvPr id="39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02685" y="33067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40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10685" y="3084514"/>
            <a:ext cx="2000249" cy="80168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043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912284" y="31972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2297" name="WordArt 226"/>
          <p:cNvSpPr>
            <a:spLocks noTextEdit="1"/>
          </p:cNvSpPr>
          <p:nvPr/>
        </p:nvSpPr>
        <p:spPr bwMode="auto">
          <a:xfrm>
            <a:off x="1187452" y="32702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A</a:t>
            </a:r>
          </a:p>
        </p:txBody>
      </p:sp>
      <p:sp>
        <p:nvSpPr>
          <p:cNvPr id="4" name="AutoShape 51"/>
          <p:cNvSpPr>
            <a:spLocks noChangeArrowheads="1"/>
          </p:cNvSpPr>
          <p:nvPr/>
        </p:nvSpPr>
        <p:spPr bwMode="auto">
          <a:xfrm>
            <a:off x="2336800" y="4267200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000">
                <a:solidFill>
                  <a:schemeClr val="bg1"/>
                </a:solidFill>
              </a:rPr>
              <a:t> 33</a:t>
            </a:r>
          </a:p>
        </p:txBody>
      </p:sp>
      <p:pic>
        <p:nvPicPr>
          <p:cNvPr id="5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68818" y="46021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6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85285" y="4343400"/>
            <a:ext cx="2000249" cy="801688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7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886884" y="44926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2302" name="WordArt 226"/>
          <p:cNvSpPr>
            <a:spLocks noTextEdit="1"/>
          </p:cNvSpPr>
          <p:nvPr/>
        </p:nvSpPr>
        <p:spPr bwMode="auto">
          <a:xfrm>
            <a:off x="1162052" y="45656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b</a:t>
            </a:r>
          </a:p>
        </p:txBody>
      </p:sp>
      <p:sp>
        <p:nvSpPr>
          <p:cNvPr id="9" name="AutoShape 51"/>
          <p:cNvSpPr>
            <a:spLocks noChangeArrowheads="1"/>
          </p:cNvSpPr>
          <p:nvPr/>
        </p:nvSpPr>
        <p:spPr bwMode="auto">
          <a:xfrm>
            <a:off x="2438400" y="5575300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000">
                <a:solidFill>
                  <a:schemeClr val="bg1"/>
                </a:solidFill>
              </a:rPr>
              <a:t>32</a:t>
            </a:r>
          </a:p>
        </p:txBody>
      </p:sp>
      <p:pic>
        <p:nvPicPr>
          <p:cNvPr id="11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77285" y="58213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12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85285" y="5599114"/>
            <a:ext cx="2000249" cy="80168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3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886884" y="57118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2307" name="WordArt 226"/>
          <p:cNvSpPr>
            <a:spLocks noTextEdit="1"/>
          </p:cNvSpPr>
          <p:nvPr/>
        </p:nvSpPr>
        <p:spPr bwMode="auto">
          <a:xfrm>
            <a:off x="1162052" y="57848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c</a:t>
            </a:r>
          </a:p>
        </p:txBody>
      </p:sp>
      <p:sp>
        <p:nvSpPr>
          <p:cNvPr id="6171" name="AutoShape 27"/>
          <p:cNvSpPr>
            <a:spLocks noChangeArrowheads="1"/>
          </p:cNvSpPr>
          <p:nvPr/>
        </p:nvSpPr>
        <p:spPr bwMode="auto">
          <a:xfrm>
            <a:off x="304800" y="457200"/>
            <a:ext cx="2057400" cy="1358900"/>
          </a:xfrm>
          <a:prstGeom prst="sun">
            <a:avLst>
              <a:gd name="adj" fmla="val 19880"/>
            </a:avLst>
          </a:prstGeom>
          <a:gradFill rotWithShape="1">
            <a:gsLst>
              <a:gs pos="0">
                <a:srgbClr val="FF0066"/>
              </a:gs>
              <a:gs pos="100000">
                <a:srgbClr val="E9EE1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309" name="WordArt 28"/>
          <p:cNvSpPr>
            <a:spLocks noTextEdit="1"/>
          </p:cNvSpPr>
          <p:nvPr/>
        </p:nvSpPr>
        <p:spPr bwMode="auto">
          <a:xfrm>
            <a:off x="1016000" y="901700"/>
            <a:ext cx="711200" cy="4381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CÂU 3</a:t>
            </a:r>
          </a:p>
        </p:txBody>
      </p:sp>
      <p:pic>
        <p:nvPicPr>
          <p:cNvPr id="25621" name="Picture 29" descr="Picture1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0" y="533401"/>
            <a:ext cx="12192000" cy="93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622" name="Picture 115" descr="ALRMCLOK"/>
          <p:cNvPicPr>
            <a:picLocks noChangeAspect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10949517" y="5715000"/>
            <a:ext cx="1344083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9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2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16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13</a:t>
            </a:r>
          </a:p>
        </p:txBody>
      </p:sp>
      <p:sp>
        <p:nvSpPr>
          <p:cNvPr id="17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18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19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20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21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22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23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24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5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26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27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28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29" name="Oval 176"/>
          <p:cNvSpPr>
            <a:spLocks noChangeArrowheads="1"/>
          </p:cNvSpPr>
          <p:nvPr/>
        </p:nvSpPr>
        <p:spPr bwMode="auto">
          <a:xfrm>
            <a:off x="11254317" y="60960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 dirty="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0</a:t>
            </a:r>
          </a:p>
        </p:txBody>
      </p:sp>
      <p:grpSp>
        <p:nvGrpSpPr>
          <p:cNvPr id="31" name="Group 49"/>
          <p:cNvGrpSpPr>
            <a:grpSpLocks/>
          </p:cNvGrpSpPr>
          <p:nvPr/>
        </p:nvGrpSpPr>
        <p:grpSpPr bwMode="auto">
          <a:xfrm>
            <a:off x="10910360" y="5784850"/>
            <a:ext cx="1383241" cy="1149350"/>
            <a:chOff x="4320" y="2928"/>
            <a:chExt cx="1104" cy="1104"/>
          </a:xfrm>
        </p:grpSpPr>
        <p:sp>
          <p:nvSpPr>
            <p:cNvPr id="25641" name="AutoShape 50"/>
            <p:cNvSpPr>
              <a:spLocks noChangeArrowheads="1"/>
            </p:cNvSpPr>
            <p:nvPr/>
          </p:nvSpPr>
          <p:spPr bwMode="auto">
            <a:xfrm>
              <a:off x="4320" y="2928"/>
              <a:ext cx="1104" cy="1104"/>
            </a:xfrm>
            <a:prstGeom prst="star32">
              <a:avLst>
                <a:gd name="adj" fmla="val 37500"/>
              </a:avLst>
            </a:prstGeom>
            <a:gradFill rotWithShape="1">
              <a:gsLst>
                <a:gs pos="0">
                  <a:srgbClr val="EC9EC5"/>
                </a:gs>
                <a:gs pos="100000">
                  <a:srgbClr val="CC0066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6000">
                <a:solidFill>
                  <a:srgbClr val="FF0066"/>
                </a:solidFill>
                <a:latin typeface=".VnHelvetInsH" pitchFamily="34" charset="0"/>
              </a:endParaRPr>
            </a:p>
          </p:txBody>
        </p:sp>
        <p:sp>
          <p:nvSpPr>
            <p:cNvPr id="25642" name="WordArt 51"/>
            <p:cNvSpPr>
              <a:spLocks noTextEdit="1"/>
            </p:cNvSpPr>
            <p:nvPr/>
          </p:nvSpPr>
          <p:spPr bwMode="auto">
            <a:xfrm>
              <a:off x="4563" y="3165"/>
              <a:ext cx="672" cy="5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Times New Roman"/>
                  <a:cs typeface="Times New Roman"/>
                </a:rPr>
                <a:t>Hết giờ</a:t>
              </a:r>
            </a:p>
          </p:txBody>
        </p:sp>
      </p:grpSp>
      <p:sp>
        <p:nvSpPr>
          <p:cNvPr id="47" name="WordArt 30"/>
          <p:cNvSpPr>
            <a:spLocks noChangeArrowheads="1" noChangeShapeType="1" noTextEdit="1"/>
          </p:cNvSpPr>
          <p:nvPr/>
        </p:nvSpPr>
        <p:spPr bwMode="auto">
          <a:xfrm>
            <a:off x="2362200" y="26989"/>
            <a:ext cx="9169400" cy="4794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defRPr/>
            </a:pPr>
            <a:r>
              <a:rPr lang="en-US" sz="2400" kern="10" dirty="0">
                <a:ln w="12700">
                  <a:solidFill>
                    <a:srgbClr val="336600"/>
                  </a:solidFill>
                  <a:rou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RUNG </a:t>
            </a:r>
            <a:r>
              <a:rPr lang="en-US" sz="2400" kern="10">
                <a:ln w="12700">
                  <a:solidFill>
                    <a:srgbClr val="336600"/>
                  </a:solidFill>
                  <a:rou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CHUÔNG VÀNG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9148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Jet Fighter 2-DVD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12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" presetClass="entr" presetSubtype="1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12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" presetClass="entr" presetSubtype="1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12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000"/>
                            </p:stCondLst>
                            <p:childTnLst>
                              <p:par>
                                <p:cTn id="7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000"/>
                            </p:stCondLst>
                            <p:childTnLst>
                              <p:par>
                                <p:cTn id="7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3000"/>
                            </p:stCondLst>
                            <p:childTnLst>
                              <p:par>
                                <p:cTn id="8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000"/>
                            </p:stCondLst>
                            <p:childTnLst>
                              <p:par>
                                <p:cTn id="8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0"/>
                            </p:stCondLst>
                            <p:childTnLst>
                              <p:par>
                                <p:cTn id="8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6000"/>
                            </p:stCondLst>
                            <p:childTnLst>
                              <p:par>
                                <p:cTn id="9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7000"/>
                            </p:stCondLst>
                            <p:childTnLst>
                              <p:par>
                                <p:cTn id="9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8000"/>
                            </p:stCondLst>
                            <p:childTnLst>
                              <p:par>
                                <p:cTn id="9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000"/>
                            </p:stCondLst>
                            <p:childTnLst>
                              <p:par>
                                <p:cTn id="10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3000"/>
                            </p:stCondLst>
                            <p:childTnLst>
                              <p:par>
                                <p:cTn id="11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1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GU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23" presetClass="emph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hsl" dir="cw">
                                      <p:cBhvr override="childStyle">
                                        <p:cTn id="1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FELIZ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2297" grpId="0" animBg="1"/>
      <p:bldP spid="12302" grpId="0" animBg="1"/>
      <p:bldP spid="12307" grpId="0" animBg="1"/>
      <p:bldP spid="6171" grpId="0" animBg="1"/>
      <p:bldP spid="6171" grpId="1" animBg="1"/>
      <p:bldP spid="12309" grpId="0" animBg="1"/>
      <p:bldP spid="229" grpId="0" animBg="1"/>
      <p:bldP spid="2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>
          <a:xfrm>
            <a:off x="951000" y="252404"/>
            <a:ext cx="10290000" cy="992737"/>
          </a:xfrm>
        </p:spPr>
        <p:txBody>
          <a:bodyPr>
            <a:normAutofit fontScale="90000"/>
          </a:bodyPr>
          <a:lstStyle/>
          <a:p>
            <a:pPr algn="ctr" eaLnBrk="1" hangingPunct="1"/>
            <a:r>
              <a:rPr lang="en-US" altLang="vi-VN" sz="3300" dirty="0" err="1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Thứ</a:t>
            </a:r>
            <a:r>
              <a:rPr lang="en-US" altLang="vi-VN" sz="3300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altLang="vi-VN" sz="3300" dirty="0" err="1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ba</a:t>
            </a:r>
            <a:r>
              <a:rPr lang="en-US" altLang="vi-VN" sz="3300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3300" dirty="0" err="1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ngày</a:t>
            </a:r>
            <a:r>
              <a:rPr lang="en-US" altLang="vi-VN" sz="3300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26 </a:t>
            </a:r>
            <a:r>
              <a:rPr lang="en-US" altLang="vi-VN" sz="3300" dirty="0" err="1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tháng</a:t>
            </a:r>
            <a:r>
              <a:rPr lang="en-US" altLang="vi-VN" sz="3300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11 </a:t>
            </a:r>
            <a:r>
              <a:rPr lang="en-US" altLang="vi-VN" sz="3300" dirty="0" err="1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altLang="vi-VN" sz="3300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2024</a:t>
            </a:r>
            <a:br>
              <a:rPr lang="en-US" altLang="vi-VN" sz="3300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vi-VN" altLang="vi-VN" sz="3300" u="sng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Toán</a:t>
            </a:r>
            <a:endParaRPr lang="en-US" altLang="vi-VN" sz="3300" u="sng" dirty="0">
              <a:solidFill>
                <a:srgbClr val="7030A0"/>
              </a:solidFill>
              <a:latin typeface="HP001 4 hàng" pitchFamily="34" charset="-93"/>
            </a:endParaRPr>
          </a:p>
        </p:txBody>
      </p:sp>
      <p:sp>
        <p:nvSpPr>
          <p:cNvPr id="4099" name="AutoShape 3"/>
          <p:cNvSpPr>
            <a:spLocks noChangeArrowheads="1"/>
          </p:cNvSpPr>
          <p:nvPr/>
        </p:nvSpPr>
        <p:spPr bwMode="auto">
          <a:xfrm>
            <a:off x="2235200" y="1781789"/>
            <a:ext cx="8026400" cy="838200"/>
          </a:xfrm>
          <a:prstGeom prst="flowChartDecision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08843" tIns="54423" rIns="108843" bIns="54423" anchor="ctr"/>
          <a:lstStyle/>
          <a:p>
            <a:pPr algn="ctr"/>
            <a:r>
              <a:rPr lang="en-US" altLang="vi-VN" sz="4300" b="1">
                <a:solidFill>
                  <a:srgbClr val="3333CC"/>
                </a:solidFill>
                <a:latin typeface="Times New Roman" pitchFamily="18" charset="0"/>
              </a:rPr>
              <a:t>Khởi động</a:t>
            </a:r>
          </a:p>
        </p:txBody>
      </p:sp>
      <p:sp>
        <p:nvSpPr>
          <p:cNvPr id="4100" name="AutoShape 28"/>
          <p:cNvSpPr>
            <a:spLocks noChangeArrowheads="1"/>
          </p:cNvSpPr>
          <p:nvPr/>
        </p:nvSpPr>
        <p:spPr bwMode="auto">
          <a:xfrm>
            <a:off x="101601" y="73026"/>
            <a:ext cx="11882876" cy="6784975"/>
          </a:xfrm>
          <a:prstGeom prst="roundRect">
            <a:avLst>
              <a:gd name="adj" fmla="val 4259"/>
            </a:avLst>
          </a:prstGeom>
          <a:noFill/>
          <a:ln w="127000" cmpd="thickThin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08849" tIns="54424" rIns="108849" bIns="54424" anchor="ctr"/>
          <a:lstStyle/>
          <a:p>
            <a:endParaRPr lang="vi-VN" altLang="vi-VN" sz="2800"/>
          </a:p>
        </p:txBody>
      </p:sp>
    </p:spTree>
    <p:extLst>
      <p:ext uri="{BB962C8B-B14F-4D97-AF65-F5344CB8AC3E}">
        <p14:creationId xmlns:p14="http://schemas.microsoft.com/office/powerpoint/2010/main" val="102297818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5" name="Picture 10" descr="an30"/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812800" y="0"/>
            <a:ext cx="1016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" name="AutoShape 51"/>
          <p:cNvSpPr>
            <a:spLocks noChangeArrowheads="1"/>
          </p:cNvSpPr>
          <p:nvPr/>
        </p:nvSpPr>
        <p:spPr bwMode="auto">
          <a:xfrm>
            <a:off x="1625600" y="533400"/>
            <a:ext cx="10464800" cy="2286000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4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68 - 9 =  ?</a:t>
            </a:r>
          </a:p>
        </p:txBody>
      </p:sp>
      <p:grpSp>
        <p:nvGrpSpPr>
          <p:cNvPr id="26627" name="Group 51"/>
          <p:cNvGrpSpPr>
            <a:grpSpLocks/>
          </p:cNvGrpSpPr>
          <p:nvPr/>
        </p:nvGrpSpPr>
        <p:grpSpPr bwMode="auto">
          <a:xfrm>
            <a:off x="342901" y="14288"/>
            <a:ext cx="427567" cy="6858000"/>
            <a:chOff x="202295" y="-322943"/>
            <a:chExt cx="319314" cy="7180943"/>
          </a:xfrm>
        </p:grpSpPr>
        <p:sp>
          <p:nvSpPr>
            <p:cNvPr id="10" name="Rectangle 9"/>
            <p:cNvSpPr/>
            <p:nvPr/>
          </p:nvSpPr>
          <p:spPr bwMode="auto">
            <a:xfrm>
              <a:off x="202295" y="-322943"/>
              <a:ext cx="319314" cy="7165982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latin typeface=".VnTime" panose="020B7200000000000000" pitchFamily="34" charset="0"/>
                <a:cs typeface="+mn-cs"/>
              </a:endParaRPr>
            </a:p>
          </p:txBody>
        </p:sp>
        <p:sp>
          <p:nvSpPr>
            <p:cNvPr id="26668" name="Rectangle 10"/>
            <p:cNvSpPr>
              <a:spLocks noChangeArrowheads="1"/>
            </p:cNvSpPr>
            <p:nvPr/>
          </p:nvSpPr>
          <p:spPr bwMode="auto">
            <a:xfrm>
              <a:off x="238583" y="-322943"/>
              <a:ext cx="228600" cy="7166429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US" sz="2000">
                <a:latin typeface=".VnTime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324014" y="-307983"/>
              <a:ext cx="75877" cy="7165983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effectLst>
                  <a:glow rad="101600">
                    <a:schemeClr val="accent1">
                      <a:satMod val="175000"/>
                      <a:alpha val="40000"/>
                    </a:schemeClr>
                  </a:glow>
                </a:effectLst>
                <a:latin typeface=".VnTime" panose="020B7200000000000000" pitchFamily="34" charset="0"/>
                <a:cs typeface="+mn-cs"/>
              </a:endParaRPr>
            </a:p>
          </p:txBody>
        </p:sp>
      </p:grpSp>
      <p:sp>
        <p:nvSpPr>
          <p:cNvPr id="3" name="AutoShape 51"/>
          <p:cNvSpPr>
            <a:spLocks noChangeArrowheads="1"/>
          </p:cNvSpPr>
          <p:nvPr/>
        </p:nvSpPr>
        <p:spPr bwMode="auto">
          <a:xfrm>
            <a:off x="2438400" y="4395788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chemeClr val="bg1"/>
              </a:solidFill>
            </a:endParaRPr>
          </a:p>
          <a:p>
            <a:pPr algn="ctr" eaLnBrk="0" hangingPunct="0"/>
            <a:endParaRPr lang="en-US" sz="2800">
              <a:solidFill>
                <a:schemeClr val="bg1"/>
              </a:solidFill>
            </a:endParaRPr>
          </a:p>
          <a:p>
            <a:pPr algn="ctr" eaLnBrk="0" hangingPunct="0"/>
            <a:r>
              <a:rPr lang="en-US" sz="2800">
                <a:solidFill>
                  <a:schemeClr val="bg1"/>
                </a:solidFill>
              </a:rPr>
              <a:t>59</a:t>
            </a:r>
          </a:p>
          <a:p>
            <a:pPr algn="ctr" eaLnBrk="0" hangingPunct="0"/>
            <a:endParaRPr lang="en-US" sz="4000">
              <a:solidFill>
                <a:schemeClr val="bg1"/>
              </a:solidFill>
            </a:endParaRPr>
          </a:p>
        </p:txBody>
      </p:sp>
      <p:pic>
        <p:nvPicPr>
          <p:cNvPr id="39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02685" y="33067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40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10685" y="3084514"/>
            <a:ext cx="2000249" cy="80168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043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912284" y="31972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3321" name="WordArt 226"/>
          <p:cNvSpPr>
            <a:spLocks noTextEdit="1"/>
          </p:cNvSpPr>
          <p:nvPr/>
        </p:nvSpPr>
        <p:spPr bwMode="auto">
          <a:xfrm>
            <a:off x="1187452" y="32702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A</a:t>
            </a:r>
          </a:p>
        </p:txBody>
      </p:sp>
      <p:sp>
        <p:nvSpPr>
          <p:cNvPr id="4" name="AutoShape 51"/>
          <p:cNvSpPr>
            <a:spLocks noChangeArrowheads="1"/>
          </p:cNvSpPr>
          <p:nvPr/>
        </p:nvSpPr>
        <p:spPr bwMode="auto">
          <a:xfrm>
            <a:off x="2540000" y="3200400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800">
                <a:solidFill>
                  <a:schemeClr val="bg1"/>
                </a:solidFill>
              </a:rPr>
              <a:t>78</a:t>
            </a:r>
          </a:p>
        </p:txBody>
      </p:sp>
      <p:pic>
        <p:nvPicPr>
          <p:cNvPr id="5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68818" y="46021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6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85285" y="4343400"/>
            <a:ext cx="2000249" cy="801688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7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886884" y="44926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3326" name="WordArt 226"/>
          <p:cNvSpPr>
            <a:spLocks noTextEdit="1"/>
          </p:cNvSpPr>
          <p:nvPr/>
        </p:nvSpPr>
        <p:spPr bwMode="auto">
          <a:xfrm>
            <a:off x="1162052" y="45656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b</a:t>
            </a:r>
          </a:p>
        </p:txBody>
      </p:sp>
      <p:sp>
        <p:nvSpPr>
          <p:cNvPr id="9" name="AutoShape 51"/>
          <p:cNvSpPr>
            <a:spLocks noChangeArrowheads="1"/>
          </p:cNvSpPr>
          <p:nvPr/>
        </p:nvSpPr>
        <p:spPr bwMode="auto">
          <a:xfrm>
            <a:off x="2438400" y="5575300"/>
            <a:ext cx="9347200" cy="74930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800">
                <a:solidFill>
                  <a:schemeClr val="bg1"/>
                </a:solidFill>
              </a:rPr>
              <a:t>77</a:t>
            </a:r>
          </a:p>
        </p:txBody>
      </p:sp>
      <p:pic>
        <p:nvPicPr>
          <p:cNvPr id="11" name="Picture 37" descr="Blue_chapterlist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77285" y="5821364"/>
            <a:ext cx="791633" cy="35083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12" name="Picture 39" descr="Classicmode"/>
          <p:cNvPicPr>
            <a:picLocks noChangeAspect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85285" y="5599114"/>
            <a:ext cx="2000249" cy="801687"/>
          </a:xfrm>
          <a:prstGeom prst="rect">
            <a:avLst/>
          </a:prstGeom>
          <a:noFill/>
          <a:ln w="9525"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3" name="Oval 59">
            <a:hlinkHover r:id="" action="ppaction://noaction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886884" y="5711826"/>
            <a:ext cx="1090083" cy="612775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000">
              <a:latin typeface=".VnTime" pitchFamily="34" charset="0"/>
            </a:endParaRPr>
          </a:p>
        </p:txBody>
      </p:sp>
      <p:sp>
        <p:nvSpPr>
          <p:cNvPr id="13331" name="WordArt 226"/>
          <p:cNvSpPr>
            <a:spLocks noTextEdit="1"/>
          </p:cNvSpPr>
          <p:nvPr/>
        </p:nvSpPr>
        <p:spPr bwMode="auto">
          <a:xfrm>
            <a:off x="1162052" y="5784850"/>
            <a:ext cx="613833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/>
              </a:rPr>
              <a:t>c</a:t>
            </a:r>
          </a:p>
        </p:txBody>
      </p:sp>
      <p:sp>
        <p:nvSpPr>
          <p:cNvPr id="6171" name="AutoShape 27"/>
          <p:cNvSpPr>
            <a:spLocks noChangeArrowheads="1"/>
          </p:cNvSpPr>
          <p:nvPr/>
        </p:nvSpPr>
        <p:spPr bwMode="auto">
          <a:xfrm>
            <a:off x="304800" y="457200"/>
            <a:ext cx="2057400" cy="1358900"/>
          </a:xfrm>
          <a:prstGeom prst="sun">
            <a:avLst>
              <a:gd name="adj" fmla="val 19880"/>
            </a:avLst>
          </a:prstGeom>
          <a:gradFill rotWithShape="1">
            <a:gsLst>
              <a:gs pos="0">
                <a:srgbClr val="FF0066"/>
              </a:gs>
              <a:gs pos="100000">
                <a:srgbClr val="E9EE1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26644" name="Picture 29" descr="Picture1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0" y="533401"/>
            <a:ext cx="12192000" cy="93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645" name="Picture 115" descr="ALRMCLOK"/>
          <p:cNvPicPr>
            <a:picLocks noChangeAspect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10847917" y="5638800"/>
            <a:ext cx="1344083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9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2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16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13</a:t>
            </a:r>
          </a:p>
        </p:txBody>
      </p:sp>
      <p:sp>
        <p:nvSpPr>
          <p:cNvPr id="17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18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19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20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21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22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23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24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5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26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27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28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29" name="Oval 176"/>
          <p:cNvSpPr>
            <a:spLocks noChangeArrowheads="1"/>
          </p:cNvSpPr>
          <p:nvPr/>
        </p:nvSpPr>
        <p:spPr bwMode="auto">
          <a:xfrm>
            <a:off x="11152717" y="6019800"/>
            <a:ext cx="7112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 dirty="0">
                <a:solidFill>
                  <a:srgbClr val="DC2608"/>
                </a:solidFill>
                <a:latin typeface=".VnBlack" pitchFamily="34" charset="0"/>
                <a:cs typeface="Arial" panose="020B0604020202020204" pitchFamily="34" charset="0"/>
              </a:rPr>
              <a:t>0</a:t>
            </a:r>
          </a:p>
        </p:txBody>
      </p:sp>
      <p:grpSp>
        <p:nvGrpSpPr>
          <p:cNvPr id="31" name="Group 49"/>
          <p:cNvGrpSpPr>
            <a:grpSpLocks/>
          </p:cNvGrpSpPr>
          <p:nvPr/>
        </p:nvGrpSpPr>
        <p:grpSpPr bwMode="auto">
          <a:xfrm>
            <a:off x="10769600" y="5711825"/>
            <a:ext cx="1496483" cy="1084262"/>
            <a:chOff x="4320" y="2928"/>
            <a:chExt cx="1104" cy="1104"/>
          </a:xfrm>
        </p:grpSpPr>
        <p:sp>
          <p:nvSpPr>
            <p:cNvPr id="26665" name="AutoShape 50"/>
            <p:cNvSpPr>
              <a:spLocks noChangeArrowheads="1"/>
            </p:cNvSpPr>
            <p:nvPr/>
          </p:nvSpPr>
          <p:spPr bwMode="auto">
            <a:xfrm>
              <a:off x="4320" y="2928"/>
              <a:ext cx="1104" cy="1104"/>
            </a:xfrm>
            <a:prstGeom prst="star32">
              <a:avLst>
                <a:gd name="adj" fmla="val 37500"/>
              </a:avLst>
            </a:prstGeom>
            <a:gradFill rotWithShape="1">
              <a:gsLst>
                <a:gs pos="0">
                  <a:srgbClr val="EC9EC5"/>
                </a:gs>
                <a:gs pos="100000">
                  <a:srgbClr val="CC0066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6000">
                <a:solidFill>
                  <a:srgbClr val="FF0066"/>
                </a:solidFill>
                <a:latin typeface=".VnHelvetInsH" pitchFamily="34" charset="0"/>
              </a:endParaRPr>
            </a:p>
          </p:txBody>
        </p:sp>
        <p:sp>
          <p:nvSpPr>
            <p:cNvPr id="26666" name="WordArt 51"/>
            <p:cNvSpPr>
              <a:spLocks noTextEdit="1"/>
            </p:cNvSpPr>
            <p:nvPr/>
          </p:nvSpPr>
          <p:spPr bwMode="auto">
            <a:xfrm>
              <a:off x="4563" y="3168"/>
              <a:ext cx="672" cy="5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Times New Roman"/>
                  <a:cs typeface="Times New Roman"/>
                </a:rPr>
                <a:t>Hết giờ</a:t>
              </a:r>
            </a:p>
          </p:txBody>
        </p:sp>
      </p:grpSp>
      <p:sp>
        <p:nvSpPr>
          <p:cNvPr id="13353" name="WordArt 28"/>
          <p:cNvSpPr>
            <a:spLocks noTextEdit="1"/>
          </p:cNvSpPr>
          <p:nvPr/>
        </p:nvSpPr>
        <p:spPr bwMode="auto">
          <a:xfrm>
            <a:off x="1016000" y="838200"/>
            <a:ext cx="711200" cy="4381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CÂU 4</a:t>
            </a:r>
          </a:p>
        </p:txBody>
      </p:sp>
      <p:sp>
        <p:nvSpPr>
          <p:cNvPr id="47" name="WordArt 30"/>
          <p:cNvSpPr>
            <a:spLocks noChangeArrowheads="1" noChangeShapeType="1" noTextEdit="1"/>
          </p:cNvSpPr>
          <p:nvPr/>
        </p:nvSpPr>
        <p:spPr bwMode="auto">
          <a:xfrm>
            <a:off x="2362200" y="26989"/>
            <a:ext cx="9169400" cy="4794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defRPr/>
            </a:pPr>
            <a:r>
              <a:rPr lang="en-US" sz="2400" kern="10" dirty="0">
                <a:ln w="12700">
                  <a:solidFill>
                    <a:srgbClr val="336600"/>
                  </a:solidFill>
                  <a:rou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RUNG </a:t>
            </a:r>
            <a:r>
              <a:rPr lang="en-US" sz="2400" kern="10">
                <a:ln w="12700">
                  <a:solidFill>
                    <a:srgbClr val="336600"/>
                  </a:solidFill>
                  <a:rou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CHUÔNG VÀNG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65459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Jet Fighter 2-DVD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3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13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13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000"/>
                            </p:stCondLst>
                            <p:childTnLst>
                              <p:par>
                                <p:cTn id="7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3000"/>
                            </p:stCondLst>
                            <p:childTnLst>
                              <p:par>
                                <p:cTn id="7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000"/>
                            </p:stCondLst>
                            <p:childTnLst>
                              <p:par>
                                <p:cTn id="8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0"/>
                            </p:stCondLst>
                            <p:childTnLst>
                              <p:par>
                                <p:cTn id="8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6000"/>
                            </p:stCondLst>
                            <p:childTnLst>
                              <p:par>
                                <p:cTn id="8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7000"/>
                            </p:stCondLst>
                            <p:childTnLst>
                              <p:par>
                                <p:cTn id="8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000"/>
                            </p:stCondLst>
                            <p:childTnLst>
                              <p:par>
                                <p:cTn id="9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0000"/>
                            </p:stCondLst>
                            <p:childTnLst>
                              <p:par>
                                <p:cTn id="9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4000"/>
                            </p:stCondLst>
                            <p:childTnLst>
                              <p:par>
                                <p:cTn id="11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GU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23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hsl" dir="cw">
                                      <p:cBhvr override="childStyle">
                                        <p:cTn id="1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FELIZ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3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33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13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21" grpId="0" animBg="1"/>
      <p:bldP spid="13326" grpId="0" animBg="1"/>
      <p:bldP spid="13331" grpId="0" animBg="1"/>
      <p:bldP spid="6171" grpId="0" animBg="1"/>
      <p:bldP spid="6171" grpId="1" animBg="1"/>
      <p:bldP spid="229" grpId="0" animBg="1"/>
      <p:bldP spid="2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1335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6" name="WordArt 24"/>
          <p:cNvSpPr>
            <a:spLocks noChangeArrowheads="1" noChangeShapeType="1" noTextEdit="1"/>
          </p:cNvSpPr>
          <p:nvPr/>
        </p:nvSpPr>
        <p:spPr bwMode="auto">
          <a:xfrm>
            <a:off x="1425394" y="1897561"/>
            <a:ext cx="9572171" cy="4912360"/>
          </a:xfrm>
          <a:prstGeom prst="rect">
            <a:avLst/>
          </a:prstGeom>
        </p:spPr>
        <p:txBody>
          <a:bodyPr wrap="none" fromWordArt="1">
            <a:prstTxWarp prst="textArchUpPour">
              <a:avLst>
                <a:gd name="adj1" fmla="val 10800004"/>
                <a:gd name="adj2" fmla="val 50000"/>
              </a:avLst>
            </a:prstTxWarp>
          </a:bodyPr>
          <a:lstStyle/>
          <a:p>
            <a:pPr algn="ctr"/>
            <a:r>
              <a:rPr lang="en-US" sz="3600" b="1" kern="10" dirty="0" err="1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Chúc</a:t>
            </a:r>
            <a:r>
              <a:rPr lang="en-US" sz="3600" b="1" kern="10" dirty="0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600" b="1" kern="10" dirty="0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3600" b="1" kern="10" dirty="0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3600" b="1" kern="10" dirty="0" err="1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chăm</a:t>
            </a:r>
            <a:r>
              <a:rPr lang="en-US" sz="3600" b="1" kern="10" dirty="0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ngoan</a:t>
            </a:r>
            <a:r>
              <a:rPr lang="en-US" sz="3600" b="1" kern="10" dirty="0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3600" b="1" kern="10" dirty="0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giỏi</a:t>
            </a:r>
            <a:endParaRPr lang="en-US" sz="3600" b="1" kern="10" dirty="0">
              <a:ln w="22225">
                <a:solidFill>
                  <a:schemeClr val="accent2"/>
                </a:solidFill>
                <a:round/>
                <a:headEnd/>
                <a:tailEnd/>
              </a:ln>
              <a:solidFill>
                <a:srgbClr val="A3A3E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3600" b="1" kern="10" dirty="0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7171" name="WordArt 5"/>
          <p:cNvSpPr>
            <a:spLocks noChangeArrowheads="1" noChangeShapeType="1" noTextEdit="1"/>
          </p:cNvSpPr>
          <p:nvPr/>
        </p:nvSpPr>
        <p:spPr bwMode="auto">
          <a:xfrm>
            <a:off x="2779486" y="446087"/>
            <a:ext cx="7166428" cy="1031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cs typeface="Arial" panose="020B0604020202020204" pitchFamily="34" charset="0"/>
              </a:rPr>
              <a:t>TIẾT HỌC KẾT THÚC</a:t>
            </a:r>
          </a:p>
        </p:txBody>
      </p:sp>
      <p:pic>
        <p:nvPicPr>
          <p:cNvPr id="7172" name="Picture 6" descr="POINSET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725" y="7645"/>
            <a:ext cx="1771650" cy="176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3" name="Picture 7" descr="POINSET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0373992" y="80169"/>
            <a:ext cx="1771650" cy="176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4" name="Picture 10" descr="th_54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1065" y="168276"/>
            <a:ext cx="2590800" cy="588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5" name="Picture 11" descr="th_54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1601" y="735014"/>
            <a:ext cx="4343400" cy="351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6" name="Picture 12" descr="th_54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070" y="-215401"/>
            <a:ext cx="2590800" cy="588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7" name="Picture 26" descr="670209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3064" y="4584700"/>
            <a:ext cx="23622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8" name="Picture 26" descr="670209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6465" y="4712812"/>
            <a:ext cx="23622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9" name="Picture 2" descr="BAR0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399" y="6048376"/>
            <a:ext cx="7759065" cy="809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80" name="Group 16"/>
          <p:cNvGrpSpPr>
            <a:grpSpLocks/>
          </p:cNvGrpSpPr>
          <p:nvPr/>
        </p:nvGrpSpPr>
        <p:grpSpPr bwMode="auto">
          <a:xfrm>
            <a:off x="3276600" y="3962401"/>
            <a:ext cx="5638800" cy="1800225"/>
            <a:chOff x="-96" y="1248"/>
            <a:chExt cx="6000" cy="1968"/>
          </a:xfrm>
        </p:grpSpPr>
        <p:sp>
          <p:nvSpPr>
            <p:cNvPr id="7189" name="Rectangle 17"/>
            <p:cNvSpPr>
              <a:spLocks noChangeArrowheads="1"/>
            </p:cNvSpPr>
            <p:nvPr/>
          </p:nvSpPr>
          <p:spPr bwMode="auto">
            <a:xfrm>
              <a:off x="-96" y="1248"/>
              <a:ext cx="6000" cy="196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Times New Roman" panose="02020603050405020304" pitchFamily="18" charset="0"/>
                </a:rPr>
                <a:t> </a:t>
              </a:r>
            </a:p>
          </p:txBody>
        </p:sp>
        <p:pic>
          <p:nvPicPr>
            <p:cNvPr id="7190" name="Picture 18" descr="peace_dove_olive_branch_hg_wht"/>
            <p:cNvPicPr>
              <a:picLocks noChangeAspect="1" noChangeArrowheads="1" noCrop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1296"/>
              <a:ext cx="2640" cy="1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181" name="Picture 19" descr="Animated-Butterfly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1630" y="4899661"/>
            <a:ext cx="5105400" cy="982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82" name="Picture 21" descr="Animated-Butterfly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6130" y="4221481"/>
            <a:ext cx="5105400" cy="982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83" name="Picture 22" descr="comicbird-animated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3100" y="1211761"/>
            <a:ext cx="26670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84" name="Picture 23" descr="comicbird-animated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170217">
            <a:off x="10021021" y="607011"/>
            <a:ext cx="26670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85" name="Text Box 26"/>
          <p:cNvSpPr txBox="1">
            <a:spLocks noChangeArrowheads="1"/>
          </p:cNvSpPr>
          <p:nvPr/>
        </p:nvSpPr>
        <p:spPr bwMode="auto">
          <a:xfrm>
            <a:off x="3962400" y="3886201"/>
            <a:ext cx="480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1800"/>
          </a:p>
        </p:txBody>
      </p:sp>
      <p:sp>
        <p:nvSpPr>
          <p:cNvPr id="4" name="WordArt 4"/>
          <p:cNvSpPr>
            <a:spLocks noChangeArrowheads="1" noChangeShapeType="1" noTextEdit="1"/>
          </p:cNvSpPr>
          <p:nvPr/>
        </p:nvSpPr>
        <p:spPr bwMode="auto">
          <a:xfrm>
            <a:off x="3733798" y="4968334"/>
            <a:ext cx="4747261" cy="838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dirty="0">
                <a:ln w="12700">
                  <a:solidFill>
                    <a:srgbClr val="FF3300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HẸN GẶP LẠI</a:t>
            </a:r>
          </a:p>
        </p:txBody>
      </p:sp>
      <p:pic>
        <p:nvPicPr>
          <p:cNvPr id="8223" name="LOP CHUNG MINH DOAN KET.mp3">
            <a:hlinkClick r:id="" action="ppaction://media"/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6324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8537820"/>
      </p:ext>
    </p:extLst>
  </p:cSld>
  <p:clrMapOvr>
    <a:masterClrMapping/>
  </p:clrMapOvr>
  <p:transition>
    <p:sndAc>
      <p:stSnd>
        <p:snd r:embed="rId3" name="applaus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0" presetID="21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16" presetID="23" presetClass="emph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7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9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0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2" presetID="19" presetClass="emph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4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5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6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28" presetID="22" presetClass="emph" presetSubtype="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9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0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34" presetID="19" presetClass="emph" presetSubtype="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5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6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40" presetID="21" presetClass="emph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46" presetID="19" presetClass="exit" presetSubtype="10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7" dur="5000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0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51" presetID="8" presetClass="entr" presetSubtype="16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3" dur="2000"/>
                                        <p:tgtEl>
                                          <p:spTgt spid="8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61" presetID="23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2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4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6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8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 nodeType="clickPar">
                      <p:stCondLst>
                        <p:cond delay="0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0" dur="204516" fill="hold"/>
                                        <p:tgtEl>
                                          <p:spTgt spid="82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23"/>
                  </p:tgtEl>
                </p:cond>
              </p:nextCondLst>
            </p:seq>
            <p:audio>
              <p:cMediaNode>
                <p:cTn id="71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223"/>
                </p:tgtEl>
              </p:cMediaNode>
            </p:audio>
          </p:childTnLst>
        </p:cTn>
      </p:par>
    </p:tnLst>
    <p:bldLst>
      <p:bldP spid="8216" grpId="0" animBg="1"/>
      <p:bldP spid="8216" grpId="1" animBg="1"/>
      <p:bldP spid="8216" grpId="2" animBg="1"/>
      <p:bldP spid="8216" grpId="3" animBg="1"/>
      <p:bldP spid="8216" grpId="4" animBg="1"/>
      <p:bldP spid="8216" grpId="5" animBg="1"/>
      <p:bldP spid="8216" grpId="6" animBg="1"/>
      <p:bldP spid="8216" grpId="7" animBg="1"/>
      <p:bldP spid="8216" grpId="8" animBg="1"/>
      <p:bldP spid="4" grpId="0" animBg="1"/>
      <p:bldP spid="4" grpId="1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0030AFFB-D574-47A2-8F40-2363820F5DBF}"/>
              </a:ext>
            </a:extLst>
          </p:cNvPr>
          <p:cNvSpPr/>
          <p:nvPr/>
        </p:nvSpPr>
        <p:spPr>
          <a:xfrm>
            <a:off x="841485" y="868870"/>
            <a:ext cx="10257183" cy="4068417"/>
          </a:xfrm>
          <a:prstGeom prst="rect">
            <a:avLst/>
          </a:prstGeom>
          <a:noFill/>
          <a:ln w="28575">
            <a:solidFill>
              <a:schemeClr val="accent6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898901" y="1173018"/>
            <a:ext cx="4142352" cy="1278081"/>
          </a:xfrm>
          <a:prstGeom prst="rect">
            <a:avLst/>
          </a:prstGeom>
          <a:noFill/>
        </p:spPr>
        <p:txBody>
          <a:bodyPr wrap="none" rtlCol="0">
            <a:prstTxWarp prst="textDeflate">
              <a:avLst/>
            </a:prstTxWarp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8000" b="1" dirty="0">
                <a:ln w="11430"/>
                <a:gradFill>
                  <a:gsLst>
                    <a:gs pos="0">
                      <a:srgbClr val="C0504D">
                        <a:tint val="70000"/>
                        <a:satMod val="245000"/>
                      </a:srgbClr>
                    </a:gs>
                    <a:gs pos="75000">
                      <a:srgbClr val="C0504D">
                        <a:tint val="90000"/>
                        <a:shade val="60000"/>
                        <a:satMod val="240000"/>
                      </a:srgbClr>
                    </a:gs>
                    <a:gs pos="100000">
                      <a:srgbClr val="C0504D">
                        <a:tint val="100000"/>
                        <a:shade val="50000"/>
                        <a:satMod val="240000"/>
                      </a:srgb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TRÒ CHƠI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295618" y="2730549"/>
            <a:ext cx="9461282" cy="923330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none" rtlCol="0">
            <a:prstTxWarp prst="textDeflate">
              <a:avLst/>
            </a:prstTxWarp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>
                <a:ln w="11430"/>
                <a:solidFill>
                  <a:srgbClr val="4F81BD">
                    <a:lumMod val="75000"/>
                  </a:srgbClr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NHÀ TOÁN HỌC NHỎ </a:t>
            </a:r>
            <a:r>
              <a:rPr lang="en-US" sz="5400" b="1" dirty="0">
                <a:ln w="11430"/>
                <a:solidFill>
                  <a:srgbClr val="4F81BD">
                    <a:lumMod val="75000"/>
                  </a:srgbClr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TUỔI</a:t>
            </a:r>
          </a:p>
        </p:txBody>
      </p:sp>
      <p:pic>
        <p:nvPicPr>
          <p:cNvPr id="14" name="Picture 16" descr="16258966[1]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7649082">
            <a:off x="8401899" y="1165333"/>
            <a:ext cx="47625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17" descr="16258966[1]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641954">
            <a:off x="2919214" y="1079850"/>
            <a:ext cx="47625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16" descr="16258966[1]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7649082">
            <a:off x="8224099" y="2130533"/>
            <a:ext cx="47625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Picture 17" descr="16258966[1]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641954">
            <a:off x="3427214" y="2045050"/>
            <a:ext cx="47625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2246860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utoShape 51"/>
          <p:cNvSpPr>
            <a:spLocks noChangeArrowheads="1"/>
          </p:cNvSpPr>
          <p:nvPr/>
        </p:nvSpPr>
        <p:spPr bwMode="auto">
          <a:xfrm>
            <a:off x="2222500" y="2186709"/>
            <a:ext cx="8951189" cy="2286000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6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45 - 6 = </a:t>
            </a:r>
            <a:r>
              <a:rPr lang="en-US" sz="6000" dirty="0">
                <a:solidFill>
                  <a:schemeClr val="bg1"/>
                </a:solidFill>
              </a:rPr>
              <a:t>?</a:t>
            </a:r>
          </a:p>
        </p:txBody>
      </p:sp>
      <p:grpSp>
        <p:nvGrpSpPr>
          <p:cNvPr id="24579" name="Group 51"/>
          <p:cNvGrpSpPr>
            <a:grpSpLocks/>
          </p:cNvGrpSpPr>
          <p:nvPr/>
        </p:nvGrpSpPr>
        <p:grpSpPr bwMode="auto">
          <a:xfrm>
            <a:off x="342901" y="14288"/>
            <a:ext cx="427567" cy="6858000"/>
            <a:chOff x="202295" y="-322943"/>
            <a:chExt cx="319314" cy="7180943"/>
          </a:xfrm>
        </p:grpSpPr>
        <p:sp>
          <p:nvSpPr>
            <p:cNvPr id="10" name="Rectangle 9"/>
            <p:cNvSpPr/>
            <p:nvPr/>
          </p:nvSpPr>
          <p:spPr bwMode="auto">
            <a:xfrm>
              <a:off x="202295" y="-322943"/>
              <a:ext cx="319314" cy="7165982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latin typeface=".VnTime" panose="020B7200000000000000" pitchFamily="34" charset="0"/>
                <a:cs typeface="+mn-cs"/>
              </a:endParaRPr>
            </a:p>
          </p:txBody>
        </p:sp>
        <p:sp>
          <p:nvSpPr>
            <p:cNvPr id="24620" name="Rectangle 10"/>
            <p:cNvSpPr>
              <a:spLocks noChangeArrowheads="1"/>
            </p:cNvSpPr>
            <p:nvPr/>
          </p:nvSpPr>
          <p:spPr bwMode="auto">
            <a:xfrm>
              <a:off x="238583" y="-322943"/>
              <a:ext cx="228600" cy="7166429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US" sz="2000">
                <a:latin typeface=".VnTime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324014" y="-307983"/>
              <a:ext cx="75877" cy="7165983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effectLst>
                  <a:glow rad="101600">
                    <a:schemeClr val="accent1">
                      <a:satMod val="175000"/>
                      <a:alpha val="40000"/>
                    </a:schemeClr>
                  </a:glow>
                </a:effectLst>
                <a:latin typeface=".VnTime" panose="020B7200000000000000" pitchFamily="34" charset="0"/>
                <a:cs typeface="+mn-cs"/>
              </a:endParaRPr>
            </a:p>
          </p:txBody>
        </p:sp>
      </p:grpSp>
      <p:sp>
        <p:nvSpPr>
          <p:cNvPr id="6171" name="AutoShape 27"/>
          <p:cNvSpPr>
            <a:spLocks noChangeArrowheads="1"/>
          </p:cNvSpPr>
          <p:nvPr/>
        </p:nvSpPr>
        <p:spPr bwMode="auto">
          <a:xfrm>
            <a:off x="304800" y="457200"/>
            <a:ext cx="2057400" cy="1358900"/>
          </a:xfrm>
          <a:prstGeom prst="sun">
            <a:avLst>
              <a:gd name="adj" fmla="val 19880"/>
            </a:avLst>
          </a:prstGeom>
          <a:gradFill rotWithShape="1">
            <a:gsLst>
              <a:gs pos="0">
                <a:srgbClr val="FF0066"/>
              </a:gs>
              <a:gs pos="100000">
                <a:srgbClr val="E9EE1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85" name="WordArt 28"/>
          <p:cNvSpPr>
            <a:spLocks noTextEdit="1"/>
          </p:cNvSpPr>
          <p:nvPr/>
        </p:nvSpPr>
        <p:spPr bwMode="auto">
          <a:xfrm>
            <a:off x="1016000" y="901700"/>
            <a:ext cx="711200" cy="4381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CÂU 1</a:t>
            </a:r>
          </a:p>
        </p:txBody>
      </p:sp>
      <p:pic>
        <p:nvPicPr>
          <p:cNvPr id="24597" name="Picture 29" descr="Picture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533401"/>
            <a:ext cx="12192000" cy="93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" name="Picture 5" descr="avatar320552_1043153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2051" y="671224"/>
            <a:ext cx="1307523" cy="13075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" name="Picture 19" descr="avatar320552_1043153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9876" y="652174"/>
            <a:ext cx="1307523" cy="13075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" name="AutoShape 51"/>
          <p:cNvSpPr>
            <a:spLocks noChangeArrowheads="1"/>
          </p:cNvSpPr>
          <p:nvPr/>
        </p:nvSpPr>
        <p:spPr bwMode="auto">
          <a:xfrm>
            <a:off x="7683501" y="2664113"/>
            <a:ext cx="1778575" cy="1305791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60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39</a:t>
            </a:r>
          </a:p>
        </p:txBody>
      </p:sp>
      <p:pic>
        <p:nvPicPr>
          <p:cNvPr id="52" name="图片 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600" y="4851400"/>
            <a:ext cx="5875672" cy="1962150"/>
          </a:xfrm>
          <a:prstGeom prst="rect">
            <a:avLst/>
          </a:prstGeom>
        </p:spPr>
      </p:pic>
      <p:pic>
        <p:nvPicPr>
          <p:cNvPr id="53" name="图片 1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7150" y="4729855"/>
            <a:ext cx="5784850" cy="2083696"/>
          </a:xfrm>
          <a:prstGeom prst="rect">
            <a:avLst/>
          </a:prstGeom>
        </p:spPr>
      </p:pic>
      <p:pic>
        <p:nvPicPr>
          <p:cNvPr id="54" name="图片 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9296" y="5657851"/>
            <a:ext cx="2387398" cy="1155700"/>
          </a:xfrm>
          <a:prstGeom prst="rect">
            <a:avLst/>
          </a:prstGeom>
        </p:spPr>
      </p:pic>
      <p:pic>
        <p:nvPicPr>
          <p:cNvPr id="55" name="图片 16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0392" y="5602646"/>
            <a:ext cx="1353074" cy="12110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6983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Jet Fighter 2-DVD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71" grpId="0" animBg="1"/>
      <p:bldP spid="6171" grpId="1" animBg="1"/>
      <p:bldP spid="11285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utoShape 51"/>
          <p:cNvSpPr>
            <a:spLocks noChangeArrowheads="1"/>
          </p:cNvSpPr>
          <p:nvPr/>
        </p:nvSpPr>
        <p:spPr bwMode="auto">
          <a:xfrm>
            <a:off x="2222500" y="2186709"/>
            <a:ext cx="8951189" cy="2286000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6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62 - 7 = </a:t>
            </a:r>
            <a:r>
              <a:rPr lang="en-US" sz="6000" dirty="0">
                <a:solidFill>
                  <a:schemeClr val="bg1"/>
                </a:solidFill>
              </a:rPr>
              <a:t>?</a:t>
            </a:r>
          </a:p>
        </p:txBody>
      </p:sp>
      <p:grpSp>
        <p:nvGrpSpPr>
          <p:cNvPr id="24579" name="Group 51"/>
          <p:cNvGrpSpPr>
            <a:grpSpLocks/>
          </p:cNvGrpSpPr>
          <p:nvPr/>
        </p:nvGrpSpPr>
        <p:grpSpPr bwMode="auto">
          <a:xfrm>
            <a:off x="342901" y="14288"/>
            <a:ext cx="427567" cy="6858000"/>
            <a:chOff x="202295" y="-322943"/>
            <a:chExt cx="319314" cy="7180943"/>
          </a:xfrm>
        </p:grpSpPr>
        <p:sp>
          <p:nvSpPr>
            <p:cNvPr id="10" name="Rectangle 9"/>
            <p:cNvSpPr/>
            <p:nvPr/>
          </p:nvSpPr>
          <p:spPr bwMode="auto">
            <a:xfrm>
              <a:off x="202295" y="-322943"/>
              <a:ext cx="319314" cy="7165982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latin typeface=".VnTime" panose="020B7200000000000000" pitchFamily="34" charset="0"/>
                <a:cs typeface="+mn-cs"/>
              </a:endParaRPr>
            </a:p>
          </p:txBody>
        </p:sp>
        <p:sp>
          <p:nvSpPr>
            <p:cNvPr id="24620" name="Rectangle 10"/>
            <p:cNvSpPr>
              <a:spLocks noChangeArrowheads="1"/>
            </p:cNvSpPr>
            <p:nvPr/>
          </p:nvSpPr>
          <p:spPr bwMode="auto">
            <a:xfrm>
              <a:off x="238583" y="-322943"/>
              <a:ext cx="228600" cy="7166429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US" sz="2000">
                <a:latin typeface=".VnTime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324014" y="-307983"/>
              <a:ext cx="75877" cy="7165983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effectLst>
                  <a:glow rad="101600">
                    <a:schemeClr val="accent1">
                      <a:satMod val="175000"/>
                      <a:alpha val="40000"/>
                    </a:schemeClr>
                  </a:glow>
                </a:effectLst>
                <a:latin typeface=".VnTime" panose="020B7200000000000000" pitchFamily="34" charset="0"/>
                <a:cs typeface="+mn-cs"/>
              </a:endParaRPr>
            </a:p>
          </p:txBody>
        </p:sp>
      </p:grpSp>
      <p:sp>
        <p:nvSpPr>
          <p:cNvPr id="6171" name="AutoShape 27"/>
          <p:cNvSpPr>
            <a:spLocks noChangeArrowheads="1"/>
          </p:cNvSpPr>
          <p:nvPr/>
        </p:nvSpPr>
        <p:spPr bwMode="auto">
          <a:xfrm>
            <a:off x="304800" y="457200"/>
            <a:ext cx="2057400" cy="1358900"/>
          </a:xfrm>
          <a:prstGeom prst="sun">
            <a:avLst>
              <a:gd name="adj" fmla="val 19880"/>
            </a:avLst>
          </a:prstGeom>
          <a:gradFill rotWithShape="1">
            <a:gsLst>
              <a:gs pos="0">
                <a:srgbClr val="FF0066"/>
              </a:gs>
              <a:gs pos="100000">
                <a:srgbClr val="E9EE1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85" name="WordArt 28"/>
          <p:cNvSpPr>
            <a:spLocks noTextEdit="1"/>
          </p:cNvSpPr>
          <p:nvPr/>
        </p:nvSpPr>
        <p:spPr bwMode="auto">
          <a:xfrm>
            <a:off x="1016000" y="901700"/>
            <a:ext cx="711200" cy="4381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dirty="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CÂU 2</a:t>
            </a:r>
          </a:p>
        </p:txBody>
      </p:sp>
      <p:pic>
        <p:nvPicPr>
          <p:cNvPr id="24597" name="Picture 29" descr="Picture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533401"/>
            <a:ext cx="12192000" cy="93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" name="Picture 5" descr="avatar320552_1043153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2051" y="671224"/>
            <a:ext cx="1307523" cy="13075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" name="Picture 19" descr="avatar320552_1043153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9876" y="652174"/>
            <a:ext cx="1307523" cy="13075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" name="AutoShape 51"/>
          <p:cNvSpPr>
            <a:spLocks noChangeArrowheads="1"/>
          </p:cNvSpPr>
          <p:nvPr/>
        </p:nvSpPr>
        <p:spPr bwMode="auto">
          <a:xfrm>
            <a:off x="7723279" y="2567598"/>
            <a:ext cx="1778575" cy="1305791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60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55</a:t>
            </a:r>
          </a:p>
        </p:txBody>
      </p:sp>
      <p:pic>
        <p:nvPicPr>
          <p:cNvPr id="52" name="图片 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600" y="4851400"/>
            <a:ext cx="5875672" cy="1962150"/>
          </a:xfrm>
          <a:prstGeom prst="rect">
            <a:avLst/>
          </a:prstGeom>
        </p:spPr>
      </p:pic>
      <p:pic>
        <p:nvPicPr>
          <p:cNvPr id="53" name="图片 1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7150" y="4729855"/>
            <a:ext cx="5784850" cy="2083696"/>
          </a:xfrm>
          <a:prstGeom prst="rect">
            <a:avLst/>
          </a:prstGeom>
        </p:spPr>
      </p:pic>
      <p:pic>
        <p:nvPicPr>
          <p:cNvPr id="54" name="图片 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9296" y="5657851"/>
            <a:ext cx="2387398" cy="1155700"/>
          </a:xfrm>
          <a:prstGeom prst="rect">
            <a:avLst/>
          </a:prstGeom>
        </p:spPr>
      </p:pic>
      <p:pic>
        <p:nvPicPr>
          <p:cNvPr id="55" name="图片 16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0392" y="5602646"/>
            <a:ext cx="1353074" cy="12110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591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Jet Fighter 2-DVD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71" grpId="0" animBg="1"/>
      <p:bldP spid="6171" grpId="1" animBg="1"/>
      <p:bldP spid="1128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utoShape 51"/>
          <p:cNvSpPr>
            <a:spLocks noChangeArrowheads="1"/>
          </p:cNvSpPr>
          <p:nvPr/>
        </p:nvSpPr>
        <p:spPr bwMode="auto">
          <a:xfrm>
            <a:off x="2222500" y="2186709"/>
            <a:ext cx="8951189" cy="2286000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6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45 - 9 = </a:t>
            </a:r>
            <a:r>
              <a:rPr lang="en-US" sz="6000" dirty="0">
                <a:solidFill>
                  <a:schemeClr val="bg1"/>
                </a:solidFill>
              </a:rPr>
              <a:t>?</a:t>
            </a:r>
          </a:p>
        </p:txBody>
      </p:sp>
      <p:grpSp>
        <p:nvGrpSpPr>
          <p:cNvPr id="24579" name="Group 51"/>
          <p:cNvGrpSpPr>
            <a:grpSpLocks/>
          </p:cNvGrpSpPr>
          <p:nvPr/>
        </p:nvGrpSpPr>
        <p:grpSpPr bwMode="auto">
          <a:xfrm>
            <a:off x="342901" y="14288"/>
            <a:ext cx="427567" cy="6858000"/>
            <a:chOff x="202295" y="-322943"/>
            <a:chExt cx="319314" cy="7180943"/>
          </a:xfrm>
        </p:grpSpPr>
        <p:sp>
          <p:nvSpPr>
            <p:cNvPr id="10" name="Rectangle 9"/>
            <p:cNvSpPr/>
            <p:nvPr/>
          </p:nvSpPr>
          <p:spPr bwMode="auto">
            <a:xfrm>
              <a:off x="202295" y="-322943"/>
              <a:ext cx="319314" cy="7165982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latin typeface=".VnTime" panose="020B7200000000000000" pitchFamily="34" charset="0"/>
                <a:cs typeface="+mn-cs"/>
              </a:endParaRPr>
            </a:p>
          </p:txBody>
        </p:sp>
        <p:sp>
          <p:nvSpPr>
            <p:cNvPr id="24620" name="Rectangle 10"/>
            <p:cNvSpPr>
              <a:spLocks noChangeArrowheads="1"/>
            </p:cNvSpPr>
            <p:nvPr/>
          </p:nvSpPr>
          <p:spPr bwMode="auto">
            <a:xfrm>
              <a:off x="238583" y="-322943"/>
              <a:ext cx="228600" cy="7166429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US" sz="2000">
                <a:latin typeface=".VnTime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324014" y="-307983"/>
              <a:ext cx="75877" cy="7165983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effectLst>
                  <a:glow rad="101600">
                    <a:schemeClr val="accent1">
                      <a:satMod val="175000"/>
                      <a:alpha val="40000"/>
                    </a:schemeClr>
                  </a:glow>
                </a:effectLst>
                <a:latin typeface=".VnTime" panose="020B7200000000000000" pitchFamily="34" charset="0"/>
                <a:cs typeface="+mn-cs"/>
              </a:endParaRPr>
            </a:p>
          </p:txBody>
        </p:sp>
      </p:grpSp>
      <p:sp>
        <p:nvSpPr>
          <p:cNvPr id="6171" name="AutoShape 27"/>
          <p:cNvSpPr>
            <a:spLocks noChangeArrowheads="1"/>
          </p:cNvSpPr>
          <p:nvPr/>
        </p:nvSpPr>
        <p:spPr bwMode="auto">
          <a:xfrm>
            <a:off x="304800" y="457200"/>
            <a:ext cx="2057400" cy="1358900"/>
          </a:xfrm>
          <a:prstGeom prst="sun">
            <a:avLst>
              <a:gd name="adj" fmla="val 19880"/>
            </a:avLst>
          </a:prstGeom>
          <a:gradFill rotWithShape="1">
            <a:gsLst>
              <a:gs pos="0">
                <a:srgbClr val="FF0066"/>
              </a:gs>
              <a:gs pos="100000">
                <a:srgbClr val="E9EE1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85" name="WordArt 28"/>
          <p:cNvSpPr>
            <a:spLocks noTextEdit="1"/>
          </p:cNvSpPr>
          <p:nvPr/>
        </p:nvSpPr>
        <p:spPr bwMode="auto">
          <a:xfrm>
            <a:off x="1016000" y="901700"/>
            <a:ext cx="711200" cy="4381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dirty="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CÂU 3</a:t>
            </a:r>
          </a:p>
        </p:txBody>
      </p:sp>
      <p:pic>
        <p:nvPicPr>
          <p:cNvPr id="24597" name="Picture 29" descr="Picture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533401"/>
            <a:ext cx="12192000" cy="93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" name="Picture 5" descr="avatar320552_1043153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2051" y="671224"/>
            <a:ext cx="1307523" cy="13075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" name="Picture 19" descr="avatar320552_1043153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9876" y="652174"/>
            <a:ext cx="1307523" cy="13075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" name="AutoShape 51"/>
          <p:cNvSpPr>
            <a:spLocks noChangeArrowheads="1"/>
          </p:cNvSpPr>
          <p:nvPr/>
        </p:nvSpPr>
        <p:spPr bwMode="auto">
          <a:xfrm>
            <a:off x="7631743" y="2664112"/>
            <a:ext cx="1778575" cy="1305791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60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36</a:t>
            </a:r>
          </a:p>
        </p:txBody>
      </p:sp>
      <p:pic>
        <p:nvPicPr>
          <p:cNvPr id="52" name="图片 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600" y="4851400"/>
            <a:ext cx="5875672" cy="1962150"/>
          </a:xfrm>
          <a:prstGeom prst="rect">
            <a:avLst/>
          </a:prstGeom>
        </p:spPr>
      </p:pic>
      <p:pic>
        <p:nvPicPr>
          <p:cNvPr id="53" name="图片 1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7150" y="4729855"/>
            <a:ext cx="5784850" cy="2083696"/>
          </a:xfrm>
          <a:prstGeom prst="rect">
            <a:avLst/>
          </a:prstGeom>
        </p:spPr>
      </p:pic>
      <p:pic>
        <p:nvPicPr>
          <p:cNvPr id="54" name="图片 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9296" y="5657851"/>
            <a:ext cx="2387398" cy="1155700"/>
          </a:xfrm>
          <a:prstGeom prst="rect">
            <a:avLst/>
          </a:prstGeom>
        </p:spPr>
      </p:pic>
      <p:pic>
        <p:nvPicPr>
          <p:cNvPr id="55" name="图片 16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0392" y="5602646"/>
            <a:ext cx="1353074" cy="12110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8830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Jet Fighter 2-DVD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71" grpId="0" animBg="1"/>
      <p:bldP spid="6171" grpId="1" animBg="1"/>
      <p:bldP spid="1128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utoShape 51"/>
          <p:cNvSpPr>
            <a:spLocks noChangeArrowheads="1"/>
          </p:cNvSpPr>
          <p:nvPr/>
        </p:nvSpPr>
        <p:spPr bwMode="auto">
          <a:xfrm>
            <a:off x="2222500" y="2186709"/>
            <a:ext cx="8951189" cy="2286000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60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70 - 8 = </a:t>
            </a:r>
            <a:r>
              <a:rPr lang="en-US" sz="6000" dirty="0">
                <a:solidFill>
                  <a:prstClr val="white"/>
                </a:solidFill>
              </a:rPr>
              <a:t>?</a:t>
            </a:r>
          </a:p>
        </p:txBody>
      </p:sp>
      <p:grpSp>
        <p:nvGrpSpPr>
          <p:cNvPr id="24579" name="Group 51"/>
          <p:cNvGrpSpPr>
            <a:grpSpLocks/>
          </p:cNvGrpSpPr>
          <p:nvPr/>
        </p:nvGrpSpPr>
        <p:grpSpPr bwMode="auto">
          <a:xfrm>
            <a:off x="342901" y="14288"/>
            <a:ext cx="427567" cy="6858000"/>
            <a:chOff x="202295" y="-322943"/>
            <a:chExt cx="319314" cy="7180943"/>
          </a:xfrm>
        </p:grpSpPr>
        <p:sp>
          <p:nvSpPr>
            <p:cNvPr id="10" name="Rectangle 9"/>
            <p:cNvSpPr/>
            <p:nvPr/>
          </p:nvSpPr>
          <p:spPr bwMode="auto">
            <a:xfrm>
              <a:off x="202295" y="-322943"/>
              <a:ext cx="319314" cy="7165982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solidFill>
                  <a:prstClr val="black"/>
                </a:solidFill>
                <a:latin typeface=".VnTime" panose="020B7200000000000000" pitchFamily="34" charset="0"/>
              </a:endParaRPr>
            </a:p>
          </p:txBody>
        </p:sp>
        <p:sp>
          <p:nvSpPr>
            <p:cNvPr id="24620" name="Rectangle 10"/>
            <p:cNvSpPr>
              <a:spLocks noChangeArrowheads="1"/>
            </p:cNvSpPr>
            <p:nvPr/>
          </p:nvSpPr>
          <p:spPr bwMode="auto">
            <a:xfrm>
              <a:off x="238583" y="-322943"/>
              <a:ext cx="228600" cy="7166429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US" sz="2000">
                <a:solidFill>
                  <a:prstClr val="black"/>
                </a:solidFill>
                <a:latin typeface=".VnTime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324014" y="-307983"/>
              <a:ext cx="75877" cy="7165983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solidFill>
                  <a:prstClr val="black"/>
                </a:solidFill>
                <a:effectLst>
                  <a:glow rad="101600">
                    <a:srgbClr val="4F81BD">
                      <a:satMod val="175000"/>
                      <a:alpha val="40000"/>
                    </a:srgbClr>
                  </a:glow>
                </a:effectLst>
                <a:latin typeface=".VnTime" panose="020B7200000000000000" pitchFamily="34" charset="0"/>
              </a:endParaRPr>
            </a:p>
          </p:txBody>
        </p:sp>
      </p:grpSp>
      <p:sp>
        <p:nvSpPr>
          <p:cNvPr id="6171" name="AutoShape 27"/>
          <p:cNvSpPr>
            <a:spLocks noChangeArrowheads="1"/>
          </p:cNvSpPr>
          <p:nvPr/>
        </p:nvSpPr>
        <p:spPr bwMode="auto">
          <a:xfrm>
            <a:off x="304800" y="457200"/>
            <a:ext cx="2057400" cy="1358900"/>
          </a:xfrm>
          <a:prstGeom prst="sun">
            <a:avLst>
              <a:gd name="adj" fmla="val 19880"/>
            </a:avLst>
          </a:prstGeom>
          <a:gradFill rotWithShape="1">
            <a:gsLst>
              <a:gs pos="0">
                <a:srgbClr val="FF0066"/>
              </a:gs>
              <a:gs pos="100000">
                <a:srgbClr val="E9EE1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285" name="WordArt 28"/>
          <p:cNvSpPr>
            <a:spLocks noTextEdit="1"/>
          </p:cNvSpPr>
          <p:nvPr/>
        </p:nvSpPr>
        <p:spPr bwMode="auto">
          <a:xfrm>
            <a:off x="1016000" y="901700"/>
            <a:ext cx="711200" cy="4381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dirty="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CÂU 4</a:t>
            </a:r>
          </a:p>
        </p:txBody>
      </p:sp>
      <p:pic>
        <p:nvPicPr>
          <p:cNvPr id="24597" name="Picture 29" descr="Picture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533401"/>
            <a:ext cx="12192000" cy="93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" name="Picture 5" descr="avatar320552_1043153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2051" y="671224"/>
            <a:ext cx="1307523" cy="13075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" name="Picture 19" descr="avatar320552_1043153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9876" y="652174"/>
            <a:ext cx="1307523" cy="13075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" name="AutoShape 51"/>
          <p:cNvSpPr>
            <a:spLocks noChangeArrowheads="1"/>
          </p:cNvSpPr>
          <p:nvPr/>
        </p:nvSpPr>
        <p:spPr bwMode="auto">
          <a:xfrm>
            <a:off x="7718983" y="2638235"/>
            <a:ext cx="1778575" cy="1305791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60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62</a:t>
            </a:r>
          </a:p>
        </p:txBody>
      </p:sp>
      <p:pic>
        <p:nvPicPr>
          <p:cNvPr id="52" name="图片 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600" y="4851400"/>
            <a:ext cx="5875672" cy="1962150"/>
          </a:xfrm>
          <a:prstGeom prst="rect">
            <a:avLst/>
          </a:prstGeom>
        </p:spPr>
      </p:pic>
      <p:pic>
        <p:nvPicPr>
          <p:cNvPr id="53" name="图片 1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7150" y="4729855"/>
            <a:ext cx="5784850" cy="2083696"/>
          </a:xfrm>
          <a:prstGeom prst="rect">
            <a:avLst/>
          </a:prstGeom>
        </p:spPr>
      </p:pic>
      <p:pic>
        <p:nvPicPr>
          <p:cNvPr id="54" name="图片 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9296" y="5657851"/>
            <a:ext cx="2387398" cy="1155700"/>
          </a:xfrm>
          <a:prstGeom prst="rect">
            <a:avLst/>
          </a:prstGeom>
        </p:spPr>
      </p:pic>
      <p:pic>
        <p:nvPicPr>
          <p:cNvPr id="55" name="图片 16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0392" y="5602646"/>
            <a:ext cx="1353074" cy="12110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63870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Jet Fighter 2-DVD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71" grpId="0" animBg="1"/>
      <p:bldP spid="6171" grpId="1" animBg="1"/>
      <p:bldP spid="1128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utoShape 51"/>
          <p:cNvSpPr>
            <a:spLocks noChangeArrowheads="1"/>
          </p:cNvSpPr>
          <p:nvPr/>
        </p:nvSpPr>
        <p:spPr bwMode="auto">
          <a:xfrm>
            <a:off x="2222500" y="2186709"/>
            <a:ext cx="8951189" cy="2286000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60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80 - 5  = ?</a:t>
            </a:r>
          </a:p>
        </p:txBody>
      </p:sp>
      <p:grpSp>
        <p:nvGrpSpPr>
          <p:cNvPr id="24579" name="Group 51"/>
          <p:cNvGrpSpPr>
            <a:grpSpLocks/>
          </p:cNvGrpSpPr>
          <p:nvPr/>
        </p:nvGrpSpPr>
        <p:grpSpPr bwMode="auto">
          <a:xfrm>
            <a:off x="342901" y="14288"/>
            <a:ext cx="427567" cy="6858000"/>
            <a:chOff x="202295" y="-322943"/>
            <a:chExt cx="319314" cy="7180943"/>
          </a:xfrm>
        </p:grpSpPr>
        <p:sp>
          <p:nvSpPr>
            <p:cNvPr id="10" name="Rectangle 9"/>
            <p:cNvSpPr/>
            <p:nvPr/>
          </p:nvSpPr>
          <p:spPr bwMode="auto">
            <a:xfrm>
              <a:off x="202295" y="-322943"/>
              <a:ext cx="319314" cy="7165982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solidFill>
                  <a:prstClr val="black"/>
                </a:solidFill>
                <a:latin typeface=".VnTime" panose="020B7200000000000000" pitchFamily="34" charset="0"/>
              </a:endParaRPr>
            </a:p>
          </p:txBody>
        </p:sp>
        <p:sp>
          <p:nvSpPr>
            <p:cNvPr id="24620" name="Rectangle 10"/>
            <p:cNvSpPr>
              <a:spLocks noChangeArrowheads="1"/>
            </p:cNvSpPr>
            <p:nvPr/>
          </p:nvSpPr>
          <p:spPr bwMode="auto">
            <a:xfrm>
              <a:off x="238583" y="-322943"/>
              <a:ext cx="228600" cy="7166429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US" sz="2000">
                <a:solidFill>
                  <a:prstClr val="black"/>
                </a:solidFill>
                <a:latin typeface=".VnTime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324014" y="-307983"/>
              <a:ext cx="75877" cy="7165983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solidFill>
                  <a:prstClr val="black"/>
                </a:solidFill>
                <a:effectLst>
                  <a:glow rad="101600">
                    <a:srgbClr val="4F81BD">
                      <a:satMod val="175000"/>
                      <a:alpha val="40000"/>
                    </a:srgbClr>
                  </a:glow>
                </a:effectLst>
                <a:latin typeface=".VnTime" panose="020B7200000000000000" pitchFamily="34" charset="0"/>
              </a:endParaRPr>
            </a:p>
          </p:txBody>
        </p:sp>
      </p:grpSp>
      <p:sp>
        <p:nvSpPr>
          <p:cNvPr id="6171" name="AutoShape 27"/>
          <p:cNvSpPr>
            <a:spLocks noChangeArrowheads="1"/>
          </p:cNvSpPr>
          <p:nvPr/>
        </p:nvSpPr>
        <p:spPr bwMode="auto">
          <a:xfrm>
            <a:off x="304800" y="457200"/>
            <a:ext cx="2057400" cy="1358900"/>
          </a:xfrm>
          <a:prstGeom prst="sun">
            <a:avLst>
              <a:gd name="adj" fmla="val 19880"/>
            </a:avLst>
          </a:prstGeom>
          <a:gradFill rotWithShape="1">
            <a:gsLst>
              <a:gs pos="0">
                <a:srgbClr val="FF0066"/>
              </a:gs>
              <a:gs pos="100000">
                <a:srgbClr val="E9EE1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285" name="WordArt 28"/>
          <p:cNvSpPr>
            <a:spLocks noTextEdit="1"/>
          </p:cNvSpPr>
          <p:nvPr/>
        </p:nvSpPr>
        <p:spPr bwMode="auto">
          <a:xfrm>
            <a:off x="1016000" y="901700"/>
            <a:ext cx="711200" cy="4381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CÂU 57</a:t>
            </a:r>
            <a:endParaRPr lang="en-US" sz="3600" kern="10" dirty="0">
              <a:ln w="19050">
                <a:solidFill>
                  <a:srgbClr val="FFFF00"/>
                </a:solidFill>
                <a:round/>
                <a:headEnd/>
                <a:tailEnd/>
              </a:ln>
              <a:solidFill>
                <a:srgbClr val="FFFF00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Times New Roman"/>
              <a:cs typeface="Times New Roman"/>
            </a:endParaRPr>
          </a:p>
        </p:txBody>
      </p:sp>
      <p:pic>
        <p:nvPicPr>
          <p:cNvPr id="24597" name="Picture 29" descr="Picture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533401"/>
            <a:ext cx="12192000" cy="93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" name="Picture 5" descr="avatar320552_1043153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2051" y="671224"/>
            <a:ext cx="1307523" cy="13075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" name="Picture 19" descr="avatar320552_1043153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9876" y="652174"/>
            <a:ext cx="1307523" cy="13075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" name="AutoShape 51"/>
          <p:cNvSpPr>
            <a:spLocks noChangeArrowheads="1"/>
          </p:cNvSpPr>
          <p:nvPr/>
        </p:nvSpPr>
        <p:spPr bwMode="auto">
          <a:xfrm>
            <a:off x="7718983" y="2638235"/>
            <a:ext cx="1778575" cy="1305791"/>
          </a:xfrm>
          <a:prstGeom prst="roundRect">
            <a:avLst>
              <a:gd name="adj" fmla="val 16667"/>
            </a:avLst>
          </a:prstGeom>
          <a:solidFill>
            <a:srgbClr val="C0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60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75</a:t>
            </a:r>
          </a:p>
        </p:txBody>
      </p:sp>
      <p:pic>
        <p:nvPicPr>
          <p:cNvPr id="52" name="图片 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600" y="4851400"/>
            <a:ext cx="5875672" cy="1962150"/>
          </a:xfrm>
          <a:prstGeom prst="rect">
            <a:avLst/>
          </a:prstGeom>
        </p:spPr>
      </p:pic>
      <p:pic>
        <p:nvPicPr>
          <p:cNvPr id="53" name="图片 1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7150" y="4729855"/>
            <a:ext cx="5784850" cy="2083696"/>
          </a:xfrm>
          <a:prstGeom prst="rect">
            <a:avLst/>
          </a:prstGeom>
        </p:spPr>
      </p:pic>
      <p:pic>
        <p:nvPicPr>
          <p:cNvPr id="54" name="图片 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9296" y="5657851"/>
            <a:ext cx="2387398" cy="1155700"/>
          </a:xfrm>
          <a:prstGeom prst="rect">
            <a:avLst/>
          </a:prstGeom>
        </p:spPr>
      </p:pic>
      <p:pic>
        <p:nvPicPr>
          <p:cNvPr id="55" name="图片 16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0392" y="5602646"/>
            <a:ext cx="1353074" cy="12110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7334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Jet Fighter 2-DVD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71" grpId="0" animBg="1"/>
      <p:bldP spid="6171" grpId="1" animBg="1"/>
      <p:bldP spid="1128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ChangeArrowheads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 w="57150" cmpd="thinThick">
            <a:solidFill>
              <a:srgbClr val="00CC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08849" tIns="54424" rIns="108849" bIns="54424" anchor="ctr"/>
          <a:lstStyle/>
          <a:p>
            <a:endParaRPr lang="vi-VN" altLang="vi-VN"/>
          </a:p>
        </p:txBody>
      </p:sp>
      <p:pic>
        <p:nvPicPr>
          <p:cNvPr id="9219" name="Picture 5" descr="SPARKLE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6400" y="1066803"/>
            <a:ext cx="142240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0" name="Picture 6" descr="SPARKLE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28600"/>
            <a:ext cx="142240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1" name="Picture 7" descr="SPARKLE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66400" y="3"/>
            <a:ext cx="142240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2" name="Picture 9" descr="SPARKLE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64800" y="1295403"/>
            <a:ext cx="142240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36" name="Rectangle 19"/>
          <p:cNvSpPr>
            <a:spLocks noChangeArrowheads="1"/>
          </p:cNvSpPr>
          <p:nvPr/>
        </p:nvSpPr>
        <p:spPr bwMode="auto">
          <a:xfrm>
            <a:off x="-1054930" y="577853"/>
            <a:ext cx="10972800" cy="11486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8849" tIns="54424" rIns="108849" bIns="54424">
            <a:spAutoFit/>
          </a:bodyPr>
          <a:lstStyle/>
          <a:p>
            <a:pPr algn="ctr" eaLnBrk="1" hangingPunct="1"/>
            <a:r>
              <a:rPr lang="en-US" altLang="en-US" sz="2700" b="1" dirty="0" err="1">
                <a:solidFill>
                  <a:srgbClr val="FF0000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Luyện</a:t>
            </a:r>
            <a:r>
              <a:rPr lang="en-US" altLang="en-US" sz="2700" b="1" dirty="0">
                <a:solidFill>
                  <a:srgbClr val="FF0000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2700" b="1" dirty="0" err="1">
                <a:solidFill>
                  <a:srgbClr val="FF0000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tập</a:t>
            </a:r>
            <a:endParaRPr lang="en-US" altLang="en-US" sz="2700" b="1" u="sng" dirty="0">
              <a:solidFill>
                <a:srgbClr val="FF0000"/>
              </a:solidFill>
              <a:latin typeface="Times New Roman" pitchFamily="18" charset="0"/>
              <a:ea typeface="Calibri" pitchFamily="34" charset="0"/>
              <a:cs typeface="Times New Roman" pitchFamily="18" charset="0"/>
            </a:endParaRPr>
          </a:p>
          <a:p>
            <a:pPr algn="ctr" eaLnBrk="0" hangingPunct="0">
              <a:spcBef>
                <a:spcPct val="50000"/>
              </a:spcBef>
            </a:pPr>
            <a:endParaRPr lang="en-US" altLang="vi-VN" sz="27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2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625600" y="414868"/>
            <a:ext cx="10566400" cy="347133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vi-VN" altLang="vi-VN" sz="3300" b="1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         </a:t>
            </a:r>
            <a:r>
              <a:rPr lang="en-US" altLang="vi-VN" sz="3300" b="1" dirty="0" err="1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Thứ</a:t>
            </a:r>
            <a:r>
              <a:rPr lang="en-US" altLang="vi-VN" sz="3300" b="1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3300" b="1" dirty="0" err="1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ba</a:t>
            </a:r>
            <a:r>
              <a:rPr lang="en-US" altLang="vi-VN" sz="3300" b="1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3300" b="1" dirty="0" err="1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ngày</a:t>
            </a:r>
            <a:r>
              <a:rPr lang="en-US" altLang="vi-VN" sz="3300" b="1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26 </a:t>
            </a:r>
            <a:r>
              <a:rPr lang="en-US" altLang="vi-VN" sz="3300" b="1" dirty="0" err="1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tháng</a:t>
            </a:r>
            <a:r>
              <a:rPr lang="en-US" altLang="vi-VN" sz="3300" b="1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11 </a:t>
            </a:r>
            <a:r>
              <a:rPr lang="en-US" altLang="vi-VN" sz="3300" b="1" dirty="0" err="1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altLang="vi-VN" sz="3300" b="1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2024</a:t>
            </a:r>
            <a:br>
              <a:rPr lang="vi-VN" altLang="vi-VN" sz="3300" b="1" dirty="0">
                <a:solidFill>
                  <a:srgbClr val="7030A0"/>
                </a:solidFill>
                <a:cs typeface="Times New Roman" pitchFamily="18" charset="0"/>
              </a:rPr>
            </a:br>
            <a:r>
              <a:rPr lang="vi-VN" altLang="vi-VN" sz="3300" b="1" dirty="0">
                <a:solidFill>
                  <a:srgbClr val="7030A0"/>
                </a:solidFill>
                <a:cs typeface="Times New Roman" pitchFamily="18" charset="0"/>
              </a:rPr>
              <a:t>                             </a:t>
            </a:r>
            <a:endParaRPr lang="en-US" altLang="vi-VN" sz="3300" b="1" u="sng" dirty="0">
              <a:solidFill>
                <a:srgbClr val="7030A0"/>
              </a:solidFill>
              <a:latin typeface="HP001 4 hàng" pitchFamily="34" charset="-93"/>
            </a:endParaRPr>
          </a:p>
        </p:txBody>
      </p:sp>
      <p:sp>
        <p:nvSpPr>
          <p:cNvPr id="12" name="TextBox 13"/>
          <p:cNvSpPr txBox="1">
            <a:spLocks noChangeArrowheads="1"/>
          </p:cNvSpPr>
          <p:nvPr/>
        </p:nvSpPr>
        <p:spPr bwMode="auto">
          <a:xfrm>
            <a:off x="86957" y="1463847"/>
            <a:ext cx="11910483" cy="3077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8" rIns="121917" bIns="60958">
            <a:spAutoFit/>
          </a:bodyPr>
          <a:lstStyle>
            <a:lvl1pPr defTabSz="685800">
              <a:defRPr sz="28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defTabSz="685800">
              <a:defRPr sz="2400">
                <a:solidFill>
                  <a:schemeClr val="tx1"/>
                </a:solidFill>
                <a:latin typeface="Calibri" pitchFamily="34" charset="0"/>
              </a:defRPr>
            </a:lvl2pPr>
            <a:lvl3pPr defTabSz="685800">
              <a:defRPr sz="2000">
                <a:solidFill>
                  <a:schemeClr val="tx1"/>
                </a:solidFill>
                <a:latin typeface="Calibri" pitchFamily="34" charset="0"/>
              </a:defRPr>
            </a:lvl3pPr>
            <a:lvl4pPr defTabSz="6858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defTabSz="6858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defTabSz="685800" eaLnBrk="0" fontAlgn="base" hangingPunct="0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defTabSz="685800" eaLnBrk="0" fontAlgn="base" hangingPunct="0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defTabSz="685800" eaLnBrk="0" fontAlgn="base" hangingPunct="0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defTabSz="685800" eaLnBrk="0" fontAlgn="base" hangingPunct="0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3200" b="1" u="sng" dirty="0" err="1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Yêu</a:t>
            </a:r>
            <a:r>
              <a:rPr lang="en-US" sz="3200" b="1" u="sng" dirty="0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u="sng" dirty="0" err="1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cầu</a:t>
            </a:r>
            <a:r>
              <a:rPr lang="en-US" sz="3200" b="1" u="sng" dirty="0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u="sng" dirty="0" err="1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cần</a:t>
            </a:r>
            <a:r>
              <a:rPr lang="en-US" sz="3200" b="1" u="sng" dirty="0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u="sng" dirty="0" err="1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đạt</a:t>
            </a:r>
            <a:r>
              <a:rPr lang="en-US" sz="3200" b="1" dirty="0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>
              <a:lnSpc>
                <a:spcPct val="120000"/>
              </a:lnSpc>
            </a:pP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Ôn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tập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củng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cố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kiến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thức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về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phép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trừ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(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có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nhớ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)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số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có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hai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chữ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số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cho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số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có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một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chữ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số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;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vận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dụng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các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bài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toán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thực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tế</a:t>
            </a:r>
            <a:r>
              <a:rPr lang="en-US" altLang="en-US" sz="3200" b="1" dirty="0">
                <a:solidFill>
                  <a:srgbClr val="000099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.</a:t>
            </a:r>
            <a:endParaRPr lang="en-US" altLang="en-US" sz="3200" b="1" dirty="0">
              <a:solidFill>
                <a:srgbClr val="7030A0"/>
              </a:solidFill>
              <a:latin typeface="Times New Roman" pitchFamily="18" charset="0"/>
              <a:ea typeface="Calibri" pitchFamily="34" charset="0"/>
              <a:cs typeface="Times New Roman" pitchFamily="18" charset="0"/>
            </a:endParaRPr>
          </a:p>
          <a:p>
            <a:pPr eaLnBrk="1" hangingPunct="1">
              <a:lnSpc>
                <a:spcPct val="120000"/>
              </a:lnSpc>
            </a:pPr>
            <a:endParaRPr lang="en-US" altLang="en-US" sz="3200" b="1" u="sng" dirty="0">
              <a:solidFill>
                <a:srgbClr val="7030A0"/>
              </a:solidFill>
              <a:latin typeface="Times New Roman" pitchFamily="18" charset="0"/>
              <a:ea typeface="Calibri" pitchFamily="34" charset="0"/>
              <a:cs typeface="Times New Roman" pitchFamily="18" charset="0"/>
            </a:endParaRPr>
          </a:p>
          <a:p>
            <a:pPr marL="457189" indent="-457189">
              <a:lnSpc>
                <a:spcPct val="120000"/>
              </a:lnSpc>
              <a:buFontTx/>
              <a:buChar char="-"/>
            </a:pPr>
            <a:endParaRPr lang="en-US" altLang="en-US" sz="3200" b="1" u="sng" dirty="0">
              <a:solidFill>
                <a:srgbClr val="7030A0"/>
              </a:solidFill>
              <a:latin typeface="Times New Roman" pitchFamily="18" charset="0"/>
              <a:ea typeface="Calibri" pitchFamily="34" charset="0"/>
              <a:cs typeface="Times New Roman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81518" y="454557"/>
            <a:ext cx="2961036" cy="1107996"/>
          </a:xfrm>
          <a:prstGeom prst="rect">
            <a:avLst/>
          </a:prstGeom>
          <a:noFill/>
        </p:spPr>
        <p:txBody>
          <a:bodyPr wrap="square" lIns="121917" tIns="60958" rIns="121917" bIns="60958" rtlCol="0">
            <a:spAutoFit/>
          </a:bodyPr>
          <a:lstStyle/>
          <a:p>
            <a:r>
              <a:rPr lang="en-US" altLang="en-US" sz="3200" b="1" u="sng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Toán</a:t>
            </a:r>
            <a:r>
              <a:rPr lang="en-US" altLang="en-US" sz="3200" b="1" u="sng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endParaRPr lang="en-US" sz="3200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1261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5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6" grpId="0"/>
      <p:bldP spid="12" grpId="0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1683</TotalTime>
  <Words>545</Words>
  <Application>Microsoft Office PowerPoint</Application>
  <PresentationFormat>Widescreen</PresentationFormat>
  <Paragraphs>222</Paragraphs>
  <Slides>21</Slides>
  <Notes>2</Notes>
  <HiddenSlides>0</HiddenSlides>
  <MMClips>2</MMClips>
  <ScaleCrop>false</ScaleCrop>
  <HeadingPairs>
    <vt:vector size="8" baseType="variant">
      <vt:variant>
        <vt:lpstr>Fonts Used</vt:lpstr>
      </vt:variant>
      <vt:variant>
        <vt:i4>10</vt:i4>
      </vt:variant>
      <vt:variant>
        <vt:lpstr>Theme</vt:lpstr>
      </vt:variant>
      <vt:variant>
        <vt:i4>3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35" baseType="lpstr">
      <vt:lpstr>.VnBlack</vt:lpstr>
      <vt:lpstr>.VnHelvetInsH</vt:lpstr>
      <vt:lpstr>.VnTime</vt:lpstr>
      <vt:lpstr>.VnTimeH</vt:lpstr>
      <vt:lpstr>Arial</vt:lpstr>
      <vt:lpstr>Calibri</vt:lpstr>
      <vt:lpstr>HP001 4 hàng</vt:lpstr>
      <vt:lpstr>Times New Roman</vt:lpstr>
      <vt:lpstr>UTM Cookies</vt:lpstr>
      <vt:lpstr>VNI-Times</vt:lpstr>
      <vt:lpstr>Office Theme</vt:lpstr>
      <vt:lpstr>2_Office Theme</vt:lpstr>
      <vt:lpstr>3_Office Theme</vt:lpstr>
      <vt:lpstr>Clip</vt:lpstr>
      <vt:lpstr>PowerPoint Presentation</vt:lpstr>
      <vt:lpstr>Thứ  ba ngày 26 tháng 11 năm 2024 Toán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          Thứ ba ngày 26 tháng 11 năm 2024                             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Xuan Tra</cp:lastModifiedBy>
  <cp:revision>114</cp:revision>
  <dcterms:created xsi:type="dcterms:W3CDTF">2021-06-02T01:34:28Z</dcterms:created>
  <dcterms:modified xsi:type="dcterms:W3CDTF">2024-12-06T14:04:33Z</dcterms:modified>
</cp:coreProperties>
</file>