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4" r:id="rId3"/>
    <p:sldMasterId id="2147483686" r:id="rId4"/>
  </p:sldMasterIdLst>
  <p:notesMasterIdLst>
    <p:notesMasterId r:id="rId38"/>
  </p:notesMasterIdLst>
  <p:sldIdLst>
    <p:sldId id="4356" r:id="rId5"/>
    <p:sldId id="4355" r:id="rId6"/>
    <p:sldId id="4474" r:id="rId7"/>
    <p:sldId id="4516" r:id="rId8"/>
    <p:sldId id="4588" r:id="rId9"/>
    <p:sldId id="4222" r:id="rId10"/>
    <p:sldId id="4638" r:id="rId11"/>
    <p:sldId id="4519" r:id="rId12"/>
    <p:sldId id="4158" r:id="rId13"/>
    <p:sldId id="4245" r:id="rId14"/>
    <p:sldId id="4269" r:id="rId15"/>
    <p:sldId id="4169" r:id="rId16"/>
    <p:sldId id="4253" r:id="rId17"/>
    <p:sldId id="4255" r:id="rId18"/>
    <p:sldId id="4256" r:id="rId19"/>
    <p:sldId id="4259" r:id="rId20"/>
    <p:sldId id="4260" r:id="rId21"/>
    <p:sldId id="4261" r:id="rId22"/>
    <p:sldId id="4262" r:id="rId23"/>
    <p:sldId id="4623" r:id="rId24"/>
    <p:sldId id="4264" r:id="rId25"/>
    <p:sldId id="4242" r:id="rId26"/>
    <p:sldId id="4343" r:id="rId27"/>
    <p:sldId id="4207" r:id="rId28"/>
    <p:sldId id="4208" r:id="rId29"/>
    <p:sldId id="4209" r:id="rId30"/>
    <p:sldId id="4210" r:id="rId31"/>
    <p:sldId id="4211" r:id="rId32"/>
    <p:sldId id="4212" r:id="rId33"/>
    <p:sldId id="4213" r:id="rId34"/>
    <p:sldId id="4214" r:id="rId35"/>
    <p:sldId id="4215" r:id="rId36"/>
    <p:sldId id="4216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Nunito Black" pitchFamily="2" charset="0"/>
      <p:bold r:id="rId45"/>
    </p:embeddedFont>
    <p:embeddedFont>
      <p:font typeface="Pangolin" panose="020B0604020202020204" charset="0"/>
      <p:regular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Roboto Black" panose="02000000000000000000" pitchFamily="2" charset="0"/>
      <p:bold r:id="rId51"/>
    </p:embeddedFont>
    <p:embeddedFont>
      <p:font typeface="Tahoma" panose="020B0604030504040204" pitchFamily="34" charset="0"/>
      <p:regular r:id="rId52"/>
      <p:bold r:id="rId5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3192" autoAdjust="0"/>
  </p:normalViewPr>
  <p:slideViewPr>
    <p:cSldViewPr snapToGrid="0">
      <p:cViewPr varScale="1">
        <p:scale>
          <a:sx n="70" d="100"/>
          <a:sy n="70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19/12/2024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23</a:t>
            </a:fld>
            <a:endParaRPr lang="vi-V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24</a:t>
            </a:fld>
            <a:endParaRPr lang="vi-V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25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26</a:t>
            </a:fld>
            <a:endParaRPr lang="vi-V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27</a:t>
            </a:fld>
            <a:endParaRPr lang="vi-V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28</a:t>
            </a:fld>
            <a:endParaRPr lang="vi-V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29</a:t>
            </a:fld>
            <a:endParaRPr lang="vi-V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30</a:t>
            </a:fld>
            <a:endParaRPr lang="vi-V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slide" Target="slide23.xml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27.xml"/><Relationship Id="rId7" Type="http://schemas.openxmlformats.org/officeDocument/2006/relationships/audio" Target="../media/audio3.wav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5" Type="http://schemas.openxmlformats.org/officeDocument/2006/relationships/slide" Target="slide31.xml"/><Relationship Id="rId2" Type="http://schemas.openxmlformats.org/officeDocument/2006/relationships/audio" Target="../media/media1.wav"/><Relationship Id="rId16" Type="http://schemas.openxmlformats.org/officeDocument/2006/relationships/slide" Target="slide25.xml"/><Relationship Id="rId20" Type="http://schemas.openxmlformats.org/officeDocument/2006/relationships/slide" Target="slide26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55.png"/><Relationship Id="rId24" Type="http://schemas.openxmlformats.org/officeDocument/2006/relationships/slide" Target="slide30.xml"/><Relationship Id="rId5" Type="http://schemas.openxmlformats.org/officeDocument/2006/relationships/audio" Target="../media/audio1.wav"/><Relationship Id="rId15" Type="http://schemas.openxmlformats.org/officeDocument/2006/relationships/image" Target="../media/image59.png"/><Relationship Id="rId23" Type="http://schemas.openxmlformats.org/officeDocument/2006/relationships/slide" Target="slide29.xml"/><Relationship Id="rId10" Type="http://schemas.openxmlformats.org/officeDocument/2006/relationships/image" Target="../media/image54.png"/><Relationship Id="rId19" Type="http://schemas.openxmlformats.org/officeDocument/2006/relationships/slide" Target="slide24.xm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33397" y="860461"/>
            <a:ext cx="7518547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95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vi-VN" altLang="en-US" sz="2395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ĐOÀN NGHIÊN</a:t>
            </a:r>
            <a:endParaRPr lang="en-US" altLang="en-US" sz="2395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0763" y="3721919"/>
            <a:ext cx="10112434" cy="107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99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(STEM)</a:t>
            </a:r>
          </a:p>
          <a:p>
            <a:pPr algn="ctr" eaLnBrk="1" hangingPunct="1">
              <a:defRPr/>
            </a:pPr>
            <a:r>
              <a:rPr lang="en-US" sz="329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TRẢI NGHIỆM CÙNG MỘT PHẦN MẤY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37870" y="2230120"/>
            <a:ext cx="11554460" cy="13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Nhiệt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liệt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mừng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quý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thầy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endParaRPr lang="en-US" sz="404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giờ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thăm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</a:t>
            </a:r>
            <a:r>
              <a:rPr lang="vi-VN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</a:t>
            </a:r>
            <a:endParaRPr lang="en-US" sz="404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531739" y="1345628"/>
            <a:ext cx="35050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482725" y="5286375"/>
            <a:ext cx="874839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2695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95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5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95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5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95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5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95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95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695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en-US" sz="3595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nhau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80988" y="228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6610448" y="4217332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60706" y="4335460"/>
            <a:ext cx="371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Chúng mình cùng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tạo hình trang trí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như vậy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3" y="4579218"/>
            <a:ext cx="1436365" cy="2039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160" y="2440588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423" y="3605700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16" y="1479077"/>
            <a:ext cx="343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trang trí đảm bảo các yêu cầu sau: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1479077"/>
            <a:ext cx="3689068" cy="243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9" grpId="0"/>
      <p:bldP spid="11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57134" y="195440"/>
            <a:ext cx="478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/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>
            <a:fillRect/>
          </a:stretch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-1" fmla="*/ 0 w 6586800"/>
              <a:gd name="connsiteY0-2" fmla="*/ 157018 h 6495473"/>
              <a:gd name="connsiteX1-3" fmla="*/ 6586800 w 6586800"/>
              <a:gd name="connsiteY1-4" fmla="*/ 157018 h 6495473"/>
              <a:gd name="connsiteX2-5" fmla="*/ 6586800 w 6586800"/>
              <a:gd name="connsiteY2-6" fmla="*/ 6495473 h 6495473"/>
              <a:gd name="connsiteX3-7" fmla="*/ 0 w 6586800"/>
              <a:gd name="connsiteY3-8" fmla="*/ 6495473 h 6495473"/>
              <a:gd name="connsiteX4-9" fmla="*/ 0 w 6586800"/>
              <a:gd name="connsiteY4-10" fmla="*/ 157018 h 6495473"/>
              <a:gd name="connsiteX0-11" fmla="*/ 0 w 7057854"/>
              <a:gd name="connsiteY0-12" fmla="*/ 157018 h 6495473"/>
              <a:gd name="connsiteX1-13" fmla="*/ 6586800 w 7057854"/>
              <a:gd name="connsiteY1-14" fmla="*/ 157018 h 6495473"/>
              <a:gd name="connsiteX2-15" fmla="*/ 6586800 w 7057854"/>
              <a:gd name="connsiteY2-16" fmla="*/ 6495473 h 6495473"/>
              <a:gd name="connsiteX3-17" fmla="*/ 0 w 7057854"/>
              <a:gd name="connsiteY3-18" fmla="*/ 6495473 h 6495473"/>
              <a:gd name="connsiteX4-19" fmla="*/ 0 w 7057854"/>
              <a:gd name="connsiteY4-20" fmla="*/ 157018 h 6495473"/>
              <a:gd name="connsiteX0-21" fmla="*/ 0 w 7057854"/>
              <a:gd name="connsiteY0-22" fmla="*/ 886916 h 7225371"/>
              <a:gd name="connsiteX1-23" fmla="*/ 6586800 w 7057854"/>
              <a:gd name="connsiteY1-24" fmla="*/ 886916 h 7225371"/>
              <a:gd name="connsiteX2-25" fmla="*/ 6586800 w 7057854"/>
              <a:gd name="connsiteY2-26" fmla="*/ 7225371 h 7225371"/>
              <a:gd name="connsiteX3-27" fmla="*/ 0 w 7057854"/>
              <a:gd name="connsiteY3-28" fmla="*/ 7225371 h 7225371"/>
              <a:gd name="connsiteX4-29" fmla="*/ 0 w 7057854"/>
              <a:gd name="connsiteY4-30" fmla="*/ 886916 h 7225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/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>
            <a:fillRect/>
          </a:stretch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>
            <a:fillRect/>
          </a:stretch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1962567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46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11"/>
          <p:cNvSpPr/>
          <p:nvPr/>
        </p:nvSpPr>
        <p:spPr>
          <a:xfrm>
            <a:off x="7436747" y="238900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  <p:bldP spid="10" grpId="0"/>
      <p:bldP spid="12" grpId="0" bldLvl="0" animBg="1"/>
      <p:bldP spid="117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>
            <a:fillRect/>
          </a:stretch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-1" fmla="*/ 0 w 467832"/>
                <a:gd name="connsiteY0-2" fmla="*/ 839342 h 839342"/>
                <a:gd name="connsiteX1-3" fmla="*/ 233916 w 467832"/>
                <a:gd name="connsiteY1-4" fmla="*/ 0 h 839342"/>
                <a:gd name="connsiteX2-5" fmla="*/ 467832 w 467832"/>
                <a:gd name="connsiteY2-6" fmla="*/ 839342 h 839342"/>
                <a:gd name="connsiteX3-7" fmla="*/ 0 w 467832"/>
                <a:gd name="connsiteY3-8" fmla="*/ 839342 h 839342"/>
                <a:gd name="connsiteX0-9" fmla="*/ 0 w 467832"/>
                <a:gd name="connsiteY0-10" fmla="*/ 839342 h 839342"/>
                <a:gd name="connsiteX1-11" fmla="*/ 233916 w 467832"/>
                <a:gd name="connsiteY1-12" fmla="*/ 0 h 839342"/>
                <a:gd name="connsiteX2-13" fmla="*/ 467832 w 467832"/>
                <a:gd name="connsiteY2-14" fmla="*/ 839342 h 839342"/>
                <a:gd name="connsiteX3-15" fmla="*/ 0 w 467832"/>
                <a:gd name="connsiteY3-16" fmla="*/ 839342 h 8393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-1" fmla="*/ 0 w 1945758"/>
                <a:gd name="connsiteY0-2" fmla="*/ 210902 h 1276018"/>
                <a:gd name="connsiteX1-3" fmla="*/ 210902 w 1945758"/>
                <a:gd name="connsiteY1-4" fmla="*/ 0 h 1276018"/>
                <a:gd name="connsiteX2-5" fmla="*/ 1734856 w 1945758"/>
                <a:gd name="connsiteY2-6" fmla="*/ 0 h 1276018"/>
                <a:gd name="connsiteX3-7" fmla="*/ 1945758 w 1945758"/>
                <a:gd name="connsiteY3-8" fmla="*/ 210902 h 1276018"/>
                <a:gd name="connsiteX4-9" fmla="*/ 1945758 w 1945758"/>
                <a:gd name="connsiteY4-10" fmla="*/ 1054483 h 1276018"/>
                <a:gd name="connsiteX5-11" fmla="*/ 1192595 w 1945758"/>
                <a:gd name="connsiteY5-12" fmla="*/ 1276018 h 1276018"/>
                <a:gd name="connsiteX6-13" fmla="*/ 210902 w 1945758"/>
                <a:gd name="connsiteY6-14" fmla="*/ 1265385 h 1276018"/>
                <a:gd name="connsiteX7-15" fmla="*/ 0 w 1945758"/>
                <a:gd name="connsiteY7-16" fmla="*/ 1054483 h 1276018"/>
                <a:gd name="connsiteX8-17" fmla="*/ 0 w 1945758"/>
                <a:gd name="connsiteY8-18" fmla="*/ 210902 h 1276018"/>
                <a:gd name="connsiteX0-19" fmla="*/ 0 w 2041235"/>
                <a:gd name="connsiteY0-20" fmla="*/ 253432 h 1318548"/>
                <a:gd name="connsiteX1-21" fmla="*/ 210902 w 2041235"/>
                <a:gd name="connsiteY1-22" fmla="*/ 42530 h 1318548"/>
                <a:gd name="connsiteX2-23" fmla="*/ 2000670 w 2041235"/>
                <a:gd name="connsiteY2-24" fmla="*/ 0 h 1318548"/>
                <a:gd name="connsiteX3-25" fmla="*/ 1945758 w 2041235"/>
                <a:gd name="connsiteY3-26" fmla="*/ 253432 h 1318548"/>
                <a:gd name="connsiteX4-27" fmla="*/ 1945758 w 2041235"/>
                <a:gd name="connsiteY4-28" fmla="*/ 1097013 h 1318548"/>
                <a:gd name="connsiteX5-29" fmla="*/ 1192595 w 2041235"/>
                <a:gd name="connsiteY5-30" fmla="*/ 1318548 h 1318548"/>
                <a:gd name="connsiteX6-31" fmla="*/ 210902 w 2041235"/>
                <a:gd name="connsiteY6-32" fmla="*/ 1307915 h 1318548"/>
                <a:gd name="connsiteX7-33" fmla="*/ 0 w 2041235"/>
                <a:gd name="connsiteY7-34" fmla="*/ 1097013 h 1318548"/>
                <a:gd name="connsiteX8-35" fmla="*/ 0 w 2041235"/>
                <a:gd name="connsiteY8-36" fmla="*/ 253432 h 1318548"/>
                <a:gd name="connsiteX0-37" fmla="*/ 0 w 2179674"/>
                <a:gd name="connsiteY0-38" fmla="*/ 253432 h 1318548"/>
                <a:gd name="connsiteX1-39" fmla="*/ 210902 w 2179674"/>
                <a:gd name="connsiteY1-40" fmla="*/ 42530 h 1318548"/>
                <a:gd name="connsiteX2-41" fmla="*/ 2000670 w 2179674"/>
                <a:gd name="connsiteY2-42" fmla="*/ 0 h 1318548"/>
                <a:gd name="connsiteX3-43" fmla="*/ 2179674 w 2179674"/>
                <a:gd name="connsiteY3-44" fmla="*/ 253432 h 1318548"/>
                <a:gd name="connsiteX4-45" fmla="*/ 1945758 w 2179674"/>
                <a:gd name="connsiteY4-46" fmla="*/ 1097013 h 1318548"/>
                <a:gd name="connsiteX5-47" fmla="*/ 1192595 w 2179674"/>
                <a:gd name="connsiteY5-48" fmla="*/ 1318548 h 1318548"/>
                <a:gd name="connsiteX6-49" fmla="*/ 210902 w 2179674"/>
                <a:gd name="connsiteY6-50" fmla="*/ 1307915 h 1318548"/>
                <a:gd name="connsiteX7-51" fmla="*/ 0 w 2179674"/>
                <a:gd name="connsiteY7-52" fmla="*/ 1097013 h 1318548"/>
                <a:gd name="connsiteX8-53" fmla="*/ 0 w 2179674"/>
                <a:gd name="connsiteY8-54" fmla="*/ 253432 h 1318548"/>
                <a:gd name="connsiteX0-55" fmla="*/ 0 w 2509283"/>
                <a:gd name="connsiteY0-56" fmla="*/ 242800 h 1318548"/>
                <a:gd name="connsiteX1-57" fmla="*/ 540511 w 2509283"/>
                <a:gd name="connsiteY1-58" fmla="*/ 42530 h 1318548"/>
                <a:gd name="connsiteX2-59" fmla="*/ 2330279 w 2509283"/>
                <a:gd name="connsiteY2-60" fmla="*/ 0 h 1318548"/>
                <a:gd name="connsiteX3-61" fmla="*/ 2509283 w 2509283"/>
                <a:gd name="connsiteY3-62" fmla="*/ 253432 h 1318548"/>
                <a:gd name="connsiteX4-63" fmla="*/ 2275367 w 2509283"/>
                <a:gd name="connsiteY4-64" fmla="*/ 1097013 h 1318548"/>
                <a:gd name="connsiteX5-65" fmla="*/ 1522204 w 2509283"/>
                <a:gd name="connsiteY5-66" fmla="*/ 1318548 h 1318548"/>
                <a:gd name="connsiteX6-67" fmla="*/ 540511 w 2509283"/>
                <a:gd name="connsiteY6-68" fmla="*/ 1307915 h 1318548"/>
                <a:gd name="connsiteX7-69" fmla="*/ 329609 w 2509283"/>
                <a:gd name="connsiteY7-70" fmla="*/ 1097013 h 1318548"/>
                <a:gd name="connsiteX8-71" fmla="*/ 0 w 2509283"/>
                <a:gd name="connsiteY8-72" fmla="*/ 242800 h 1318548"/>
                <a:gd name="connsiteX0-73" fmla="*/ 0 w 2509283"/>
                <a:gd name="connsiteY0-74" fmla="*/ 242800 h 1307915"/>
                <a:gd name="connsiteX1-75" fmla="*/ 540511 w 2509283"/>
                <a:gd name="connsiteY1-76" fmla="*/ 42530 h 1307915"/>
                <a:gd name="connsiteX2-77" fmla="*/ 2330279 w 2509283"/>
                <a:gd name="connsiteY2-78" fmla="*/ 0 h 1307915"/>
                <a:gd name="connsiteX3-79" fmla="*/ 2509283 w 2509283"/>
                <a:gd name="connsiteY3-80" fmla="*/ 253432 h 1307915"/>
                <a:gd name="connsiteX4-81" fmla="*/ 2275367 w 2509283"/>
                <a:gd name="connsiteY4-82" fmla="*/ 1097013 h 1307915"/>
                <a:gd name="connsiteX5-83" fmla="*/ 1437143 w 2509283"/>
                <a:gd name="connsiteY5-84" fmla="*/ 1307915 h 1307915"/>
                <a:gd name="connsiteX6-85" fmla="*/ 540511 w 2509283"/>
                <a:gd name="connsiteY6-86" fmla="*/ 1307915 h 1307915"/>
                <a:gd name="connsiteX7-87" fmla="*/ 329609 w 2509283"/>
                <a:gd name="connsiteY7-88" fmla="*/ 1097013 h 1307915"/>
                <a:gd name="connsiteX8-89" fmla="*/ 0 w 2509283"/>
                <a:gd name="connsiteY8-90" fmla="*/ 242800 h 1307915"/>
                <a:gd name="connsiteX0-91" fmla="*/ 0 w 2509283"/>
                <a:gd name="connsiteY0-92" fmla="*/ 242800 h 1307915"/>
                <a:gd name="connsiteX1-93" fmla="*/ 540511 w 2509283"/>
                <a:gd name="connsiteY1-94" fmla="*/ 42530 h 1307915"/>
                <a:gd name="connsiteX2-95" fmla="*/ 2330279 w 2509283"/>
                <a:gd name="connsiteY2-96" fmla="*/ 0 h 1307915"/>
                <a:gd name="connsiteX3-97" fmla="*/ 2509283 w 2509283"/>
                <a:gd name="connsiteY3-98" fmla="*/ 253432 h 1307915"/>
                <a:gd name="connsiteX4-99" fmla="*/ 2275367 w 2509283"/>
                <a:gd name="connsiteY4-100" fmla="*/ 1097013 h 1307915"/>
                <a:gd name="connsiteX5-101" fmla="*/ 1437143 w 2509283"/>
                <a:gd name="connsiteY5-102" fmla="*/ 1307915 h 1307915"/>
                <a:gd name="connsiteX6-103" fmla="*/ 540511 w 2509283"/>
                <a:gd name="connsiteY6-104" fmla="*/ 1307915 h 1307915"/>
                <a:gd name="connsiteX7-105" fmla="*/ 329609 w 2509283"/>
                <a:gd name="connsiteY7-106" fmla="*/ 1097013 h 1307915"/>
                <a:gd name="connsiteX8-107" fmla="*/ 0 w 2509283"/>
                <a:gd name="connsiteY8-108" fmla="*/ 242800 h 1307915"/>
                <a:gd name="connsiteX0-109" fmla="*/ 0 w 2509283"/>
                <a:gd name="connsiteY0-110" fmla="*/ 242800 h 1307915"/>
                <a:gd name="connsiteX1-111" fmla="*/ 540511 w 2509283"/>
                <a:gd name="connsiteY1-112" fmla="*/ 42530 h 1307915"/>
                <a:gd name="connsiteX2-113" fmla="*/ 2330279 w 2509283"/>
                <a:gd name="connsiteY2-114" fmla="*/ 0 h 1307915"/>
                <a:gd name="connsiteX3-115" fmla="*/ 2509283 w 2509283"/>
                <a:gd name="connsiteY3-116" fmla="*/ 253432 h 1307915"/>
                <a:gd name="connsiteX4-117" fmla="*/ 2275367 w 2509283"/>
                <a:gd name="connsiteY4-118" fmla="*/ 1097013 h 1307915"/>
                <a:gd name="connsiteX5-119" fmla="*/ 1437143 w 2509283"/>
                <a:gd name="connsiteY5-120" fmla="*/ 1307915 h 1307915"/>
                <a:gd name="connsiteX6-121" fmla="*/ 540511 w 2509283"/>
                <a:gd name="connsiteY6-122" fmla="*/ 1307915 h 1307915"/>
                <a:gd name="connsiteX7-123" fmla="*/ 329609 w 2509283"/>
                <a:gd name="connsiteY7-124" fmla="*/ 1097013 h 1307915"/>
                <a:gd name="connsiteX8-125" fmla="*/ 0 w 2509283"/>
                <a:gd name="connsiteY8-126" fmla="*/ 242800 h 1307915"/>
                <a:gd name="connsiteX0-127" fmla="*/ 0 w 2509283"/>
                <a:gd name="connsiteY0-128" fmla="*/ 242800 h 1307915"/>
                <a:gd name="connsiteX1-129" fmla="*/ 540511 w 2509283"/>
                <a:gd name="connsiteY1-130" fmla="*/ 42530 h 1307915"/>
                <a:gd name="connsiteX2-131" fmla="*/ 2330279 w 2509283"/>
                <a:gd name="connsiteY2-132" fmla="*/ 0 h 1307915"/>
                <a:gd name="connsiteX3-133" fmla="*/ 2509283 w 2509283"/>
                <a:gd name="connsiteY3-134" fmla="*/ 253432 h 1307915"/>
                <a:gd name="connsiteX4-135" fmla="*/ 2275367 w 2509283"/>
                <a:gd name="connsiteY4-136" fmla="*/ 1097013 h 1307915"/>
                <a:gd name="connsiteX5-137" fmla="*/ 1437143 w 2509283"/>
                <a:gd name="connsiteY5-138" fmla="*/ 1307915 h 1307915"/>
                <a:gd name="connsiteX6-139" fmla="*/ 540511 w 2509283"/>
                <a:gd name="connsiteY6-140" fmla="*/ 1307915 h 1307915"/>
                <a:gd name="connsiteX7-141" fmla="*/ 329609 w 2509283"/>
                <a:gd name="connsiteY7-142" fmla="*/ 1097013 h 1307915"/>
                <a:gd name="connsiteX8-143" fmla="*/ 0 w 2509283"/>
                <a:gd name="connsiteY8-144" fmla="*/ 242800 h 13079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>
            <a:fillRect/>
          </a:stretch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-1" fmla="*/ 0 w 6209415"/>
              <a:gd name="connsiteY0-2" fmla="*/ 1670860 h 4313455"/>
              <a:gd name="connsiteX1-3" fmla="*/ 1670860 w 6209415"/>
              <a:gd name="connsiteY1-4" fmla="*/ 0 h 4313455"/>
              <a:gd name="connsiteX2-5" fmla="*/ 4538555 w 6209415"/>
              <a:gd name="connsiteY2-6" fmla="*/ 0 h 4313455"/>
              <a:gd name="connsiteX3-7" fmla="*/ 6209415 w 6209415"/>
              <a:gd name="connsiteY3-8" fmla="*/ 1670860 h 4313455"/>
              <a:gd name="connsiteX4-9" fmla="*/ 6209415 w 6209415"/>
              <a:gd name="connsiteY4-10" fmla="*/ 2642595 h 4313455"/>
              <a:gd name="connsiteX5-11" fmla="*/ 4538555 w 6209415"/>
              <a:gd name="connsiteY5-12" fmla="*/ 4313455 h 4313455"/>
              <a:gd name="connsiteX6-13" fmla="*/ 1670860 w 6209415"/>
              <a:gd name="connsiteY6-14" fmla="*/ 4313455 h 4313455"/>
              <a:gd name="connsiteX7-15" fmla="*/ 0 w 6209415"/>
              <a:gd name="connsiteY7-16" fmla="*/ 2642595 h 4313455"/>
              <a:gd name="connsiteX8-17" fmla="*/ 0 w 6209415"/>
              <a:gd name="connsiteY8-18" fmla="*/ 1670860 h 4313455"/>
              <a:gd name="connsiteX0-19" fmla="*/ 0 w 6209415"/>
              <a:gd name="connsiteY0-20" fmla="*/ 1670860 h 4313455"/>
              <a:gd name="connsiteX1-21" fmla="*/ 1670860 w 6209415"/>
              <a:gd name="connsiteY1-22" fmla="*/ 0 h 4313455"/>
              <a:gd name="connsiteX2-23" fmla="*/ 4538555 w 6209415"/>
              <a:gd name="connsiteY2-24" fmla="*/ 0 h 4313455"/>
              <a:gd name="connsiteX3-25" fmla="*/ 6209415 w 6209415"/>
              <a:gd name="connsiteY3-26" fmla="*/ 1670860 h 4313455"/>
              <a:gd name="connsiteX4-27" fmla="*/ 6209415 w 6209415"/>
              <a:gd name="connsiteY4-28" fmla="*/ 2642595 h 4313455"/>
              <a:gd name="connsiteX5-29" fmla="*/ 4538555 w 6209415"/>
              <a:gd name="connsiteY5-30" fmla="*/ 4313455 h 4313455"/>
              <a:gd name="connsiteX6-31" fmla="*/ 1670860 w 6209415"/>
              <a:gd name="connsiteY6-32" fmla="*/ 4313455 h 4313455"/>
              <a:gd name="connsiteX7-33" fmla="*/ 0 w 6209415"/>
              <a:gd name="connsiteY7-34" fmla="*/ 2642595 h 4313455"/>
              <a:gd name="connsiteX8-35" fmla="*/ 0 w 6209415"/>
              <a:gd name="connsiteY8-36" fmla="*/ 1670860 h 4313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-1" fmla="*/ 0 w 6209415"/>
              <a:gd name="connsiteY0-2" fmla="*/ 1670860 h 4313455"/>
              <a:gd name="connsiteX1-3" fmla="*/ 1670860 w 6209415"/>
              <a:gd name="connsiteY1-4" fmla="*/ 0 h 4313455"/>
              <a:gd name="connsiteX2-5" fmla="*/ 4538555 w 6209415"/>
              <a:gd name="connsiteY2-6" fmla="*/ 0 h 4313455"/>
              <a:gd name="connsiteX3-7" fmla="*/ 6209415 w 6209415"/>
              <a:gd name="connsiteY3-8" fmla="*/ 1670860 h 4313455"/>
              <a:gd name="connsiteX4-9" fmla="*/ 6209415 w 6209415"/>
              <a:gd name="connsiteY4-10" fmla="*/ 2642595 h 4313455"/>
              <a:gd name="connsiteX5-11" fmla="*/ 4538555 w 6209415"/>
              <a:gd name="connsiteY5-12" fmla="*/ 4313455 h 4313455"/>
              <a:gd name="connsiteX6-13" fmla="*/ 1670860 w 6209415"/>
              <a:gd name="connsiteY6-14" fmla="*/ 4313455 h 4313455"/>
              <a:gd name="connsiteX7-15" fmla="*/ 0 w 6209415"/>
              <a:gd name="connsiteY7-16" fmla="*/ 2642595 h 4313455"/>
              <a:gd name="connsiteX8-17" fmla="*/ 0 w 6209415"/>
              <a:gd name="connsiteY8-18" fmla="*/ 1670860 h 4313455"/>
              <a:gd name="connsiteX0-19" fmla="*/ 0 w 6209415"/>
              <a:gd name="connsiteY0-20" fmla="*/ 1670860 h 4313455"/>
              <a:gd name="connsiteX1-21" fmla="*/ 1670860 w 6209415"/>
              <a:gd name="connsiteY1-22" fmla="*/ 0 h 4313455"/>
              <a:gd name="connsiteX2-23" fmla="*/ 4538555 w 6209415"/>
              <a:gd name="connsiteY2-24" fmla="*/ 0 h 4313455"/>
              <a:gd name="connsiteX3-25" fmla="*/ 6209415 w 6209415"/>
              <a:gd name="connsiteY3-26" fmla="*/ 1670860 h 4313455"/>
              <a:gd name="connsiteX4-27" fmla="*/ 6209415 w 6209415"/>
              <a:gd name="connsiteY4-28" fmla="*/ 2642595 h 4313455"/>
              <a:gd name="connsiteX5-29" fmla="*/ 4538555 w 6209415"/>
              <a:gd name="connsiteY5-30" fmla="*/ 4313455 h 4313455"/>
              <a:gd name="connsiteX6-31" fmla="*/ 1670860 w 6209415"/>
              <a:gd name="connsiteY6-32" fmla="*/ 4313455 h 4313455"/>
              <a:gd name="connsiteX7-33" fmla="*/ 0 w 6209415"/>
              <a:gd name="connsiteY7-34" fmla="*/ 2642595 h 4313455"/>
              <a:gd name="connsiteX8-35" fmla="*/ 0 w 6209415"/>
              <a:gd name="connsiteY8-36" fmla="*/ 1670860 h 4313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/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4790" y="1674495"/>
            <a:ext cx="7579360" cy="272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altLang="zh-CN" sz="54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MỘT PHẦN MẤY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58" y="3734596"/>
            <a:ext cx="462915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335405" y="219710"/>
            <a:ext cx="8444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ĐÁNH GIÁ SẢN PHẨM TRONG NHÓM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90830" y="1064260"/>
            <a:ext cx="11485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12" name="Table 11"/>
          <p:cNvGraphicFramePr/>
          <p:nvPr/>
        </p:nvGraphicFramePr>
        <p:xfrm>
          <a:off x="1079500" y="1064260"/>
          <a:ext cx="10401300" cy="4109085"/>
        </p:xfrm>
        <a:graphic>
          <a:graphicData uri="http://schemas.openxmlformats.org/drawingml/2006/table">
            <a:tbl>
              <a:tblPr/>
              <a:tblGrid>
                <a:gridCol w="41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8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93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44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STT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Họ và tên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Tên sản phẩm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Tiêu chíđánh giá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Hoàn thành tốt</a:t>
                      </a:r>
                      <a:endParaRPr lang="en-US" sz="2000" b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Hoàn thành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Chưa hoàn thành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Sản phẩm có sử dụng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của một hình để trang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Trang trí sáng tạo và đảm bảo tính thẩm mĩ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Calibri" panose="020F0502020204030204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2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4728210" y="2697480"/>
            <a:ext cx="1367790" cy="732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7730490" y="2038985"/>
            <a:ext cx="542925" cy="52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9037955" y="2067560"/>
            <a:ext cx="5334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5"/>
          <p:cNvSpPr txBox="1"/>
          <p:nvPr/>
        </p:nvSpPr>
        <p:spPr>
          <a:xfrm>
            <a:off x="521335" y="5701030"/>
            <a:ext cx="11301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HTT= ...bạn         HT= ...bạn          CHT=...bạn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>
            <a:fillRect/>
          </a:stretch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-1" fmla="*/ 0 w 12192000"/>
              <a:gd name="connsiteY0-2" fmla="*/ 0 h 1152105"/>
              <a:gd name="connsiteX1-3" fmla="*/ 12192000 w 12192000"/>
              <a:gd name="connsiteY1-4" fmla="*/ 0 h 1152105"/>
              <a:gd name="connsiteX2-5" fmla="*/ 12192000 w 12192000"/>
              <a:gd name="connsiteY2-6" fmla="*/ 845389 h 1152105"/>
              <a:gd name="connsiteX3-7" fmla="*/ 0 w 12192000"/>
              <a:gd name="connsiteY3-8" fmla="*/ 845389 h 1152105"/>
              <a:gd name="connsiteX4-9" fmla="*/ 0 w 12192000"/>
              <a:gd name="connsiteY4-10" fmla="*/ 0 h 1152105"/>
              <a:gd name="connsiteX0-11" fmla="*/ 0 w 12192000"/>
              <a:gd name="connsiteY0-12" fmla="*/ 0 h 1095555"/>
              <a:gd name="connsiteX1-13" fmla="*/ 12192000 w 12192000"/>
              <a:gd name="connsiteY1-14" fmla="*/ 0 h 1095555"/>
              <a:gd name="connsiteX2-15" fmla="*/ 12192000 w 12192000"/>
              <a:gd name="connsiteY2-16" fmla="*/ 845389 h 1095555"/>
              <a:gd name="connsiteX3-17" fmla="*/ 5727940 w 12192000"/>
              <a:gd name="connsiteY3-18" fmla="*/ 1095555 h 1095555"/>
              <a:gd name="connsiteX4-19" fmla="*/ 0 w 12192000"/>
              <a:gd name="connsiteY4-20" fmla="*/ 845389 h 1095555"/>
              <a:gd name="connsiteX5" fmla="*/ 0 w 12192000"/>
              <a:gd name="connsiteY5" fmla="*/ 0 h 1095555"/>
              <a:gd name="connsiteX0-21" fmla="*/ 0 w 12192000"/>
              <a:gd name="connsiteY0-22" fmla="*/ 0 h 1140720"/>
              <a:gd name="connsiteX1-23" fmla="*/ 12192000 w 12192000"/>
              <a:gd name="connsiteY1-24" fmla="*/ 0 h 1140720"/>
              <a:gd name="connsiteX2-25" fmla="*/ 12192000 w 12192000"/>
              <a:gd name="connsiteY2-26" fmla="*/ 845389 h 1140720"/>
              <a:gd name="connsiteX3-27" fmla="*/ 5727940 w 12192000"/>
              <a:gd name="connsiteY3-28" fmla="*/ 1095555 h 1140720"/>
              <a:gd name="connsiteX4-29" fmla="*/ 0 w 12192000"/>
              <a:gd name="connsiteY4-30" fmla="*/ 845389 h 1140720"/>
              <a:gd name="connsiteX5-31" fmla="*/ 0 w 12192000"/>
              <a:gd name="connsiteY5-32" fmla="*/ 0 h 1140720"/>
              <a:gd name="connsiteX0-33" fmla="*/ 0 w 12192000"/>
              <a:gd name="connsiteY0-34" fmla="*/ 0 h 1140720"/>
              <a:gd name="connsiteX1-35" fmla="*/ 12192000 w 12192000"/>
              <a:gd name="connsiteY1-36" fmla="*/ 0 h 1140720"/>
              <a:gd name="connsiteX2-37" fmla="*/ 12192000 w 12192000"/>
              <a:gd name="connsiteY2-38" fmla="*/ 845389 h 1140720"/>
              <a:gd name="connsiteX3-39" fmla="*/ 5727940 w 12192000"/>
              <a:gd name="connsiteY3-40" fmla="*/ 1095555 h 1140720"/>
              <a:gd name="connsiteX4-41" fmla="*/ 0 w 12192000"/>
              <a:gd name="connsiteY4-42" fmla="*/ 845389 h 1140720"/>
              <a:gd name="connsiteX5-43" fmla="*/ 0 w 12192000"/>
              <a:gd name="connsiteY5-44" fmla="*/ 0 h 1140720"/>
              <a:gd name="connsiteX0-45" fmla="*/ 0 w 12192000"/>
              <a:gd name="connsiteY0-46" fmla="*/ 0 h 1126825"/>
              <a:gd name="connsiteX1-47" fmla="*/ 12192000 w 12192000"/>
              <a:gd name="connsiteY1-48" fmla="*/ 0 h 1126825"/>
              <a:gd name="connsiteX2-49" fmla="*/ 12192000 w 12192000"/>
              <a:gd name="connsiteY2-50" fmla="*/ 845389 h 1126825"/>
              <a:gd name="connsiteX3-51" fmla="*/ 9428672 w 12192000"/>
              <a:gd name="connsiteY3-52" fmla="*/ 1095554 h 1126825"/>
              <a:gd name="connsiteX4-53" fmla="*/ 5727940 w 12192000"/>
              <a:gd name="connsiteY4-54" fmla="*/ 1095555 h 1126825"/>
              <a:gd name="connsiteX5-55" fmla="*/ 0 w 12192000"/>
              <a:gd name="connsiteY5-56" fmla="*/ 845389 h 1126825"/>
              <a:gd name="connsiteX6" fmla="*/ 0 w 12192000"/>
              <a:gd name="connsiteY6" fmla="*/ 0 h 1126825"/>
              <a:gd name="connsiteX0-57" fmla="*/ 0 w 12192000"/>
              <a:gd name="connsiteY0-58" fmla="*/ 0 h 1100342"/>
              <a:gd name="connsiteX1-59" fmla="*/ 12192000 w 12192000"/>
              <a:gd name="connsiteY1-60" fmla="*/ 0 h 1100342"/>
              <a:gd name="connsiteX2-61" fmla="*/ 12192000 w 12192000"/>
              <a:gd name="connsiteY2-62" fmla="*/ 845389 h 1100342"/>
              <a:gd name="connsiteX3-63" fmla="*/ 9428672 w 12192000"/>
              <a:gd name="connsiteY3-64" fmla="*/ 1095554 h 1100342"/>
              <a:gd name="connsiteX4-65" fmla="*/ 5727940 w 12192000"/>
              <a:gd name="connsiteY4-66" fmla="*/ 1095555 h 1100342"/>
              <a:gd name="connsiteX5-67" fmla="*/ 0 w 12192000"/>
              <a:gd name="connsiteY5-68" fmla="*/ 845389 h 1100342"/>
              <a:gd name="connsiteX6-69" fmla="*/ 0 w 12192000"/>
              <a:gd name="connsiteY6-70" fmla="*/ 0 h 1100342"/>
              <a:gd name="connsiteX0-71" fmla="*/ 0 w 12192000"/>
              <a:gd name="connsiteY0-72" fmla="*/ 0 h 1100342"/>
              <a:gd name="connsiteX1-73" fmla="*/ 12192000 w 12192000"/>
              <a:gd name="connsiteY1-74" fmla="*/ 0 h 1100342"/>
              <a:gd name="connsiteX2-75" fmla="*/ 12192000 w 12192000"/>
              <a:gd name="connsiteY2-76" fmla="*/ 845389 h 1100342"/>
              <a:gd name="connsiteX3-77" fmla="*/ 9428672 w 12192000"/>
              <a:gd name="connsiteY3-78" fmla="*/ 1095554 h 1100342"/>
              <a:gd name="connsiteX4-79" fmla="*/ 5727940 w 12192000"/>
              <a:gd name="connsiteY4-80" fmla="*/ 1095555 h 1100342"/>
              <a:gd name="connsiteX5-81" fmla="*/ 0 w 12192000"/>
              <a:gd name="connsiteY5-82" fmla="*/ 845389 h 1100342"/>
              <a:gd name="connsiteX6-83" fmla="*/ 0 w 12192000"/>
              <a:gd name="connsiteY6-84" fmla="*/ 0 h 1100342"/>
              <a:gd name="connsiteX0-85" fmla="*/ 0 w 12192000"/>
              <a:gd name="connsiteY0-86" fmla="*/ 0 h 1100342"/>
              <a:gd name="connsiteX1-87" fmla="*/ 12192000 w 12192000"/>
              <a:gd name="connsiteY1-88" fmla="*/ 0 h 1100342"/>
              <a:gd name="connsiteX2-89" fmla="*/ 12192000 w 12192000"/>
              <a:gd name="connsiteY2-90" fmla="*/ 845389 h 1100342"/>
              <a:gd name="connsiteX3-91" fmla="*/ 9428672 w 12192000"/>
              <a:gd name="connsiteY3-92" fmla="*/ 1095554 h 1100342"/>
              <a:gd name="connsiteX4-93" fmla="*/ 5727940 w 12192000"/>
              <a:gd name="connsiteY4-94" fmla="*/ 1095555 h 1100342"/>
              <a:gd name="connsiteX5-95" fmla="*/ 0 w 12192000"/>
              <a:gd name="connsiteY5-96" fmla="*/ 845389 h 1100342"/>
              <a:gd name="connsiteX6-97" fmla="*/ 0 w 12192000"/>
              <a:gd name="connsiteY6-98" fmla="*/ 0 h 1100342"/>
              <a:gd name="connsiteX0-99" fmla="*/ 0 w 12192000"/>
              <a:gd name="connsiteY0-100" fmla="*/ 0 h 1170103"/>
              <a:gd name="connsiteX1-101" fmla="*/ 12192000 w 12192000"/>
              <a:gd name="connsiteY1-102" fmla="*/ 0 h 1170103"/>
              <a:gd name="connsiteX2-103" fmla="*/ 12192000 w 12192000"/>
              <a:gd name="connsiteY2-104" fmla="*/ 845389 h 1170103"/>
              <a:gd name="connsiteX3-105" fmla="*/ 9428672 w 12192000"/>
              <a:gd name="connsiteY3-106" fmla="*/ 1095554 h 1170103"/>
              <a:gd name="connsiteX4-107" fmla="*/ 5727940 w 12192000"/>
              <a:gd name="connsiteY4-108" fmla="*/ 1095555 h 1170103"/>
              <a:gd name="connsiteX5-109" fmla="*/ 0 w 12192000"/>
              <a:gd name="connsiteY5-110" fmla="*/ 845389 h 1170103"/>
              <a:gd name="connsiteX6-111" fmla="*/ 0 w 12192000"/>
              <a:gd name="connsiteY6-112" fmla="*/ 0 h 1170103"/>
              <a:gd name="connsiteX0-113" fmla="*/ 0 w 12192000"/>
              <a:gd name="connsiteY0-114" fmla="*/ 0 h 1181114"/>
              <a:gd name="connsiteX1-115" fmla="*/ 12192000 w 12192000"/>
              <a:gd name="connsiteY1-116" fmla="*/ 0 h 1181114"/>
              <a:gd name="connsiteX2-117" fmla="*/ 12192000 w 12192000"/>
              <a:gd name="connsiteY2-118" fmla="*/ 845389 h 1181114"/>
              <a:gd name="connsiteX3-119" fmla="*/ 9428672 w 12192000"/>
              <a:gd name="connsiteY3-120" fmla="*/ 1095554 h 1181114"/>
              <a:gd name="connsiteX4-121" fmla="*/ 5727940 w 12192000"/>
              <a:gd name="connsiteY4-122" fmla="*/ 1095555 h 1181114"/>
              <a:gd name="connsiteX5-123" fmla="*/ 0 w 12192000"/>
              <a:gd name="connsiteY5-124" fmla="*/ 845389 h 1181114"/>
              <a:gd name="connsiteX6-125" fmla="*/ 0 w 12192000"/>
              <a:gd name="connsiteY6-126" fmla="*/ 0 h 1181114"/>
              <a:gd name="connsiteX0-127" fmla="*/ 0 w 12192000"/>
              <a:gd name="connsiteY0-128" fmla="*/ 0 h 1211880"/>
              <a:gd name="connsiteX1-129" fmla="*/ 12192000 w 12192000"/>
              <a:gd name="connsiteY1-130" fmla="*/ 0 h 1211880"/>
              <a:gd name="connsiteX2-131" fmla="*/ 12192000 w 12192000"/>
              <a:gd name="connsiteY2-132" fmla="*/ 845389 h 1211880"/>
              <a:gd name="connsiteX3-133" fmla="*/ 9428672 w 12192000"/>
              <a:gd name="connsiteY3-134" fmla="*/ 1095554 h 1211880"/>
              <a:gd name="connsiteX4-135" fmla="*/ 5727940 w 12192000"/>
              <a:gd name="connsiteY4-136" fmla="*/ 1095555 h 1211880"/>
              <a:gd name="connsiteX5-137" fmla="*/ 0 w 12192000"/>
              <a:gd name="connsiteY5-138" fmla="*/ 845389 h 1211880"/>
              <a:gd name="connsiteX6-139" fmla="*/ 0 w 12192000"/>
              <a:gd name="connsiteY6-140" fmla="*/ 0 h 1211880"/>
              <a:gd name="connsiteX0-141" fmla="*/ 0 w 12192000"/>
              <a:gd name="connsiteY0-142" fmla="*/ 0 h 1211880"/>
              <a:gd name="connsiteX1-143" fmla="*/ 12192000 w 12192000"/>
              <a:gd name="connsiteY1-144" fmla="*/ 0 h 1211880"/>
              <a:gd name="connsiteX2-145" fmla="*/ 12192000 w 12192000"/>
              <a:gd name="connsiteY2-146" fmla="*/ 845389 h 1211880"/>
              <a:gd name="connsiteX3-147" fmla="*/ 9428672 w 12192000"/>
              <a:gd name="connsiteY3-148" fmla="*/ 1095554 h 1211880"/>
              <a:gd name="connsiteX4-149" fmla="*/ 5727940 w 12192000"/>
              <a:gd name="connsiteY4-150" fmla="*/ 1095555 h 1211880"/>
              <a:gd name="connsiteX5-151" fmla="*/ 0 w 12192000"/>
              <a:gd name="connsiteY5-152" fmla="*/ 845389 h 1211880"/>
              <a:gd name="connsiteX6-153" fmla="*/ 0 w 12192000"/>
              <a:gd name="connsiteY6-154" fmla="*/ 0 h 1211880"/>
              <a:gd name="connsiteX0-155" fmla="*/ 167394 w 12359394"/>
              <a:gd name="connsiteY0-156" fmla="*/ 0 h 1211880"/>
              <a:gd name="connsiteX1-157" fmla="*/ 12359394 w 12359394"/>
              <a:gd name="connsiteY1-158" fmla="*/ 0 h 1211880"/>
              <a:gd name="connsiteX2-159" fmla="*/ 12359394 w 12359394"/>
              <a:gd name="connsiteY2-160" fmla="*/ 845389 h 1211880"/>
              <a:gd name="connsiteX3-161" fmla="*/ 9596066 w 12359394"/>
              <a:gd name="connsiteY3-162" fmla="*/ 1095554 h 1211880"/>
              <a:gd name="connsiteX4-163" fmla="*/ 5895334 w 12359394"/>
              <a:gd name="connsiteY4-164" fmla="*/ 1095555 h 1211880"/>
              <a:gd name="connsiteX5-165" fmla="*/ 167394 w 12359394"/>
              <a:gd name="connsiteY5-166" fmla="*/ 845389 h 1211880"/>
              <a:gd name="connsiteX6-167" fmla="*/ 167394 w 12359394"/>
              <a:gd name="connsiteY6-168" fmla="*/ 0 h 12118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69" y="connsiteY6-70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9610" y="104140"/>
            <a:ext cx="9841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Trò chơi: Ai nhanh , ai đúng.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16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1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bldLvl="0" animBg="1"/>
      <p:bldP spid="27" grpId="0" bldLvl="0" animBg="1"/>
      <p:bldP spid="81" grpId="0"/>
      <p:bldP spid="81" grpId="1"/>
      <p:bldP spid="83" grpId="0"/>
      <p:bldP spid="83" grpId="1"/>
      <p:bldP spid="7" grpId="0" bldLvl="0" animBg="1"/>
      <p:bldP spid="7" grpId="1" bldLvl="0" animBg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289" t="63355" r="69825" b="402"/>
          <a:stretch>
            <a:fillRect/>
          </a:stretch>
        </p:blipFill>
        <p:spPr>
          <a:xfrm>
            <a:off x="1929389" y="1148297"/>
            <a:ext cx="1770892" cy="3875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937" y="29615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8447" y="1654791"/>
            <a:ext cx="968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</a:rPr>
              <a:t>a,</a:t>
            </a:r>
          </a:p>
          <a:p>
            <a:endParaRPr lang="en-US" sz="3600" b="1">
              <a:solidFill>
                <a:srgbClr val="00B0F0"/>
              </a:solidFill>
            </a:endParaRPr>
          </a:p>
          <a:p>
            <a:endParaRPr lang="en-US" sz="3600" b="1">
              <a:solidFill>
                <a:srgbClr val="00B0F0"/>
              </a:solidFill>
            </a:endParaRPr>
          </a:p>
          <a:p>
            <a:endParaRPr lang="en-US" sz="3600" b="1">
              <a:solidFill>
                <a:srgbClr val="00B0F0"/>
              </a:solidFill>
            </a:endParaRPr>
          </a:p>
          <a:p>
            <a:r>
              <a:rPr lang="en-US" sz="3600" b="1">
                <a:solidFill>
                  <a:srgbClr val="00B0F0"/>
                </a:solidFill>
              </a:rPr>
              <a:t>b,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4203" t="63355" r="6483" b="19463"/>
          <a:stretch>
            <a:fillRect/>
          </a:stretch>
        </p:blipFill>
        <p:spPr>
          <a:xfrm>
            <a:off x="5639908" y="934606"/>
            <a:ext cx="5185635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5005" t="82394" r="5681" b="424"/>
          <a:stretch>
            <a:fillRect/>
          </a:stretch>
        </p:blipFill>
        <p:spPr>
          <a:xfrm>
            <a:off x="5747009" y="3429013"/>
            <a:ext cx="5185634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486" y="1480387"/>
            <a:ext cx="6833537" cy="1717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487" y="3428359"/>
            <a:ext cx="6912505" cy="2054465"/>
          </a:xfrm>
          <a:prstGeom prst="rect">
            <a:avLst/>
          </a:prstGeom>
        </p:spPr>
      </p:pic>
      <p:pic>
        <p:nvPicPr>
          <p:cNvPr id="2050" name="Picture 2" descr="Hình ảnh Giấy Cuộn Trang Trí PNG , Giấy Cuộn, Giấy, Gửi Giấy Cũ PNG miễn  phí tải tập tin PSDComment và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43" t="13022" r="23955" b="11171"/>
          <a:stretch>
            <a:fillRect/>
          </a:stretch>
        </p:blipFill>
        <p:spPr bwMode="auto">
          <a:xfrm>
            <a:off x="-127054" y="464024"/>
            <a:ext cx="5629701" cy="659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0168" y="1347216"/>
            <a:ext cx="4226241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- </a:t>
            </a:r>
            <a:r>
              <a:rPr lang="vi-VN" sz="2800" b="1" i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1: Đếm xem hình chữ nhật được chia làm mấy phần bằng nhau</a:t>
            </a:r>
          </a:p>
          <a:p>
            <a:pPr algn="l"/>
            <a:r>
              <a:rPr lang="vi-VN" sz="28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Bước 2: Đếm xem đã tô màu được mấy phần trong các phần bằng nhau đó.</a:t>
            </a:r>
          </a:p>
          <a:p>
            <a:pPr algn="l"/>
            <a:r>
              <a: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Bước 3: Kết luận đã tô màu được một phần mấy hình chữ nhật rồi đối chiếu với kết quả, nếu kết quả đúng điền Đ, kết quả sai điền 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1478895" y="2642870"/>
            <a:ext cx="594995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860030" y="4723130"/>
            <a:ext cx="49466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1478260" y="4723130"/>
            <a:ext cx="49466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860030" y="2643505"/>
            <a:ext cx="494665" cy="671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35" y="0"/>
            <a:ext cx="2160270" cy="7429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61285" y="189230"/>
            <a:ext cx="2075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1.Đ,S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5" grpId="0"/>
      <p:bldP spid="5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" y="-36162"/>
            <a:ext cx="2078398" cy="951597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078355" y="0"/>
            <a:ext cx="101130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effectLst/>
                <a:latin typeface="Nunito Black" panose="00000A00000000000000" pitchFamily="2" charset="0"/>
                <a:sym typeface="+mn-ea"/>
              </a:rPr>
              <a:t>2. Chọn cách đọc phù hợp với cách viết một phần mấy ở mỗi hình.</a:t>
            </a:r>
          </a:p>
        </p:txBody>
      </p:sp>
      <p:pic>
        <p:nvPicPr>
          <p:cNvPr id="21" name="Content Placeholder 4"/>
          <p:cNvPicPr>
            <a:picLocks noChangeAspect="1"/>
          </p:cNvPicPr>
          <p:nvPr/>
        </p:nvPicPr>
        <p:blipFill rotWithShape="1">
          <a:blip r:embed="rId3"/>
          <a:srcRect l="9572" t="13705" r="-3045"/>
          <a:stretch>
            <a:fillRect/>
          </a:stretch>
        </p:blipFill>
        <p:spPr>
          <a:xfrm>
            <a:off x="140335" y="958215"/>
            <a:ext cx="12051030" cy="576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5180" y="-19050"/>
            <a:ext cx="9751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PHIẾU HỌC TẬP: Mỗi hình dưới đây đã tô vào một phàn mấy?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4" y="543002"/>
            <a:ext cx="2178745" cy="2154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125" y="827405"/>
            <a:ext cx="2075815" cy="1819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709" y="827349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625" y="923290"/>
            <a:ext cx="1819275" cy="1723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796" y="3991092"/>
            <a:ext cx="180975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2511" y="4121796"/>
            <a:ext cx="1800225" cy="1647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5902" y="3825333"/>
            <a:ext cx="1752600" cy="1685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7473" y="3990669"/>
            <a:ext cx="1704975" cy="165735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381000" y="3112770"/>
            <a:ext cx="2392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Đã tô màu.....................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652520" y="3232785"/>
            <a:ext cx="2594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Đã tô màu..................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767195" y="3263265"/>
            <a:ext cx="2533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Đã tô màu....................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796145" y="3263265"/>
            <a:ext cx="1744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Đã tô màu</a:t>
            </a:r>
            <a:r>
              <a:rPr lang="en-US"/>
              <a:t>...........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81635" y="6150610"/>
            <a:ext cx="2165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Đã tô màu</a:t>
            </a:r>
            <a:r>
              <a:rPr lang="en-US"/>
              <a:t>..............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3554730" y="6150610"/>
            <a:ext cx="2150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Đã tô màu</a:t>
            </a:r>
            <a:r>
              <a:rPr lang="en-US"/>
              <a:t>................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089140" y="6148705"/>
            <a:ext cx="2030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</a:t>
            </a:r>
            <a:r>
              <a:rPr lang="en-US">
                <a:sym typeface="+mn-ea"/>
              </a:rPr>
              <a:t>Đã tô màu</a:t>
            </a:r>
            <a:r>
              <a:rPr lang="en-US"/>
              <a:t>...............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926955" y="6058535"/>
            <a:ext cx="1899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..</a:t>
            </a:r>
            <a:r>
              <a:rPr lang="en-US">
                <a:sym typeface="+mn-ea"/>
              </a:rPr>
              <a:t>Đã tô màu</a:t>
            </a:r>
            <a:r>
              <a:rPr lang="en-US"/>
              <a:t>.........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29" y="-62892"/>
            <a:ext cx="2305250" cy="743085"/>
          </a:xfrm>
          <a:prstGeom prst="rect">
            <a:avLst/>
          </a:prstGeom>
        </p:spPr>
      </p:pic>
      <p:sp>
        <p:nvSpPr>
          <p:cNvPr id="16389" name="Oval 5"/>
          <p:cNvSpPr/>
          <p:nvPr/>
        </p:nvSpPr>
        <p:spPr>
          <a:xfrm>
            <a:off x="466090" y="734060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1" name="Oval 5"/>
          <p:cNvSpPr/>
          <p:nvPr/>
        </p:nvSpPr>
        <p:spPr>
          <a:xfrm>
            <a:off x="6466205" y="79692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2" name="Oval 5"/>
          <p:cNvSpPr/>
          <p:nvPr/>
        </p:nvSpPr>
        <p:spPr>
          <a:xfrm>
            <a:off x="3168015" y="783590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3" name="Oval 5"/>
          <p:cNvSpPr/>
          <p:nvPr/>
        </p:nvSpPr>
        <p:spPr>
          <a:xfrm>
            <a:off x="8940800" y="8274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4" name="Oval 5"/>
          <p:cNvSpPr/>
          <p:nvPr/>
        </p:nvSpPr>
        <p:spPr>
          <a:xfrm>
            <a:off x="261620" y="395795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5" name="Oval 5"/>
          <p:cNvSpPr/>
          <p:nvPr/>
        </p:nvSpPr>
        <p:spPr>
          <a:xfrm>
            <a:off x="6247130" y="39389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6" name="Oval 5"/>
          <p:cNvSpPr/>
          <p:nvPr/>
        </p:nvSpPr>
        <p:spPr>
          <a:xfrm>
            <a:off x="3501390" y="39389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7" name="Oval 5"/>
          <p:cNvSpPr/>
          <p:nvPr/>
        </p:nvSpPr>
        <p:spPr>
          <a:xfrm>
            <a:off x="9796145" y="39389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8" name="Text Box 27"/>
          <p:cNvSpPr txBox="1"/>
          <p:nvPr/>
        </p:nvSpPr>
        <p:spPr>
          <a:xfrm>
            <a:off x="577215" y="683260"/>
            <a:ext cx="51181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/>
              <a:t>1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230880" y="783590"/>
            <a:ext cx="69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541770" y="826770"/>
            <a:ext cx="52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9103360" y="902970"/>
            <a:ext cx="460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355600" y="4006215"/>
            <a:ext cx="528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3527425" y="4006215"/>
            <a:ext cx="596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6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6426200" y="3972560"/>
            <a:ext cx="681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7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9955530" y="4023360"/>
            <a:ext cx="358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577340" y="2989580"/>
            <a:ext cx="611505" cy="817258"/>
            <a:chOff x="4698498" y="3459871"/>
            <a:chExt cx="611257" cy="1142271"/>
          </a:xfrm>
        </p:grpSpPr>
        <p:sp>
          <p:nvSpPr>
            <p:cNvPr id="37" name="TextBox 20"/>
            <p:cNvSpPr txBox="1"/>
            <p:nvPr/>
          </p:nvSpPr>
          <p:spPr>
            <a:xfrm>
              <a:off x="4698498" y="395868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020945" y="3112770"/>
            <a:ext cx="611505" cy="817257"/>
            <a:chOff x="4698498" y="3459871"/>
            <a:chExt cx="611257" cy="1142270"/>
          </a:xfrm>
        </p:grpSpPr>
        <p:sp>
          <p:nvSpPr>
            <p:cNvPr id="41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</a:p>
          </p:txBody>
        </p:sp>
        <p:sp>
          <p:nvSpPr>
            <p:cNvPr id="42" name="TextBox 21"/>
            <p:cNvSpPr txBox="1"/>
            <p:nvPr/>
          </p:nvSpPr>
          <p:spPr>
            <a:xfrm>
              <a:off x="4698498" y="345987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911465" y="3112770"/>
            <a:ext cx="611505" cy="817257"/>
            <a:chOff x="4698498" y="3459871"/>
            <a:chExt cx="611257" cy="1142270"/>
          </a:xfrm>
        </p:grpSpPr>
        <p:sp>
          <p:nvSpPr>
            <p:cNvPr id="45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46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0763250" y="3155315"/>
            <a:ext cx="611505" cy="817257"/>
            <a:chOff x="4698498" y="3459871"/>
            <a:chExt cx="611257" cy="1142270"/>
          </a:xfrm>
        </p:grpSpPr>
        <p:sp>
          <p:nvSpPr>
            <p:cNvPr id="49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  <p:sp>
          <p:nvSpPr>
            <p:cNvPr id="50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437005" y="6040755"/>
            <a:ext cx="611505" cy="817257"/>
            <a:chOff x="4698498" y="3459871"/>
            <a:chExt cx="611257" cy="1142270"/>
          </a:xfrm>
        </p:grpSpPr>
        <p:sp>
          <p:nvSpPr>
            <p:cNvPr id="53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</a:p>
          </p:txBody>
        </p:sp>
        <p:sp>
          <p:nvSpPr>
            <p:cNvPr id="54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8329295" y="5966460"/>
            <a:ext cx="611505" cy="817245"/>
            <a:chOff x="4698498" y="3459871"/>
            <a:chExt cx="611257" cy="1142253"/>
          </a:xfrm>
        </p:grpSpPr>
        <p:sp>
          <p:nvSpPr>
            <p:cNvPr id="57" name="TextBox 20"/>
            <p:cNvSpPr txBox="1"/>
            <p:nvPr/>
          </p:nvSpPr>
          <p:spPr>
            <a:xfrm>
              <a:off x="4698498" y="3958664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</a:p>
          </p:txBody>
        </p:sp>
        <p:sp>
          <p:nvSpPr>
            <p:cNvPr id="58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563110" y="6029325"/>
            <a:ext cx="611505" cy="817257"/>
            <a:chOff x="4698498" y="3459871"/>
            <a:chExt cx="611257" cy="1142270"/>
          </a:xfrm>
        </p:grpSpPr>
        <p:sp>
          <p:nvSpPr>
            <p:cNvPr id="61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62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10929620" y="5966460"/>
            <a:ext cx="611505" cy="817257"/>
            <a:chOff x="4698498" y="3459871"/>
            <a:chExt cx="611257" cy="1142270"/>
          </a:xfrm>
        </p:grpSpPr>
        <p:sp>
          <p:nvSpPr>
            <p:cNvPr id="65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6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  <p:bldP spid="16389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766445" y="461645"/>
            <a:ext cx="10862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z4775675420349_5273871504166b07299c4cf0fa09d56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20" y="0"/>
            <a:ext cx="91535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82" t="7263" r="1197" b="4926"/>
          <a:stretch>
            <a:fillRect/>
          </a:stretch>
        </p:blipFill>
        <p:spPr>
          <a:xfrm>
            <a:off x="1521723" y="1791381"/>
            <a:ext cx="9605751" cy="4363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0" name="TextBox 39"/>
          <p:cNvSpPr txBox="1"/>
          <p:nvPr/>
        </p:nvSpPr>
        <p:spPr>
          <a:xfrm>
            <a:off x="3219450" y="251460"/>
            <a:ext cx="8739505" cy="1198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endParaRPr lang="en-US" sz="2400" b="0" i="0">
              <a:solidFill>
                <a:srgbClr val="000000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en-US" sz="2400" b="0" i="0">
                <a:solidFill>
                  <a:srgbClr val="00B0F0"/>
                </a:solidFill>
                <a:effectLst/>
                <a:latin typeface="Nunito Black" panose="00000A00000000000000" pitchFamily="2" charset="0"/>
              </a:rPr>
              <a:t>Để tìm       số quả cam ta lấy số quả cam có trong hình chia cho 3.</a:t>
            </a:r>
            <a:endParaRPr lang="en-US" sz="2400">
              <a:solidFill>
                <a:srgbClr val="00B0F0"/>
              </a:solidFill>
              <a:latin typeface="Nunito Black" panose="00000A00000000000000" pitchFamily="2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78037" y="914155"/>
            <a:ext cx="273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Nunito Black" panose="00000A00000000000000" pitchFamily="2" charset="0"/>
              </a:rPr>
              <a:t>4. Số?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833703" y="251604"/>
            <a:ext cx="1250596" cy="1024742"/>
            <a:chOff x="6034585" y="2261467"/>
            <a:chExt cx="1250596" cy="1024742"/>
          </a:xfrm>
        </p:grpSpPr>
        <p:grpSp>
          <p:nvGrpSpPr>
            <p:cNvPr id="42" name="Group 41"/>
            <p:cNvGrpSpPr/>
            <p:nvPr/>
          </p:nvGrpSpPr>
          <p:grpSpPr>
            <a:xfrm>
              <a:off x="6034585" y="2261467"/>
              <a:ext cx="1250596" cy="1024742"/>
              <a:chOff x="6034585" y="2261467"/>
              <a:chExt cx="1250596" cy="1024742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34220" y="2261467"/>
                <a:ext cx="11509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  <a:latin typeface="Nunito Black" panose="00000A00000000000000" pitchFamily="2" charset="0"/>
                  </a:rPr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034585" y="2824544"/>
                <a:ext cx="11509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  <a:latin typeface="Nunito Black" panose="00000A00000000000000" pitchFamily="2" charset="0"/>
                  </a:rPr>
                  <a:t> 3</a:t>
                </a:r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6096000" y="2804615"/>
              <a:ext cx="448101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1" y="69823"/>
            <a:ext cx="2305250" cy="7430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037965" y="4755515"/>
            <a:ext cx="554355" cy="446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1484</Words>
  <Application>Microsoft Office PowerPoint</Application>
  <PresentationFormat>Màn hình rộng</PresentationFormat>
  <Paragraphs>242</Paragraphs>
  <Slides>33</Slides>
  <Notes>27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33</vt:i4>
      </vt:variant>
    </vt:vector>
  </HeadingPairs>
  <TitlesOfParts>
    <vt:vector size="46" baseType="lpstr">
      <vt:lpstr>Times New Roman</vt:lpstr>
      <vt:lpstr>Pangolin</vt:lpstr>
      <vt:lpstr>Calibri Light</vt:lpstr>
      <vt:lpstr>Roboto Black</vt:lpstr>
      <vt:lpstr>Nunito Black</vt:lpstr>
      <vt:lpstr>Calibri</vt:lpstr>
      <vt:lpstr>Roboto</vt:lpstr>
      <vt:lpstr>Tahoma</vt:lpstr>
      <vt:lpstr>Arial</vt:lpstr>
      <vt:lpstr>1_Office Theme</vt:lpstr>
      <vt:lpstr>2_Office Theme</vt:lpstr>
      <vt:lpstr>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 tun</cp:lastModifiedBy>
  <cp:revision>218</cp:revision>
  <dcterms:created xsi:type="dcterms:W3CDTF">2023-04-01T23:44:00Z</dcterms:created>
  <dcterms:modified xsi:type="dcterms:W3CDTF">2024-12-19T07:59:12Z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BD8E6A0FD8DB424D82B078D044375A0C_12</vt:lpwstr>
  </property>
  <property fmtid="{D5CDD505-2E9C-101B-9397-08002B2CF9AE}" pid="3" name="KSOProductBuildVer">
    <vt:lpwstr>1033-12.2.0.13215</vt:lpwstr>
  </property>
</Properties>
</file>