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jpeg" ContentType="image/jpeg"/>
  <Default Extension="m4a" ContentType="audio/unknown"/>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1"/>
  </p:notesMasterIdLst>
  <p:sldIdLst>
    <p:sldId id="257" r:id="rId4"/>
    <p:sldId id="269" r:id="rId5"/>
    <p:sldId id="270" r:id="rId6"/>
    <p:sldId id="271" r:id="rId7"/>
    <p:sldId id="272" r:id="rId8"/>
    <p:sldId id="273" r:id="rId9"/>
    <p:sldId id="256" r:id="rId10"/>
    <p:sldId id="274" r:id="rId11"/>
    <p:sldId id="7660" r:id="rId12"/>
    <p:sldId id="258" r:id="rId13"/>
    <p:sldId id="275" r:id="rId14"/>
    <p:sldId id="277" r:id="rId15"/>
    <p:sldId id="7644" r:id="rId16"/>
    <p:sldId id="259" r:id="rId17"/>
    <p:sldId id="7648" r:id="rId18"/>
    <p:sldId id="7649" r:id="rId19"/>
    <p:sldId id="7650" r:id="rId20"/>
    <p:sldId id="7651" r:id="rId21"/>
    <p:sldId id="7652" r:id="rId22"/>
    <p:sldId id="7653" r:id="rId23"/>
    <p:sldId id="7654" r:id="rId24"/>
    <p:sldId id="7656" r:id="rId25"/>
    <p:sldId id="7657" r:id="rId26"/>
    <p:sldId id="7655" r:id="rId27"/>
    <p:sldId id="7658" r:id="rId28"/>
    <p:sldId id="7659" r:id="rId29"/>
    <p:sldId id="26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0" d="100"/>
          <a:sy n="20" d="100"/>
        </p:scale>
        <p:origin x="-1950" y="-8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7</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8" name="页脚占位符 7">
            <a:extLst>
              <a:ext uri="{FF2B5EF4-FFF2-40B4-BE49-F238E27FC236}">
                <a16:creationId xmlns:a16="http://schemas.microsoft.com/office/drawing/2014/main" xmlns=""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xmlns=""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4" name="页脚占位符 3">
            <a:extLst>
              <a:ext uri="{FF2B5EF4-FFF2-40B4-BE49-F238E27FC236}">
                <a16:creationId xmlns:a16="http://schemas.microsoft.com/office/drawing/2014/main" xmlns=""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xmlns=""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3" name="页脚占位符 2">
            <a:extLst>
              <a:ext uri="{FF2B5EF4-FFF2-40B4-BE49-F238E27FC236}">
                <a16:creationId xmlns:a16="http://schemas.microsoft.com/office/drawing/2014/main" xmlns=""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xmlns=""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xmlns=""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xmlns=""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xmlns=""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5364FE-8B49-40FB-BB41-FA9A416DA241}"/>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xmlns=""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73F85EA4-A426-4AD4-A498-108A4661D31E}"/>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xmlns=""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8" name="页脚占位符 7">
            <a:extLst>
              <a:ext uri="{FF2B5EF4-FFF2-40B4-BE49-F238E27FC236}">
                <a16:creationId xmlns:a16="http://schemas.microsoft.com/office/drawing/2014/main" xmlns=""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xmlns=""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4" name="页脚占位符 3">
            <a:extLst>
              <a:ext uri="{FF2B5EF4-FFF2-40B4-BE49-F238E27FC236}">
                <a16:creationId xmlns:a16="http://schemas.microsoft.com/office/drawing/2014/main" xmlns=""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xmlns=""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3" name="页脚占位符 2">
            <a:extLst>
              <a:ext uri="{FF2B5EF4-FFF2-40B4-BE49-F238E27FC236}">
                <a16:creationId xmlns:a16="http://schemas.microsoft.com/office/drawing/2014/main" xmlns=""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xmlns=""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xmlns=""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xmlns=""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xmlns=""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5364FE-8B49-40FB-BB41-FA9A416DA241}"/>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xmlns=""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73F85EA4-A426-4AD4-A498-108A4661D31E}"/>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xmlns=""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image" Target="../media/image35.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gif"/><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19.png"/><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png"/><Relationship Id="rId18" Type="http://schemas.openxmlformats.org/officeDocument/2006/relationships/image" Target="../media/image9.png"/><Relationship Id="rId3" Type="http://schemas.microsoft.com/office/2007/relationships/media" Target="../media/media3.m4a"/><Relationship Id="rId21" Type="http://schemas.openxmlformats.org/officeDocument/2006/relationships/image" Target="../media/image18.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17.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6.png"/><Relationship Id="rId10" Type="http://schemas.openxmlformats.org/officeDocument/2006/relationships/image" Target="../media/image13.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0.jpeg"/><Relationship Id="rId14" Type="http://schemas.openxmlformats.org/officeDocument/2006/relationships/image" Target="../media/image23.sv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19.png"/><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19.png"/><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5.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2.png"/><Relationship Id="rId5" Type="http://schemas.microsoft.com/office/2007/relationships/media" Target="../media/media8.mp3"/><Relationship Id="rId10" Type="http://schemas.openxmlformats.org/officeDocument/2006/relationships/image" Target="../media/image30.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xmlns=""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xmlns=""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xmlns=""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xmlns=""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xmlns=""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xmlns=""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xmlns=""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xmlns=""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xmlns=""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xmlns=""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xmlns=""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xmlns=""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xmlns=""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xmlns=""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xmlns=""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xmlns=""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xmlns=""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xmlns=""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xmlns=""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xmlns=""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xmlns=""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xmlns=""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xmlns=""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xmlns=""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xmlns=""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xmlns=""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xmlns=""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xmlns=""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xmlns=""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xmlns=""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xmlns=""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xmlns=""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xmlns=""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xmlns=""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xmlns=""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xmlns=""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xmlns=""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xmlns=""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xmlns=""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xmlns=""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xmlns=""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xmlns=""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xmlns=""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xmlns=""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xmlns=""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xmlns=""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xmlns=""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xmlns=""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xmlns=""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xmlns=""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xmlns=""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xmlns=""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xmlns=""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xmlns=""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xmlns=""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xmlns=""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xmlns=""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xmlns=""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xmlns=""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xmlns=""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xmlns=""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xmlns=""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xmlns=""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xmlns=""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xmlns=""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xmlns=""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xmlns=""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xmlns=""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xmlns=""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xmlns=""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xmlns=""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xmlns=""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xmlns=""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xmlns=""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xmlns=""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xmlns=""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xmlns=""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xmlns=""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xmlns=""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xmlns=""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xmlns=""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xmlns=""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xmlns=""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xmlns=""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xmlns=""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xmlns=""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xmlns=""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xmlns=""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xmlns=""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xmlns=""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xmlns=""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xmlns=""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xmlns=""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xmlns=""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xmlns=""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xmlns=""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xmlns=""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xmlns=""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xmlns=""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xmlns=""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xmlns=""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xmlns=""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xmlns=""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xmlns=""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xmlns=""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xmlns=""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xmlns=""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xmlns=""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xmlns=""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xmlns=""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xmlns=""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xmlns=""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xmlns=""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xmlns=""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xmlns=""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xmlns=""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xmlns=""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xmlns=""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xmlns=""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xmlns=""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xmlns=""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xmlns=""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xmlns=""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xmlns=""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xmlns=""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xmlns=""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xmlns=""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xmlns=""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xmlns=""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xmlns=""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xmlns=""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xmlns=""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xmlns=""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xmlns=""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xmlns=""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xmlns=""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xmlns=""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xmlns=""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xmlns=""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xmlns=""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xmlns=""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xmlns=""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xmlns=""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xmlns=""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xmlns=""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xmlns=""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xmlns=""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xmlns=""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xmlns=""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xmlns=""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xmlns=""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xmlns=""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xmlns=""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xmlns=""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xmlns=""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xmlns=""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xmlns=""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xmlns=""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xmlns=""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xmlns=""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xmlns=""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xmlns=""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xmlns=""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xmlns=""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xmlns=""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xmlns=""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xmlns=""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xmlns=""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xmlns=""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xmlns=""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xmlns=""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xmlns=""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xmlns=""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xmlns=""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xmlns=""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xmlns=""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xmlns=""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xmlns=""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xmlns=""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xmlns=""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xmlns=""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xmlns=""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xmlns=""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xmlns=""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xmlns=""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xmlns=""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xmlns=""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xmlns=""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xmlns=""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xmlns=""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xmlns=""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xmlns=""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xmlns=""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xmlns=""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xmlns=""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xmlns=""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xmlns=""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xmlns=""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xmlns=""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xmlns=""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xmlns=""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xmlns=""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xmlns=""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xmlns=""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xmlns=""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xmlns=""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xmlns=""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xmlns=""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xmlns=""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xmlns=""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xmlns=""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xmlns=""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xmlns=""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xmlns=""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xmlns=""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xmlns=""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xmlns=""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xmlns=""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xmlns=""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xmlns=""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xmlns=""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xmlns=""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xmlns=""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xmlns=""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xmlns=""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xmlns=""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xmlns=""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xmlns=""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xmlns=""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xmlns=""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xmlns=""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xmlns=""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xmlns=""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xmlns=""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xmlns=""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xmlns=""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xmlns=""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xmlns=""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xmlns=""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xmlns=""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xmlns=""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xmlns=""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28"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xmlns=""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xmlns=""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xmlns="" id="{FD3F8B3D-92B1-BF6E-AE41-1057BD068B32}"/>
              </a:ext>
            </a:extLst>
          </p:cNvPr>
          <p:cNvPicPr>
            <a:picLocks noChangeAspect="1"/>
          </p:cNvPicPr>
          <p:nvPr/>
        </p:nvPicPr>
        <p:blipFill>
          <a:blip r:embed="rId6"/>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xmlns=""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x-none"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x-none"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xmlns=""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x-none"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x-none"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xmlns=""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xmlns=""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xmlns=""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xmlns=""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xmlns=""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xmlns=""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x-none"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xmlns=""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xmlns=""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xmlns=""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xmlns=""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xmlns=""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xmlns=""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x-none"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xmlns=""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xmlns=""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xmlns=""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xmlns=""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xmlns=""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xmlns=""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0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x-none"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xmlns=""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xmlns=""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xmlns=""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xmlns=""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xmlns=""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xmlns=""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xmlns=""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xmlns=""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xmlns=""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xmlns=""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xmlns=""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xmlns=""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xmlns=""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xmlns=""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xmlns=""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xmlns=""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xmlns=""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xmlns=""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xmlns=""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xmlns=""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xmlns=""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xmlns=""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xmlns=""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45"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xmlns=""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xmlns=""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xmlns=""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xmlns=""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xmlns=""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xmlns=""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xmlns=""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xmlns=""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xmlns=""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xmlns=""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xmlns=""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xmlns=""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xmlns=""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xmlns=""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xmlns=""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xmlns=""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xmlns=""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xmlns=""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xmlns=""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xmlns=""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xmlns=""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xmlns=""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xmlns=""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xmlns=""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45"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xmlns=""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45"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xmlns=""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45"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xmlns=""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xmlns=""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xmlns=""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xmlns=""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xmlns=""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xmlns=""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xmlns=""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xmlns=""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333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705"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5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756</Words>
  <Application>Microsoft Office PowerPoint</Application>
  <PresentationFormat>Custom</PresentationFormat>
  <Paragraphs>125</Paragraphs>
  <Slides>27</Slides>
  <Notes>5</Notes>
  <HiddenSlides>0</HiddenSlides>
  <MMClips>25</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1" baseType="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37</cp:revision>
  <dcterms:created xsi:type="dcterms:W3CDTF">2006-08-16T00:00:00Z</dcterms:created>
  <dcterms:modified xsi:type="dcterms:W3CDTF">2024-12-17T09:16:41Z</dcterms:modified>
  <dc:identifier>DAGGBMTwqNQ</dc:identifier>
</cp:coreProperties>
</file>