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3.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5" r:id="rId4"/>
    <p:sldMasterId id="2147483717" r:id="rId5"/>
    <p:sldMasterId id="2147483726" r:id="rId6"/>
  </p:sldMasterIdLst>
  <p:notesMasterIdLst>
    <p:notesMasterId r:id="rId27"/>
  </p:notesMasterIdLst>
  <p:sldIdLst>
    <p:sldId id="260" r:id="rId7"/>
    <p:sldId id="292" r:id="rId8"/>
    <p:sldId id="293" r:id="rId9"/>
    <p:sldId id="295" r:id="rId10"/>
    <p:sldId id="297" r:id="rId11"/>
    <p:sldId id="298" r:id="rId12"/>
    <p:sldId id="256" r:id="rId13"/>
    <p:sldId id="383" r:id="rId14"/>
    <p:sldId id="268" r:id="rId15"/>
    <p:sldId id="465" r:id="rId16"/>
    <p:sldId id="345" r:id="rId17"/>
    <p:sldId id="391" r:id="rId18"/>
    <p:sldId id="469" r:id="rId19"/>
    <p:sldId id="472" r:id="rId20"/>
    <p:sldId id="362" r:id="rId21"/>
    <p:sldId id="384" r:id="rId22"/>
    <p:sldId id="395" r:id="rId23"/>
    <p:sldId id="280" r:id="rId24"/>
    <p:sldId id="471"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50" d="100"/>
          <a:sy n="50" d="100"/>
        </p:scale>
        <p:origin x="-1194"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17</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2024/12/17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2024/12/17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6" name="Footer Placeholder 5">
            <a:extLst>
              <a:ext uri="{FF2B5EF4-FFF2-40B4-BE49-F238E27FC236}">
                <a16:creationId xmlns=""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THANH TÂM">
            <a:extLst>
              <a:ext uri="{FF2B5EF4-FFF2-40B4-BE49-F238E27FC236}">
                <a16:creationId xmlns=""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394913138"/>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966497895"/>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249109676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82912"/>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281273540"/>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68208716"/>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655D461-D6CA-0D72-AC2B-23F84B14EF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631475988"/>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172909"/>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98509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05143"/>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8" name="Footer Placeholder 7">
            <a:extLst>
              <a:ext uri="{FF2B5EF4-FFF2-40B4-BE49-F238E27FC236}">
                <a16:creationId xmlns=""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222433"/>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4" name="Footer Placeholder 3">
            <a:extLst>
              <a:ext uri="{FF2B5EF4-FFF2-40B4-BE49-F238E27FC236}">
                <a16:creationId xmlns=""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3" name="Footer Placeholder 2">
            <a:extLst>
              <a:ext uri="{FF2B5EF4-FFF2-40B4-BE49-F238E27FC236}">
                <a16:creationId xmlns=""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6" name="Footer Placeholder 5">
            <a:extLst>
              <a:ext uri="{FF2B5EF4-FFF2-40B4-BE49-F238E27FC236}">
                <a16:creationId xmlns=""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12/17/2024</a:t>
            </a:fld>
            <a:endParaRPr lang="en-US"/>
          </a:p>
        </p:txBody>
      </p:sp>
      <p:sp>
        <p:nvSpPr>
          <p:cNvPr id="6" name="Footer Placeholder 5">
            <a:extLst>
              <a:ext uri="{FF2B5EF4-FFF2-40B4-BE49-F238E27FC236}">
                <a16:creationId xmlns=""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12/17/2024</a:t>
            </a:fld>
            <a:endParaRPr lang="en-US"/>
          </a:p>
        </p:txBody>
      </p:sp>
      <p:sp>
        <p:nvSpPr>
          <p:cNvPr id="5" name="Footer Placeholder 4">
            <a:extLst>
              <a:ext uri="{FF2B5EF4-FFF2-40B4-BE49-F238E27FC236}">
                <a16:creationId xmlns=""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 xmlns:a16="http://schemas.microsoft.com/office/drawing/2014/main" id="{6F98B802-A3BE-995A-F85F-AFF22C1A2D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156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image" Target="../media/image19.jpeg"/><Relationship Id="rId11"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5.xml"/><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svg"/><Relationship Id="rId18" Type="http://schemas.openxmlformats.org/officeDocument/2006/relationships/image" Target="../media/image24.svg"/><Relationship Id="rId3" Type="http://schemas.openxmlformats.org/officeDocument/2006/relationships/slideLayout" Target="../slideLayouts/slideLayout45.xml"/><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34.svg"/><Relationship Id="rId5" Type="http://schemas.openxmlformats.org/officeDocument/2006/relationships/audio" Target="../media/audio2.wav"/><Relationship Id="rId15" Type="http://schemas.openxmlformats.org/officeDocument/2006/relationships/image" Target="../media/image38.svg"/><Relationship Id="rId10" Type="http://schemas.openxmlformats.org/officeDocument/2006/relationships/image" Target="../media/image26.pn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2.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8.png"/><Relationship Id="rId18" Type="http://schemas.openxmlformats.org/officeDocument/2006/relationships/image" Target="../media/image22.png"/><Relationship Id="rId3" Type="http://schemas.openxmlformats.org/officeDocument/2006/relationships/slideLayout" Target="../slideLayouts/slideLayout45.xml"/><Relationship Id="rId7" Type="http://schemas.openxmlformats.org/officeDocument/2006/relationships/image" Target="../media/image25.png"/><Relationship Id="rId12" Type="http://schemas.openxmlformats.org/officeDocument/2006/relationships/image" Target="../media/image36.svg"/><Relationship Id="rId17" Type="http://schemas.openxmlformats.org/officeDocument/2006/relationships/image" Target="../media/image24.sv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slide" Target="slide2.xml"/><Relationship Id="rId10" Type="http://schemas.openxmlformats.org/officeDocument/2006/relationships/image" Target="../media/image34.sv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8.png"/><Relationship Id="rId18" Type="http://schemas.openxmlformats.org/officeDocument/2006/relationships/image" Target="../media/image24.svg"/><Relationship Id="rId3" Type="http://schemas.openxmlformats.org/officeDocument/2006/relationships/slideLayout" Target="../slideLayouts/slideLayout45.xml"/><Relationship Id="rId7" Type="http://schemas.openxmlformats.org/officeDocument/2006/relationships/image" Target="../media/image25.png"/><Relationship Id="rId12" Type="http://schemas.openxmlformats.org/officeDocument/2006/relationships/image" Target="../media/image36.sv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1.png"/><Relationship Id="rId10" Type="http://schemas.openxmlformats.org/officeDocument/2006/relationships/image" Target="../media/image34.sv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8.png"/><Relationship Id="rId18" Type="http://schemas.openxmlformats.org/officeDocument/2006/relationships/image" Target="../media/image24.svg"/><Relationship Id="rId3" Type="http://schemas.openxmlformats.org/officeDocument/2006/relationships/slideLayout" Target="../slideLayouts/slideLayout45.xml"/><Relationship Id="rId7" Type="http://schemas.openxmlformats.org/officeDocument/2006/relationships/image" Target="../media/image25.png"/><Relationship Id="rId12" Type="http://schemas.openxmlformats.org/officeDocument/2006/relationships/image" Target="../media/image36.sv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0.png"/><Relationship Id="rId10" Type="http://schemas.openxmlformats.org/officeDocument/2006/relationships/image" Target="../media/image34.sv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 xmlns:a16="http://schemas.microsoft.com/office/drawing/2014/main" id="{FAD48078-3D2B-D8AB-76F5-9A59B18637E3}"/>
              </a:ext>
            </a:extLst>
          </p:cNvPr>
          <p:cNvPicPr>
            <a:picLocks noChangeAspect="1"/>
          </p:cNvPicPr>
          <p:nvPr/>
        </p:nvPicPr>
        <p:blipFill>
          <a:blip r:embed="rId4"/>
          <a:stretch>
            <a:fillRect/>
          </a:stretch>
        </p:blipFill>
        <p:spPr>
          <a:xfrm>
            <a:off x="895350" y="2362200"/>
            <a:ext cx="10744200" cy="3752850"/>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51" name="Google Shape;1451;p54"/>
          <p:cNvGrpSpPr/>
          <p:nvPr/>
        </p:nvGrpSpPr>
        <p:grpSpPr>
          <a:xfrm rot="316251">
            <a:off x="10779689" y="28184"/>
            <a:ext cx="1357985" cy="1672792"/>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c</a:t>
              </a:r>
              <a:r>
                <a:rPr lang="vi-VN" sz="3600" kern="0" dirty="0" smtClean="0">
                  <a:latin typeface="Cambria" panose="02040503050406030204" pitchFamily="18" charset="0"/>
                  <a:ea typeface="Assistant"/>
                  <a:cs typeface="Assistant"/>
                  <a:sym typeface="Assistant"/>
                </a:rPr>
                <a:t>ó </a:t>
              </a:r>
              <a:r>
                <a:rPr lang="vi-VN" sz="3600" kern="0" dirty="0">
                  <a:latin typeface="Cambria" panose="02040503050406030204" pitchFamily="18" charset="0"/>
                  <a:ea typeface="Assistant"/>
                  <a:cs typeface="Assistant"/>
                  <a:sym typeface="Assistant"/>
                </a:rPr>
                <a:t>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pic>
        <p:nvPicPr>
          <p:cNvPr id="2" name="Graphic 1">
            <a:extLst>
              <a:ext uri="{FF2B5EF4-FFF2-40B4-BE49-F238E27FC236}">
                <a16:creationId xmlns="" xmlns:a16="http://schemas.microsoft.com/office/drawing/2014/main" id="{8F0F2B72-61B4-13D1-5F16-A09B47CCB72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71706"/>
          <a:stretch/>
        </p:blipFill>
        <p:spPr>
          <a:xfrm flipH="1">
            <a:off x="10239432" y="4549698"/>
            <a:ext cx="2083641" cy="2308302"/>
          </a:xfrm>
          <a:prstGeom prst="rect">
            <a:avLst/>
          </a:prstGeom>
        </p:spPr>
      </p:pic>
    </p:spTree>
    <p:extLst>
      <p:ext uri="{BB962C8B-B14F-4D97-AF65-F5344CB8AC3E}">
        <p14:creationId xmlns:p14="http://schemas.microsoft.com/office/powerpoint/2010/main" val="124791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https://khaiminhduc.edu.vn/wp-content/uploads/2022/07/NGUYEN-PHI-Y-LAN-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37022"/>
            <a:ext cx="5229173" cy="4732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1F465965-8D0F-89F7-700F-EE627F8E8B7A}"/>
              </a:ext>
            </a:extLst>
          </p:cNvPr>
          <p:cNvPicPr>
            <a:picLocks noChangeAspect="1"/>
          </p:cNvPicPr>
          <p:nvPr/>
        </p:nvPicPr>
        <p:blipFill>
          <a:blip r:embed="rId6"/>
          <a:stretch>
            <a:fillRect/>
          </a:stretch>
        </p:blipFill>
        <p:spPr>
          <a:xfrm>
            <a:off x="3534329" y="1626782"/>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5"/>
                                        </p:tgtEl>
                                        <p:attrNameLst>
                                          <p:attrName>ppt_x</p:attrName>
                                        </p:attrNameLst>
                                      </p:cBhvr>
                                      <p:tavLst>
                                        <p:tav tm="0">
                                          <p:val>
                                            <p:strVal val="ppt_x"/>
                                          </p:val>
                                        </p:tav>
                                        <p:tav tm="100000">
                                          <p:val>
                                            <p:strVal val="ppt_x"/>
                                          </p:val>
                                        </p:tav>
                                      </p:tavLst>
                                    </p:anim>
                                    <p:anim calcmode="lin" valueType="num">
                                      <p:cBhvr additive="base">
                                        <p:cTn id="22" dur="500"/>
                                        <p:tgtEl>
                                          <p:spTgt spid="15"/>
                                        </p:tgtEl>
                                        <p:attrNameLst>
                                          <p:attrName>ppt_y</p:attrName>
                                        </p:attrNameLst>
                                      </p:cBhvr>
                                      <p:tavLst>
                                        <p:tav tm="0">
                                          <p:val>
                                            <p:strVal val="ppt_y"/>
                                          </p:val>
                                        </p:tav>
                                        <p:tav tm="100000">
                                          <p:val>
                                            <p:strVal val="1+ppt_h/2"/>
                                          </p:val>
                                        </p:tav>
                                      </p:tavLst>
                                    </p:anim>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04951"/>
            <a:ext cx="42672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342901"/>
            <a:ext cx="6934200" cy="55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71550" y="6120884"/>
            <a:ext cx="3273653" cy="523220"/>
          </a:xfrm>
          <a:prstGeom prst="rect">
            <a:avLst/>
          </a:prstGeom>
          <a:noFill/>
        </p:spPr>
        <p:txBody>
          <a:bodyPr wrap="none" rtlCol="0">
            <a:spAutoFit/>
          </a:bodyPr>
          <a:lstStyle/>
          <a:p>
            <a:r>
              <a:rPr lang="en-US" sz="2800" b="1" dirty="0" err="1" smtClean="0">
                <a:latin typeface="Times New Roman" pitchFamily="18" charset="0"/>
                <a:cs typeface="Times New Roman" pitchFamily="18" charset="0"/>
              </a:rPr>
              <a:t>Thiền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sư</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Hạnh</a:t>
            </a:r>
            <a:endParaRPr lang="en-US" sz="2800" b="1" dirty="0">
              <a:latin typeface="Times New Roman" pitchFamily="18" charset="0"/>
              <a:cs typeface="Times New Roman" pitchFamily="18" charset="0"/>
            </a:endParaRPr>
          </a:p>
        </p:txBody>
      </p:sp>
      <p:sp>
        <p:nvSpPr>
          <p:cNvPr id="16" name="TextBox 15"/>
          <p:cNvSpPr txBox="1"/>
          <p:nvPr/>
        </p:nvSpPr>
        <p:spPr>
          <a:xfrm>
            <a:off x="7791450" y="6088618"/>
            <a:ext cx="1912703" cy="523220"/>
          </a:xfrm>
          <a:prstGeom prst="rect">
            <a:avLst/>
          </a:prstGeom>
          <a:noFill/>
        </p:spPr>
        <p:txBody>
          <a:bodyPr wrap="none" rtlCol="0">
            <a:spAutoFit/>
          </a:bodyPr>
          <a:lstStyle/>
          <a:p>
            <a:r>
              <a:rPr lang="en-US" sz="2800" b="1" dirty="0" err="1" smtClean="0">
                <a:latin typeface="Times New Roman" pitchFamily="18" charset="0"/>
                <a:cs typeface="Times New Roman" pitchFamily="18" charset="0"/>
              </a:rPr>
              <a:t>Chùa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Láng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870708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BF8A4F-2864-F1FD-6153-785280D2CF92}"/>
              </a:ext>
            </a:extLst>
          </p:cNvPr>
          <p:cNvPicPr>
            <a:picLocks noChangeAspect="1"/>
          </p:cNvPicPr>
          <p:nvPr/>
        </p:nvPicPr>
        <p:blipFill>
          <a:blip r:embed="rId2"/>
          <a:stretch>
            <a:fillRect/>
          </a:stretch>
        </p:blipFill>
        <p:spPr>
          <a:xfrm>
            <a:off x="76929" y="544285"/>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Hoàng thành Thăng Long Hà Nội: Kinh nghiệm tham quan 2023 - Xây Dựng ...">
            <a:extLst>
              <a:ext uri="{FF2B5EF4-FFF2-40B4-BE49-F238E27FC236}">
                <a16:creationId xmlns="" xmlns:a16="http://schemas.microsoft.com/office/drawing/2014/main" id="{302F3214-0482-C212-E310-4A92DCB06A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142"/>
          <a:stretch/>
        </p:blipFill>
        <p:spPr bwMode="auto">
          <a:xfrm>
            <a:off x="6225585" y="1567543"/>
            <a:ext cx="4954044" cy="3912290"/>
          </a:xfrm>
          <a:prstGeom prst="rect">
            <a:avLst/>
          </a:prstGeom>
          <a:noFill/>
          <a:ln>
            <a:noFill/>
          </a:ln>
          <a:extLst>
            <a:ext uri="{53640926-AAD7-44D8-BBD7-CCE9431645EC}">
              <a14:shadowObscured xmlns:a14="http://schemas.microsoft.com/office/drawing/2010/main"/>
            </a:ext>
          </a:extLst>
        </p:spPr>
      </p:pic>
      <p:sp>
        <p:nvSpPr>
          <p:cNvPr id="4" name="Freeform 2">
            <a:hlinkClick r:id="rId7" action="ppaction://hlinksldjump"/>
            <a:extLst>
              <a:ext uri="{FF2B5EF4-FFF2-40B4-BE49-F238E27FC236}">
                <a16:creationId xmlns="" xmlns:a16="http://schemas.microsoft.com/office/drawing/2014/main" id="{4C9BF355-4401-FA79-C344-48B318E20D77}"/>
              </a:ext>
            </a:extLst>
          </p:cNvPr>
          <p:cNvSpPr/>
          <p:nvPr/>
        </p:nvSpPr>
        <p:spPr>
          <a:xfrm>
            <a:off x="8621486" y="3559630"/>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 xmlns:a16="http://schemas.microsoft.com/office/drawing/2014/main" id="{BB5A0447-FD2D-4117-CF53-7A81C80CFFE0}"/>
              </a:ext>
            </a:extLst>
          </p:cNvPr>
          <p:cNvSpPr/>
          <p:nvPr/>
        </p:nvSpPr>
        <p:spPr>
          <a:xfrm rot="5400000" flipV="1">
            <a:off x="6406224" y="3189295"/>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 xmlns:a16="http://schemas.microsoft.com/office/drawing/2014/main" id="{BC831449-D273-033F-BC68-D6616B292B29}"/>
              </a:ext>
            </a:extLst>
          </p:cNvPr>
          <p:cNvSpPr/>
          <p:nvPr/>
        </p:nvSpPr>
        <p:spPr>
          <a:xfrm>
            <a:off x="8621486" y="1019629"/>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 xmlns:a16="http://schemas.microsoft.com/office/drawing/2014/main" id="{5BFE29FC-9142-5DDA-B6DE-2481EB4369EE}"/>
              </a:ext>
            </a:extLst>
          </p:cNvPr>
          <p:cNvSpPr/>
          <p:nvPr/>
        </p:nvSpPr>
        <p:spPr>
          <a:xfrm>
            <a:off x="6035890" y="1019149"/>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F27C887-AA02-C26B-E804-851124E55D1B}"/>
              </a:ext>
            </a:extLst>
          </p:cNvPr>
          <p:cNvGrpSpPr/>
          <p:nvPr/>
        </p:nvGrpSpPr>
        <p:grpSpPr>
          <a:xfrm>
            <a:off x="132586" y="169500"/>
            <a:ext cx="11597286" cy="1650917"/>
            <a:chOff x="0" y="114300"/>
            <a:chExt cx="16958070" cy="2476376"/>
          </a:xfrm>
        </p:grpSpPr>
        <p:sp>
          <p:nvSpPr>
            <p:cNvPr id="2" name="Rectangle: Rounded Corners 1">
              <a:extLst>
                <a:ext uri="{FF2B5EF4-FFF2-40B4-BE49-F238E27FC236}">
                  <a16:creationId xmlns=""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F8DD15EB-8371-9C31-EFEC-2733CE80FB2C}"/>
                </a:ext>
              </a:extLst>
            </p:cNvPr>
            <p:cNvPicPr>
              <a:picLocks noChangeAspect="1"/>
            </p:cNvPicPr>
            <p:nvPr/>
          </p:nvPicPr>
          <p:blipFill>
            <a:blip r:embed="rId7"/>
            <a:stretch>
              <a:fillRect/>
            </a:stretch>
          </p:blipFill>
          <p:spPr>
            <a:xfrm>
              <a:off x="0" y="114300"/>
              <a:ext cx="2599617" cy="2476376"/>
            </a:xfrm>
            <a:prstGeom prst="rect">
              <a:avLst/>
            </a:prstGeom>
          </p:spPr>
        </p:pic>
        <p:sp>
          <p:nvSpPr>
            <p:cNvPr id="5" name="Rectangle 4">
              <a:extLst>
                <a:ext uri="{FF2B5EF4-FFF2-40B4-BE49-F238E27FC236}">
                  <a16:creationId xmlns="" xmlns:a16="http://schemas.microsoft.com/office/drawing/2014/main" id="{1FB4B26A-1892-873E-11F5-CAB2EEA7414A}"/>
                </a:ext>
              </a:extLst>
            </p:cNvPr>
            <p:cNvSpPr/>
            <p:nvPr/>
          </p:nvSpPr>
          <p:spPr>
            <a:xfrm>
              <a:off x="2498048" y="299084"/>
              <a:ext cx="13984845" cy="1754327"/>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Vua Lý Thái Tổ quyết định dời đô từ Hoa Lư ra Thăng Long (Hà Nội ngày nay) vào năm nào?</a:t>
              </a:r>
              <a:endPar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grpSp>
        <p:nvGrpSpPr>
          <p:cNvPr id="42" name="Group 41">
            <a:extLst>
              <a:ext uri="{FF2B5EF4-FFF2-40B4-BE49-F238E27FC236}">
                <a16:creationId xmlns="" xmlns:a16="http://schemas.microsoft.com/office/drawing/2014/main" id="{52FE6AE6-CE50-A330-02F7-BA61D01FE8B1}"/>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8" name="Rectangle 37">
                <a:extLst>
                  <a:ext uri="{FF2B5EF4-FFF2-40B4-BE49-F238E27FC236}">
                    <a16:creationId xmlns="" xmlns:a16="http://schemas.microsoft.com/office/drawing/2014/main" id="{FECD63F7-2C6B-8795-1A78-99D68C253A58}"/>
                  </a:ext>
                </a:extLst>
              </p:cNvPr>
              <p:cNvSpPr/>
              <p:nvPr/>
            </p:nvSpPr>
            <p:spPr>
              <a:xfrm>
                <a:off x="3213550" y="4083127"/>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1010</a:t>
                </a:r>
              </a:p>
            </p:txBody>
          </p:sp>
        </p:grpSp>
        <p:sp>
          <p:nvSpPr>
            <p:cNvPr id="16" name="Freeform 10">
              <a:extLst>
                <a:ext uri="{FF2B5EF4-FFF2-40B4-BE49-F238E27FC236}">
                  <a16:creationId xmlns=""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9" name="Group 38">
            <a:extLst>
              <a:ext uri="{FF2B5EF4-FFF2-40B4-BE49-F238E27FC236}">
                <a16:creationId xmlns="" xmlns:a16="http://schemas.microsoft.com/office/drawing/2014/main" id="{CBF9AA68-F1EE-EFEF-BB5D-B1B70E561F65}"/>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A0E219F5-F811-83E3-7DCD-6D925D09D5BC}"/>
                  </a:ext>
                </a:extLst>
              </p:cNvPr>
              <p:cNvSpPr/>
              <p:nvPr/>
            </p:nvSpPr>
            <p:spPr>
              <a:xfrm>
                <a:off x="3142873" y="410399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1000</a:t>
                </a:r>
              </a:p>
            </p:txBody>
          </p:sp>
        </p:grpSp>
        <p:sp>
          <p:nvSpPr>
            <p:cNvPr id="19" name="Freeform 8">
              <a:extLst>
                <a:ext uri="{FF2B5EF4-FFF2-40B4-BE49-F238E27FC236}">
                  <a16:creationId xmlns=""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0" name="Group 39">
            <a:extLst>
              <a:ext uri="{FF2B5EF4-FFF2-40B4-BE49-F238E27FC236}">
                <a16:creationId xmlns="" xmlns:a16="http://schemas.microsoft.com/office/drawing/2014/main" id="{8D144DE9-37E6-7CB5-CF7E-3563F5DA4FD8}"/>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 xmlns:a16="http://schemas.microsoft.com/office/drawing/2014/main" id="{D9E032EB-56B3-5E83-A117-209B900A4397}"/>
                  </a:ext>
                </a:extLst>
              </p:cNvPr>
              <p:cNvSpPr/>
              <p:nvPr/>
            </p:nvSpPr>
            <p:spPr>
              <a:xfrm>
                <a:off x="3314710" y="410399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1009</a:t>
                </a:r>
              </a:p>
            </p:txBody>
          </p:sp>
        </p:grpSp>
        <p:sp>
          <p:nvSpPr>
            <p:cNvPr id="15" name="Freeform 9">
              <a:extLst>
                <a:ext uri="{FF2B5EF4-FFF2-40B4-BE49-F238E27FC236}">
                  <a16:creationId xmlns=""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1" name="Group 40">
            <a:extLst>
              <a:ext uri="{FF2B5EF4-FFF2-40B4-BE49-F238E27FC236}">
                <a16:creationId xmlns="" xmlns:a16="http://schemas.microsoft.com/office/drawing/2014/main" id="{6BE006DA-9983-E4CB-DE64-F4FCBD127310}"/>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 xmlns:a16="http://schemas.microsoft.com/office/drawing/2014/main" id="{3B7EC282-4C8D-5E6B-8018-821C3D9F3BF7}"/>
                  </a:ext>
                </a:extLst>
              </p:cNvPr>
              <p:cNvSpPr/>
              <p:nvPr/>
            </p:nvSpPr>
            <p:spPr>
              <a:xfrm>
                <a:off x="3213550" y="408424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1005</a:t>
                </a:r>
              </a:p>
            </p:txBody>
          </p:sp>
        </p:grpSp>
        <p:sp>
          <p:nvSpPr>
            <p:cNvPr id="17" name="Freeform 11">
              <a:extLst>
                <a:ext uri="{FF2B5EF4-FFF2-40B4-BE49-F238E27FC236}">
                  <a16:creationId xmlns=""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3" name="Freeform 7">
            <a:hlinkClick r:id="rId16" action="ppaction://hlinksldjump"/>
            <a:extLst>
              <a:ext uri="{FF2B5EF4-FFF2-40B4-BE49-F238E27FC236}">
                <a16:creationId xmlns="" xmlns:a16="http://schemas.microsoft.com/office/drawing/2014/main" id="{A6A376B1-E7E3-6B66-AEDC-D1BF3746BF37}"/>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2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19"/>
          <a:stretch>
            <a:fillRect/>
          </a:stretch>
        </p:blipFill>
        <p:spPr>
          <a:xfrm>
            <a:off x="12192000" y="-1272586"/>
            <a:ext cx="1085851" cy="1085851"/>
          </a:xfrm>
          <a:prstGeom prst="rect">
            <a:avLst/>
          </a:prstGeom>
        </p:spPr>
      </p:pic>
      <p:sp>
        <p:nvSpPr>
          <p:cNvPr id="28" name="Oval 25"/>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0</a:t>
            </a:r>
          </a:p>
        </p:txBody>
      </p:sp>
      <p:sp>
        <p:nvSpPr>
          <p:cNvPr id="35" name="Oval 26"/>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1</a:t>
            </a:r>
          </a:p>
        </p:txBody>
      </p:sp>
      <p:sp>
        <p:nvSpPr>
          <p:cNvPr id="44" name="Oval 35"/>
          <p:cNvSpPr>
            <a:spLocks noChangeArrowheads="1"/>
          </p:cNvSpPr>
          <p:nvPr/>
        </p:nvSpPr>
        <p:spPr bwMode="auto">
          <a:xfrm>
            <a:off x="10564199" y="6107226"/>
            <a:ext cx="1381125"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2</a:t>
            </a:r>
          </a:p>
        </p:txBody>
      </p:sp>
      <p:sp>
        <p:nvSpPr>
          <p:cNvPr id="45" name="Oval 36"/>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3</a:t>
            </a:r>
          </a:p>
        </p:txBody>
      </p:sp>
      <p:sp>
        <p:nvSpPr>
          <p:cNvPr id="46" name="Oval 37"/>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4</a:t>
            </a:r>
          </a:p>
        </p:txBody>
      </p:sp>
      <p:sp>
        <p:nvSpPr>
          <p:cNvPr id="47" name="Oval 38"/>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5</a:t>
            </a:r>
          </a:p>
        </p:txBody>
      </p:sp>
      <p:sp>
        <p:nvSpPr>
          <p:cNvPr id="48" name="Oval 39"/>
          <p:cNvSpPr>
            <a:spLocks noChangeArrowheads="1"/>
          </p:cNvSpPr>
          <p:nvPr/>
        </p:nvSpPr>
        <p:spPr bwMode="auto">
          <a:xfrm>
            <a:off x="10564199" y="6107226"/>
            <a:ext cx="1341437" cy="731838"/>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r>
              <a:rPr lang="en-US" sz="3600" b="1">
                <a:latin typeface="Times New Roman" pitchFamily="18" charset="0"/>
                <a:cs typeface="Times New Roman" pitchFamily="18" charset="0"/>
              </a:rPr>
              <a:t>6</a:t>
            </a:r>
          </a:p>
        </p:txBody>
      </p:sp>
      <p:sp>
        <p:nvSpPr>
          <p:cNvPr id="49" name="Oval 40"/>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7</a:t>
            </a:r>
          </a:p>
        </p:txBody>
      </p:sp>
      <p:sp>
        <p:nvSpPr>
          <p:cNvPr id="50" name="Oval 41"/>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8</a:t>
            </a:r>
          </a:p>
        </p:txBody>
      </p:sp>
      <p:sp>
        <p:nvSpPr>
          <p:cNvPr id="51" name="Oval 42"/>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9</a:t>
            </a:r>
          </a:p>
        </p:txBody>
      </p:sp>
      <p:sp>
        <p:nvSpPr>
          <p:cNvPr id="52" name="Oval 43"/>
          <p:cNvSpPr>
            <a:spLocks noChangeArrowheads="1"/>
          </p:cNvSpPr>
          <p:nvPr/>
        </p:nvSpPr>
        <p:spPr bwMode="auto">
          <a:xfrm>
            <a:off x="10564199"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dirty="0">
                <a:latin typeface="Times New Roman" pitchFamily="18" charset="0"/>
                <a:cs typeface="Times New Roman" pitchFamily="18" charset="0"/>
              </a:rPr>
              <a:t>10</a:t>
            </a:r>
          </a:p>
        </p:txBody>
      </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Horizontal)">
                                      <p:cBhvr>
                                        <p:cTn id="10" dur="500"/>
                                        <p:tgtEl>
                                          <p:spTgt spid="42"/>
                                        </p:tgtEl>
                                      </p:cBhvr>
                                    </p:animEffect>
                                  </p:childTnLst>
                                </p:cTn>
                              </p:par>
                              <p:par>
                                <p:cTn id="11" presetID="16" presetClass="entr" presetSubtype="4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Horizontal)">
                                      <p:cBhvr>
                                        <p:cTn id="13" dur="500"/>
                                        <p:tgtEl>
                                          <p:spTgt spid="39"/>
                                        </p:tgtEl>
                                      </p:cBhvr>
                                    </p:animEffect>
                                  </p:childTnLst>
                                </p:cTn>
                              </p:par>
                              <p:par>
                                <p:cTn id="14" presetID="16" presetClass="entr" presetSubtype="4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Horizontal)">
                                      <p:cBhvr>
                                        <p:cTn id="16" dur="500"/>
                                        <p:tgtEl>
                                          <p:spTgt spid="40"/>
                                        </p:tgtEl>
                                      </p:cBhvr>
                                    </p:animEffect>
                                  </p:childTnLst>
                                </p:cTn>
                              </p:par>
                              <p:par>
                                <p:cTn id="17" presetID="16" presetClass="entr" presetSubtype="4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slide(fromBottom)">
                                      <p:cBhvr>
                                        <p:cTn id="24" dur="500"/>
                                        <p:tgtEl>
                                          <p:spTgt spid="28"/>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slide(fromBottom)">
                                      <p:cBhvr>
                                        <p:cTn id="27" dur="500"/>
                                        <p:tgtEl>
                                          <p:spTgt spid="35"/>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slide(fromBottom)">
                                      <p:cBhvr>
                                        <p:cTn id="30" dur="500"/>
                                        <p:tgtEl>
                                          <p:spTgt spid="4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slide(fromBottom)">
                                      <p:cBhvr>
                                        <p:cTn id="33" dur="500"/>
                                        <p:tgtEl>
                                          <p:spTgt spid="45"/>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slide(fromBottom)">
                                      <p:cBhvr>
                                        <p:cTn id="36" dur="500"/>
                                        <p:tgtEl>
                                          <p:spTgt spid="46"/>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lide(fromBottom)">
                                      <p:cBhvr>
                                        <p:cTn id="39" dur="500"/>
                                        <p:tgtEl>
                                          <p:spTgt spid="4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slide(fromBottom)">
                                      <p:cBhvr>
                                        <p:cTn id="42" dur="500"/>
                                        <p:tgtEl>
                                          <p:spTgt spid="48"/>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slide(fromBottom)">
                                      <p:cBhvr>
                                        <p:cTn id="45" dur="500"/>
                                        <p:tgtEl>
                                          <p:spTgt spid="49"/>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slide(fromBottom)">
                                      <p:cBhvr>
                                        <p:cTn id="48" dur="500"/>
                                        <p:tgtEl>
                                          <p:spTgt spid="50"/>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slide(fromBottom)">
                                      <p:cBhvr>
                                        <p:cTn id="51" dur="500"/>
                                        <p:tgtEl>
                                          <p:spTgt spid="51"/>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slide(fromBottom)">
                                      <p:cBhvr>
                                        <p:cTn id="54" dur="500"/>
                                        <p:tgtEl>
                                          <p:spTgt spid="52"/>
                                        </p:tgtEl>
                                      </p:cBhvr>
                                    </p:animEffect>
                                  </p:childTnLst>
                                </p:cTn>
                              </p:par>
                            </p:childTnLst>
                          </p:cTn>
                        </p:par>
                        <p:par>
                          <p:cTn id="55" fill="hold">
                            <p:stCondLst>
                              <p:cond delay="500"/>
                            </p:stCondLst>
                            <p:childTnLst>
                              <p:par>
                                <p:cTn id="56" presetID="1" presetClass="exit" presetSubtype="0" fill="hold" grpId="1" nodeType="afterEffect">
                                  <p:stCondLst>
                                    <p:cond delay="1000"/>
                                  </p:stCondLst>
                                  <p:childTnLst>
                                    <p:set>
                                      <p:cBhvr>
                                        <p:cTn id="57"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hammer.wav"/>
                                        </p:tgtEl>
                                      </p:cMediaNode>
                                    </p:audio>
                                  </p:subTnLst>
                                </p:cTn>
                              </p:par>
                            </p:childTnLst>
                          </p:cTn>
                        </p:par>
                        <p:par>
                          <p:cTn id="58" fill="hold">
                            <p:stCondLst>
                              <p:cond delay="1500"/>
                            </p:stCondLst>
                            <p:childTnLst>
                              <p:par>
                                <p:cTn id="59" presetID="1" presetClass="exit" presetSubtype="0" fill="hold" grpId="1" nodeType="afterEffect">
                                  <p:stCondLst>
                                    <p:cond delay="1000"/>
                                  </p:stCondLst>
                                  <p:childTnLst>
                                    <p:set>
                                      <p:cBhvr>
                                        <p:cTn id="60"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hammer.wav"/>
                                        </p:tgtEl>
                                      </p:cMediaNode>
                                    </p:audio>
                                  </p:subTnLst>
                                </p:cTn>
                              </p:par>
                            </p:childTnLst>
                          </p:cTn>
                        </p:par>
                        <p:par>
                          <p:cTn id="61" fill="hold">
                            <p:stCondLst>
                              <p:cond delay="2500"/>
                            </p:stCondLst>
                            <p:childTnLst>
                              <p:par>
                                <p:cTn id="62" presetID="1" presetClass="exit" presetSubtype="0" fill="hold" grpId="1" nodeType="afterEffect">
                                  <p:stCondLst>
                                    <p:cond delay="1000"/>
                                  </p:stCondLst>
                                  <p:childTnLst>
                                    <p:set>
                                      <p:cBhvr>
                                        <p:cTn id="63"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4" fill="hold">
                            <p:stCondLst>
                              <p:cond delay="3500"/>
                            </p:stCondLst>
                            <p:childTnLst>
                              <p:par>
                                <p:cTn id="65" presetID="1" presetClass="exit" presetSubtype="0" fill="hold" grpId="1" nodeType="afterEffect">
                                  <p:stCondLst>
                                    <p:cond delay="1000"/>
                                  </p:stCondLst>
                                  <p:childTnLst>
                                    <p:set>
                                      <p:cBhvr>
                                        <p:cTn id="66"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7" fill="hold">
                            <p:stCondLst>
                              <p:cond delay="4500"/>
                            </p:stCondLst>
                            <p:childTnLst>
                              <p:par>
                                <p:cTn id="68" presetID="1" presetClass="exit" presetSubtype="0" fill="hold" grpId="1" nodeType="afterEffect">
                                  <p:stCondLst>
                                    <p:cond delay="1000"/>
                                  </p:stCondLst>
                                  <p:childTnLst>
                                    <p:set>
                                      <p:cBhvr>
                                        <p:cTn id="69"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0" fill="hold">
                            <p:stCondLst>
                              <p:cond delay="5500"/>
                            </p:stCondLst>
                            <p:childTnLst>
                              <p:par>
                                <p:cTn id="71" presetID="1" presetClass="exit" presetSubtype="0" fill="hold" grpId="1" nodeType="afterEffect">
                                  <p:stCondLst>
                                    <p:cond delay="1000"/>
                                  </p:stCondLst>
                                  <p:childTnLst>
                                    <p:set>
                                      <p:cBhvr>
                                        <p:cTn id="72"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hammer.wav"/>
                                        </p:tgtEl>
                                      </p:cMediaNode>
                                    </p:audio>
                                  </p:subTnLst>
                                </p:cTn>
                              </p:par>
                            </p:childTnLst>
                          </p:cTn>
                        </p:par>
                        <p:par>
                          <p:cTn id="73" fill="hold">
                            <p:stCondLst>
                              <p:cond delay="6500"/>
                            </p:stCondLst>
                            <p:childTnLst>
                              <p:par>
                                <p:cTn id="74" presetID="1" presetClass="exit" presetSubtype="0" fill="hold" grpId="1" nodeType="afterEffect">
                                  <p:stCondLst>
                                    <p:cond delay="1000"/>
                                  </p:stCondLst>
                                  <p:childTnLst>
                                    <p:set>
                                      <p:cBhvr>
                                        <p:cTn id="75"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6" fill="hold">
                            <p:stCondLst>
                              <p:cond delay="7500"/>
                            </p:stCondLst>
                            <p:childTnLst>
                              <p:par>
                                <p:cTn id="77" presetID="1" presetClass="exit" presetSubtype="0" fill="hold" grpId="1" nodeType="afterEffect">
                                  <p:stCondLst>
                                    <p:cond delay="1000"/>
                                  </p:stCondLst>
                                  <p:childTnLst>
                                    <p:set>
                                      <p:cBhvr>
                                        <p:cTn id="78"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hammer.wav"/>
                                        </p:tgtEl>
                                      </p:cMediaNode>
                                    </p:audio>
                                  </p:subTnLst>
                                </p:cTn>
                              </p:par>
                            </p:childTnLst>
                          </p:cTn>
                        </p:par>
                        <p:par>
                          <p:cTn id="79" fill="hold">
                            <p:stCondLst>
                              <p:cond delay="8500"/>
                            </p:stCondLst>
                            <p:childTnLst>
                              <p:par>
                                <p:cTn id="80" presetID="1" presetClass="exit" presetSubtype="0" fill="hold" grpId="1" nodeType="afterEffect">
                                  <p:stCondLst>
                                    <p:cond delay="1000"/>
                                  </p:stCondLst>
                                  <p:childTnLst>
                                    <p:set>
                                      <p:cBhvr>
                                        <p:cTn id="81"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2" fill="hold">
                            <p:stCondLst>
                              <p:cond delay="9500"/>
                            </p:stCondLst>
                            <p:childTnLst>
                              <p:par>
                                <p:cTn id="83" presetID="1" presetClass="exit" presetSubtype="0" fill="hold" grpId="1" nodeType="afterEffect">
                                  <p:stCondLst>
                                    <p:cond delay="1000"/>
                                  </p:stCondLst>
                                  <p:childTnLst>
                                    <p:set>
                                      <p:cBhvr>
                                        <p:cTn id="84"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hammer.wav"/>
                                        </p:tgtEl>
                                      </p:cMediaNode>
                                    </p:audio>
                                  </p:subTnLst>
                                </p:cTn>
                              </p:par>
                            </p:childTnLst>
                          </p:cTn>
                        </p:par>
                        <p:par>
                          <p:cTn id="85" fill="hold">
                            <p:stCondLst>
                              <p:cond delay="10500"/>
                            </p:stCondLst>
                            <p:childTnLst>
                              <p:par>
                                <p:cTn id="86" presetID="1" presetClass="exit" presetSubtype="0" fill="hold" grpId="1" nodeType="afterEffect">
                                  <p:stCondLst>
                                    <p:cond delay="1000"/>
                                  </p:stCondLst>
                                  <p:childTnLst>
                                    <p:set>
                                      <p:cBhvr>
                                        <p:cTn id="87"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mb.wav"/>
                                        </p:tgtEl>
                                      </p:cMediaNode>
                                    </p:audio>
                                  </p:subTnLst>
                                </p:cTn>
                              </p:par>
                            </p:childTnLst>
                          </p:cTn>
                        </p:par>
                      </p:childTnLst>
                    </p:cTn>
                  </p:par>
                  <p:par>
                    <p:cTn id="88" fill="hold">
                      <p:stCondLst>
                        <p:cond delay="indefinite"/>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42"/>
                                        </p:tgtEl>
                                        <p:attrNameLst>
                                          <p:attrName>r</p:attrName>
                                        </p:attrNameLst>
                                      </p:cBhvr>
                                    </p:animRot>
                                    <p:animRot by="-240000">
                                      <p:cBhvr>
                                        <p:cTn id="92" dur="200" fill="hold">
                                          <p:stCondLst>
                                            <p:cond delay="200"/>
                                          </p:stCondLst>
                                        </p:cTn>
                                        <p:tgtEl>
                                          <p:spTgt spid="42"/>
                                        </p:tgtEl>
                                        <p:attrNameLst>
                                          <p:attrName>r</p:attrName>
                                        </p:attrNameLst>
                                      </p:cBhvr>
                                    </p:animRot>
                                    <p:animRot by="240000">
                                      <p:cBhvr>
                                        <p:cTn id="93" dur="200" fill="hold">
                                          <p:stCondLst>
                                            <p:cond delay="400"/>
                                          </p:stCondLst>
                                        </p:cTn>
                                        <p:tgtEl>
                                          <p:spTgt spid="42"/>
                                        </p:tgtEl>
                                        <p:attrNameLst>
                                          <p:attrName>r</p:attrName>
                                        </p:attrNameLst>
                                      </p:cBhvr>
                                    </p:animRot>
                                    <p:animRot by="-240000">
                                      <p:cBhvr>
                                        <p:cTn id="94" dur="200" fill="hold">
                                          <p:stCondLst>
                                            <p:cond delay="600"/>
                                          </p:stCondLst>
                                        </p:cTn>
                                        <p:tgtEl>
                                          <p:spTgt spid="42"/>
                                        </p:tgtEl>
                                        <p:attrNameLst>
                                          <p:attrName>r</p:attrName>
                                        </p:attrNameLst>
                                      </p:cBhvr>
                                    </p:animRot>
                                    <p:animRot by="120000">
                                      <p:cBhvr>
                                        <p:cTn id="95" dur="200" fill="hold">
                                          <p:stCondLst>
                                            <p:cond delay="800"/>
                                          </p:stCondLst>
                                        </p:cTn>
                                        <p:tgtEl>
                                          <p:spTgt spid="42"/>
                                        </p:tgtEl>
                                        <p:attrNameLst>
                                          <p:attrName>r</p:attrName>
                                        </p:attrNameLst>
                                      </p:cBhvr>
                                    </p:animRot>
                                  </p:childTnLst>
                                  <p:subTnLst>
                                    <p:audio>
                                      <p:cMediaNode>
                                        <p:cTn display="0" masterRel="sameClick">
                                          <p:stCondLst>
                                            <p:cond evt="begin" delay="0">
                                              <p:tn val="90"/>
                                            </p:cond>
                                          </p:stCondLst>
                                          <p:endCondLst>
                                            <p:cond evt="onStopAudio" delay="0">
                                              <p:tgtEl>
                                                <p:sldTgt/>
                                              </p:tgtEl>
                                            </p:cond>
                                          </p:endCondLst>
                                        </p:cTn>
                                        <p:tgtEl>
                                          <p:sndTgt r:embed="rId6" name="Tieng-tinh-tinh-www_tiengdong_com.wav"/>
                                        </p:tgtEl>
                                      </p:cMediaNode>
                                    </p:audio>
                                  </p:subTnLst>
                                </p:cTn>
                              </p:par>
                              <p:par>
                                <p:cTn id="96" presetID="2" presetClass="exit" presetSubtype="4" fill="hold" nodeType="withEffect">
                                  <p:stCondLst>
                                    <p:cond delay="0"/>
                                  </p:stCondLst>
                                  <p:childTnLst>
                                    <p:anim calcmode="lin" valueType="num">
                                      <p:cBhvr additive="base">
                                        <p:cTn id="97" dur="500"/>
                                        <p:tgtEl>
                                          <p:spTgt spid="39"/>
                                        </p:tgtEl>
                                        <p:attrNameLst>
                                          <p:attrName>ppt_x</p:attrName>
                                        </p:attrNameLst>
                                      </p:cBhvr>
                                      <p:tavLst>
                                        <p:tav tm="0">
                                          <p:val>
                                            <p:strVal val="ppt_x"/>
                                          </p:val>
                                        </p:tav>
                                        <p:tav tm="100000">
                                          <p:val>
                                            <p:strVal val="ppt_x"/>
                                          </p:val>
                                        </p:tav>
                                      </p:tavLst>
                                    </p:anim>
                                    <p:anim calcmode="lin" valueType="num">
                                      <p:cBhvr additive="base">
                                        <p:cTn id="98" dur="500"/>
                                        <p:tgtEl>
                                          <p:spTgt spid="39"/>
                                        </p:tgtEl>
                                        <p:attrNameLst>
                                          <p:attrName>ppt_y</p:attrName>
                                        </p:attrNameLst>
                                      </p:cBhvr>
                                      <p:tavLst>
                                        <p:tav tm="0">
                                          <p:val>
                                            <p:strVal val="ppt_y"/>
                                          </p:val>
                                        </p:tav>
                                        <p:tav tm="100000">
                                          <p:val>
                                            <p:strVal val="1+ppt_h/2"/>
                                          </p:val>
                                        </p:tav>
                                      </p:tavLst>
                                    </p:anim>
                                    <p:set>
                                      <p:cBhvr>
                                        <p:cTn id="99" dur="1" fill="hold">
                                          <p:stCondLst>
                                            <p:cond delay="499"/>
                                          </p:stCondLst>
                                        </p:cTn>
                                        <p:tgtEl>
                                          <p:spTgt spid="39"/>
                                        </p:tgtEl>
                                        <p:attrNameLst>
                                          <p:attrName>style.visibility</p:attrName>
                                        </p:attrNameLst>
                                      </p:cBhvr>
                                      <p:to>
                                        <p:strVal val="hidden"/>
                                      </p:to>
                                    </p:set>
                                  </p:childTnLst>
                                </p:cTn>
                              </p:par>
                              <p:par>
                                <p:cTn id="100" presetID="2" presetClass="exit" presetSubtype="4" fill="hold" nodeType="withEffect">
                                  <p:stCondLst>
                                    <p:cond delay="0"/>
                                  </p:stCondLst>
                                  <p:childTnLst>
                                    <p:anim calcmode="lin" valueType="num">
                                      <p:cBhvr additive="base">
                                        <p:cTn id="101" dur="500"/>
                                        <p:tgtEl>
                                          <p:spTgt spid="41"/>
                                        </p:tgtEl>
                                        <p:attrNameLst>
                                          <p:attrName>ppt_x</p:attrName>
                                        </p:attrNameLst>
                                      </p:cBhvr>
                                      <p:tavLst>
                                        <p:tav tm="0">
                                          <p:val>
                                            <p:strVal val="ppt_x"/>
                                          </p:val>
                                        </p:tav>
                                        <p:tav tm="100000">
                                          <p:val>
                                            <p:strVal val="ppt_x"/>
                                          </p:val>
                                        </p:tav>
                                      </p:tavLst>
                                    </p:anim>
                                    <p:anim calcmode="lin" valueType="num">
                                      <p:cBhvr additive="base">
                                        <p:cTn id="102" dur="500"/>
                                        <p:tgtEl>
                                          <p:spTgt spid="41"/>
                                        </p:tgtEl>
                                        <p:attrNameLst>
                                          <p:attrName>ppt_y</p:attrName>
                                        </p:attrNameLst>
                                      </p:cBhvr>
                                      <p:tavLst>
                                        <p:tav tm="0">
                                          <p:val>
                                            <p:strVal val="ppt_y"/>
                                          </p:val>
                                        </p:tav>
                                        <p:tav tm="100000">
                                          <p:val>
                                            <p:strVal val="1+ppt_h/2"/>
                                          </p:val>
                                        </p:tav>
                                      </p:tavLst>
                                    </p:anim>
                                    <p:set>
                                      <p:cBhvr>
                                        <p:cTn id="103" dur="1" fill="hold">
                                          <p:stCondLst>
                                            <p:cond delay="499"/>
                                          </p:stCondLst>
                                        </p:cTn>
                                        <p:tgtEl>
                                          <p:spTgt spid="41"/>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40"/>
                                        </p:tgtEl>
                                        <p:attrNameLst>
                                          <p:attrName>ppt_x</p:attrName>
                                        </p:attrNameLst>
                                      </p:cBhvr>
                                      <p:tavLst>
                                        <p:tav tm="0">
                                          <p:val>
                                            <p:strVal val="ppt_x"/>
                                          </p:val>
                                        </p:tav>
                                        <p:tav tm="100000">
                                          <p:val>
                                            <p:strVal val="ppt_x"/>
                                          </p:val>
                                        </p:tav>
                                      </p:tavLst>
                                    </p:anim>
                                    <p:anim calcmode="lin" valueType="num">
                                      <p:cBhvr additive="base">
                                        <p:cTn id="106" dur="500"/>
                                        <p:tgtEl>
                                          <p:spTgt spid="40"/>
                                        </p:tgtEl>
                                        <p:attrNameLst>
                                          <p:attrName>ppt_y</p:attrName>
                                        </p:attrNameLst>
                                      </p:cBhvr>
                                      <p:tavLst>
                                        <p:tav tm="0">
                                          <p:val>
                                            <p:strVal val="ppt_y"/>
                                          </p:val>
                                        </p:tav>
                                        <p:tav tm="100000">
                                          <p:val>
                                            <p:strVal val="1+ppt_h/2"/>
                                          </p:val>
                                        </p:tav>
                                      </p:tavLst>
                                    </p:anim>
                                    <p:set>
                                      <p:cBhvr>
                                        <p:cTn id="107" dur="1" fill="hold">
                                          <p:stCondLst>
                                            <p:cond delay="499"/>
                                          </p:stCondLst>
                                        </p:cTn>
                                        <p:tgtEl>
                                          <p:spTgt spid="40"/>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7797"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27"/>
                </p:tgtEl>
              </p:cMediaNode>
            </p:audio>
          </p:childTnLst>
        </p:cTn>
      </p:par>
    </p:tnLst>
    <p:bldLst>
      <p:bldP spid="28" grpId="0" animBg="1"/>
      <p:bldP spid="28" grpId="1" animBg="1"/>
      <p:bldP spid="35" grpId="0" animBg="1"/>
      <p:bldP spid="35"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6D9D2889-BBEE-1296-5065-0794F477DAE9}"/>
              </a:ext>
            </a:extLst>
          </p:cNvPr>
          <p:cNvGrpSpPr/>
          <p:nvPr/>
        </p:nvGrpSpPr>
        <p:grpSpPr>
          <a:xfrm>
            <a:off x="6599280" y="4325399"/>
            <a:ext cx="5334840" cy="2313336"/>
            <a:chOff x="9796356" y="7676950"/>
            <a:chExt cx="8002260" cy="2621237"/>
          </a:xfrm>
        </p:grpSpPr>
        <p:grpSp>
          <p:nvGrpSpPr>
            <p:cNvPr id="36" name="Group 35">
              <a:extLst>
                <a:ext uri="{FF2B5EF4-FFF2-40B4-BE49-F238E27FC236}">
                  <a16:creationId xmlns="" xmlns:a16="http://schemas.microsoft.com/office/drawing/2014/main" id="{AA0B41CE-D527-B0BC-708D-89A0E5A71972}"/>
                </a:ext>
              </a:extLst>
            </p:cNvPr>
            <p:cNvGrpSpPr/>
            <p:nvPr/>
          </p:nvGrpSpPr>
          <p:grpSpPr>
            <a:xfrm>
              <a:off x="11147491" y="7676950"/>
              <a:ext cx="6651125" cy="2621237"/>
              <a:chOff x="2728823" y="3711329"/>
              <a:chExt cx="16552962" cy="1954258"/>
            </a:xfrm>
          </p:grpSpPr>
          <p:sp>
            <p:nvSpPr>
              <p:cNvPr id="37" name="Rectangle: Rounded Corners 36">
                <a:extLst>
                  <a:ext uri="{FF2B5EF4-FFF2-40B4-BE49-F238E27FC236}">
                    <a16:creationId xmlns="" xmlns:a16="http://schemas.microsoft.com/office/drawing/2014/main" id="{D3DA8E80-5F5B-1E1A-6F27-F9802A5E200A}"/>
                  </a:ext>
                </a:extLst>
              </p:cNvPr>
              <p:cNvSpPr/>
              <p:nvPr/>
            </p:nvSpPr>
            <p:spPr>
              <a:xfrm>
                <a:off x="2728823" y="3711329"/>
                <a:ext cx="16056468" cy="1769148"/>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8" name="Rectangle 37">
                <a:extLst>
                  <a:ext uri="{FF2B5EF4-FFF2-40B4-BE49-F238E27FC236}">
                    <a16:creationId xmlns="" xmlns:a16="http://schemas.microsoft.com/office/drawing/2014/main" id="{FECD63F7-2C6B-8795-1A78-99D68C253A58}"/>
                  </a:ext>
                </a:extLst>
              </p:cNvPr>
              <p:cNvSpPr/>
              <p:nvPr/>
            </p:nvSpPr>
            <p:spPr>
              <a:xfrm>
                <a:off x="3811200" y="3944621"/>
                <a:ext cx="15470585" cy="1720966"/>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0"/>
                    <a:solidFill>
                      <a:prstClr val="black"/>
                    </a:solidFill>
                    <a:effectLst/>
                    <a:uLnTx/>
                    <a:uFillTx/>
                    <a:latin typeface="Times New Roman" pitchFamily="18" charset="0"/>
                    <a:cs typeface="Times New Roman" pitchFamily="18" charset="0"/>
                  </a:rPr>
                  <a:t>Vì đây là vùng đất mà giặc không dám đặt chân đến.</a:t>
                </a:r>
                <a:endParaRPr kumimoji="0" lang="en-US" sz="32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6" name="Freeform 10">
              <a:extLst>
                <a:ext uri="{FF2B5EF4-FFF2-40B4-BE49-F238E27FC236}">
                  <a16:creationId xmlns="" xmlns:a16="http://schemas.microsoft.com/office/drawing/2014/main" id="{BA32B701-3C6A-67DD-8510-FD8677DDA810}"/>
                </a:ext>
              </a:extLst>
            </p:cNvPr>
            <p:cNvSpPr/>
            <p:nvPr/>
          </p:nvSpPr>
          <p:spPr>
            <a:xfrm>
              <a:off x="9796356" y="7889875"/>
              <a:ext cx="1562016" cy="1524589"/>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3" name="Group 12">
            <a:extLst>
              <a:ext uri="{FF2B5EF4-FFF2-40B4-BE49-F238E27FC236}">
                <a16:creationId xmlns="" xmlns:a16="http://schemas.microsoft.com/office/drawing/2014/main" id="{17233F85-01BD-F4C8-6F35-002F3010AE8B}"/>
              </a:ext>
            </a:extLst>
          </p:cNvPr>
          <p:cNvGrpSpPr/>
          <p:nvPr/>
        </p:nvGrpSpPr>
        <p:grpSpPr>
          <a:xfrm>
            <a:off x="519366" y="2043380"/>
            <a:ext cx="5709984" cy="1861870"/>
            <a:chOff x="880158" y="5124091"/>
            <a:chExt cx="7660785" cy="3035197"/>
          </a:xfrm>
        </p:grpSpPr>
        <p:grpSp>
          <p:nvGrpSpPr>
            <p:cNvPr id="8" name="Group 7">
              <a:extLst>
                <a:ext uri="{FF2B5EF4-FFF2-40B4-BE49-F238E27FC236}">
                  <a16:creationId xmlns="" xmlns:a16="http://schemas.microsoft.com/office/drawing/2014/main" id="{F4A42F02-05FC-671A-D769-7712A96D2605}"/>
                </a:ext>
              </a:extLst>
            </p:cNvPr>
            <p:cNvGrpSpPr/>
            <p:nvPr/>
          </p:nvGrpSpPr>
          <p:grpSpPr>
            <a:xfrm>
              <a:off x="2089313" y="5124091"/>
              <a:ext cx="6451630" cy="3035197"/>
              <a:chOff x="2728823" y="3711329"/>
              <a:chExt cx="16056470" cy="2262885"/>
            </a:xfrm>
          </p:grpSpPr>
          <p:sp>
            <p:nvSpPr>
              <p:cNvPr id="6" name="Rectangle: Rounded Corners 5">
                <a:extLst>
                  <a:ext uri="{FF2B5EF4-FFF2-40B4-BE49-F238E27FC236}">
                    <a16:creationId xmlns="" xmlns:a16="http://schemas.microsoft.com/office/drawing/2014/main" id="{2151E589-B572-172E-CB5A-8694881DE767}"/>
                  </a:ext>
                </a:extLst>
              </p:cNvPr>
              <p:cNvSpPr/>
              <p:nvPr/>
            </p:nvSpPr>
            <p:spPr>
              <a:xfrm>
                <a:off x="2728823" y="3711329"/>
                <a:ext cx="16056470" cy="2262885"/>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A0E219F5-F811-83E3-7DCD-6D925D09D5BC}"/>
                  </a:ext>
                </a:extLst>
              </p:cNvPr>
              <p:cNvSpPr/>
              <p:nvPr/>
            </p:nvSpPr>
            <p:spPr>
              <a:xfrm>
                <a:off x="2961915" y="4033419"/>
                <a:ext cx="15470583" cy="172096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0"/>
                    <a:solidFill>
                      <a:prstClr val="black"/>
                    </a:solidFill>
                    <a:effectLst/>
                    <a:uLnTx/>
                    <a:uFillTx/>
                    <a:latin typeface="Times New Roman" pitchFamily="18" charset="0"/>
                    <a:cs typeface="Times New Roman" pitchFamily="18" charset="0"/>
                  </a:rPr>
                  <a:t>Vì đây là vùng đất giàu có, nhiều của cải, vàng bạc.</a:t>
                </a:r>
                <a:endParaRPr kumimoji="0" lang="en-US" sz="32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9" name="Freeform 8">
              <a:extLst>
                <a:ext uri="{FF2B5EF4-FFF2-40B4-BE49-F238E27FC236}">
                  <a16:creationId xmlns="" xmlns:a16="http://schemas.microsoft.com/office/drawing/2014/main" id="{D3A36767-1A5C-D9FE-5AF9-6B4A39648665}"/>
                </a:ext>
              </a:extLst>
            </p:cNvPr>
            <p:cNvSpPr/>
            <p:nvPr/>
          </p:nvSpPr>
          <p:spPr>
            <a:xfrm>
              <a:off x="880158" y="5238464"/>
              <a:ext cx="1384078" cy="1281726"/>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8" name="Group 17">
            <a:extLst>
              <a:ext uri="{FF2B5EF4-FFF2-40B4-BE49-F238E27FC236}">
                <a16:creationId xmlns="" xmlns:a16="http://schemas.microsoft.com/office/drawing/2014/main" id="{D420D245-EA0B-9B23-032D-5EBBF80D60D5}"/>
              </a:ext>
            </a:extLst>
          </p:cNvPr>
          <p:cNvGrpSpPr/>
          <p:nvPr/>
        </p:nvGrpSpPr>
        <p:grpSpPr>
          <a:xfrm>
            <a:off x="1376842" y="4322691"/>
            <a:ext cx="4852508" cy="1992194"/>
            <a:chOff x="1988204" y="7676949"/>
            <a:chExt cx="6451630" cy="2759124"/>
          </a:xfrm>
        </p:grpSpPr>
        <p:sp>
          <p:nvSpPr>
            <p:cNvPr id="33" name="Rectangle: Rounded Corners 32">
              <a:extLst>
                <a:ext uri="{FF2B5EF4-FFF2-40B4-BE49-F238E27FC236}">
                  <a16:creationId xmlns="" xmlns:a16="http://schemas.microsoft.com/office/drawing/2014/main" id="{EB454AC7-B51C-C26B-4779-297EA8EE92C2}"/>
                </a:ext>
              </a:extLst>
            </p:cNvPr>
            <p:cNvSpPr/>
            <p:nvPr/>
          </p:nvSpPr>
          <p:spPr>
            <a:xfrm>
              <a:off x="1988204" y="7676949"/>
              <a:ext cx="6451630" cy="2759123"/>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 xmlns:a16="http://schemas.microsoft.com/office/drawing/2014/main" id="{3B7EC282-4C8D-5E6B-8018-821C3D9F3BF7}"/>
                </a:ext>
              </a:extLst>
            </p:cNvPr>
            <p:cNvSpPr/>
            <p:nvPr/>
          </p:nvSpPr>
          <p:spPr>
            <a:xfrm>
              <a:off x="2182971" y="8127749"/>
              <a:ext cx="6216216" cy="230832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0"/>
                  <a:solidFill>
                    <a:prstClr val="black"/>
                  </a:solidFill>
                  <a:effectLst/>
                  <a:uLnTx/>
                  <a:uFillTx/>
                  <a:latin typeface="Times New Roman" pitchFamily="18" charset="0"/>
                  <a:cs typeface="Times New Roman" pitchFamily="18" charset="0"/>
                </a:rPr>
                <a:t>Vì đây là vùng đất rộng, lại bằng phẳng, dân cư khổ vì ngập lụt.</a:t>
              </a:r>
              <a:endParaRPr kumimoji="0" lang="en-US" sz="32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grpSp>
        <p:nvGrpSpPr>
          <p:cNvPr id="12" name="Group 11">
            <a:extLst>
              <a:ext uri="{FF2B5EF4-FFF2-40B4-BE49-F238E27FC236}">
                <a16:creationId xmlns="" xmlns:a16="http://schemas.microsoft.com/office/drawing/2014/main" id="{DA8190B2-A916-BA5C-0FD5-351D5FAC4198}"/>
              </a:ext>
            </a:extLst>
          </p:cNvPr>
          <p:cNvGrpSpPr/>
          <p:nvPr/>
        </p:nvGrpSpPr>
        <p:grpSpPr>
          <a:xfrm>
            <a:off x="6530904" y="2043380"/>
            <a:ext cx="5396866" cy="1728520"/>
            <a:chOff x="10029411" y="5124086"/>
            <a:chExt cx="8095299" cy="2740339"/>
          </a:xfrm>
        </p:grpSpPr>
        <p:grpSp>
          <p:nvGrpSpPr>
            <p:cNvPr id="29" name="Group 28">
              <a:extLst>
                <a:ext uri="{FF2B5EF4-FFF2-40B4-BE49-F238E27FC236}">
                  <a16:creationId xmlns="" xmlns:a16="http://schemas.microsoft.com/office/drawing/2014/main" id="{4BDBCFFD-9013-FFCF-FC68-4A1AB674C3FE}"/>
                </a:ext>
              </a:extLst>
            </p:cNvPr>
            <p:cNvGrpSpPr/>
            <p:nvPr/>
          </p:nvGrpSpPr>
          <p:grpSpPr>
            <a:xfrm>
              <a:off x="11098890" y="5124086"/>
              <a:ext cx="7025820" cy="2740339"/>
              <a:chOff x="2536306" y="3711329"/>
              <a:chExt cx="17485485" cy="2043056"/>
            </a:xfrm>
          </p:grpSpPr>
          <p:sp>
            <p:nvSpPr>
              <p:cNvPr id="30" name="Rectangle: Rounded Corners 29">
                <a:extLst>
                  <a:ext uri="{FF2B5EF4-FFF2-40B4-BE49-F238E27FC236}">
                    <a16:creationId xmlns="" xmlns:a16="http://schemas.microsoft.com/office/drawing/2014/main" id="{A735E13F-05C1-649C-6B03-5E798C3E957D}"/>
                  </a:ext>
                </a:extLst>
              </p:cNvPr>
              <p:cNvSpPr/>
              <p:nvPr/>
            </p:nvSpPr>
            <p:spPr>
              <a:xfrm>
                <a:off x="2728819" y="3711329"/>
                <a:ext cx="16967869" cy="2043056"/>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 xmlns:a16="http://schemas.microsoft.com/office/drawing/2014/main" id="{D9E032EB-56B3-5E83-A117-209B900A4397}"/>
                  </a:ext>
                </a:extLst>
              </p:cNvPr>
              <p:cNvSpPr/>
              <p:nvPr/>
            </p:nvSpPr>
            <p:spPr>
              <a:xfrm>
                <a:off x="2536306" y="3883981"/>
                <a:ext cx="17485485" cy="172096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0"/>
                    <a:solidFill>
                      <a:prstClr val="black"/>
                    </a:solidFill>
                    <a:effectLst/>
                    <a:uLnTx/>
                    <a:uFillTx/>
                    <a:latin typeface="Times New Roman" pitchFamily="18" charset="0"/>
                    <a:cs typeface="Times New Roman" pitchFamily="18" charset="0"/>
                  </a:rPr>
                  <a:t>Vì đây là trung tâm của đất nước, đất rộng không bị ngập lụt.</a:t>
                </a:r>
                <a:endParaRPr kumimoji="0" lang="en-US" sz="32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5" name="Freeform 9">
              <a:extLst>
                <a:ext uri="{FF2B5EF4-FFF2-40B4-BE49-F238E27FC236}">
                  <a16:creationId xmlns="" xmlns:a16="http://schemas.microsoft.com/office/drawing/2014/main" id="{DA31024A-73C5-AEAF-4AAA-4BE2CF837191}"/>
                </a:ext>
              </a:extLst>
            </p:cNvPr>
            <p:cNvSpPr/>
            <p:nvPr/>
          </p:nvSpPr>
          <p:spPr>
            <a:xfrm>
              <a:off x="10029411" y="5185852"/>
              <a:ext cx="1369036" cy="1468303"/>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17" name="Freeform 11">
            <a:extLst>
              <a:ext uri="{FF2B5EF4-FFF2-40B4-BE49-F238E27FC236}">
                <a16:creationId xmlns="" xmlns:a16="http://schemas.microsoft.com/office/drawing/2014/main" id="{6902F5C3-DA39-BE73-D94A-8EE898F789AD}"/>
              </a:ext>
            </a:extLst>
          </p:cNvPr>
          <p:cNvSpPr/>
          <p:nvPr/>
        </p:nvSpPr>
        <p:spPr>
          <a:xfrm>
            <a:off x="517237" y="4085990"/>
            <a:ext cx="956289" cy="663238"/>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11" name="Freeform 7">
            <a:hlinkClick r:id="rId15" action="ppaction://hlinksldjump"/>
            <a:extLst>
              <a:ext uri="{FF2B5EF4-FFF2-40B4-BE49-F238E27FC236}">
                <a16:creationId xmlns="" xmlns:a16="http://schemas.microsoft.com/office/drawing/2014/main" id="{C7509518-F2A4-E2E3-5E14-B09BBE878723}"/>
              </a:ext>
            </a:extLst>
          </p:cNvPr>
          <p:cNvSpPr/>
          <p:nvPr/>
        </p:nvSpPr>
        <p:spPr>
          <a:xfrm flipH="1">
            <a:off x="11228289" y="6450288"/>
            <a:ext cx="782631" cy="376894"/>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nvGrpSpPr>
          <p:cNvPr id="22" name="Group 21">
            <a:extLst>
              <a:ext uri="{FF2B5EF4-FFF2-40B4-BE49-F238E27FC236}">
                <a16:creationId xmlns="" xmlns:a16="http://schemas.microsoft.com/office/drawing/2014/main" id="{E38CF3CB-C19F-0494-7E1C-146A0B7EC06D}"/>
              </a:ext>
            </a:extLst>
          </p:cNvPr>
          <p:cNvGrpSpPr/>
          <p:nvPr/>
        </p:nvGrpSpPr>
        <p:grpSpPr>
          <a:xfrm>
            <a:off x="273333" y="112406"/>
            <a:ext cx="11456539" cy="1297294"/>
            <a:chOff x="410000" y="168608"/>
            <a:chExt cx="17184808" cy="2868505"/>
          </a:xfrm>
        </p:grpSpPr>
        <p:grpSp>
          <p:nvGrpSpPr>
            <p:cNvPr id="14" name="Group 13">
              <a:extLst>
                <a:ext uri="{FF2B5EF4-FFF2-40B4-BE49-F238E27FC236}">
                  <a16:creationId xmlns="" xmlns:a16="http://schemas.microsoft.com/office/drawing/2014/main" id="{FF27C887-AA02-C26B-E804-851124E55D1B}"/>
                </a:ext>
              </a:extLst>
            </p:cNvPr>
            <p:cNvGrpSpPr/>
            <p:nvPr/>
          </p:nvGrpSpPr>
          <p:grpSpPr>
            <a:xfrm>
              <a:off x="2659608" y="291621"/>
              <a:ext cx="14935200" cy="2745492"/>
              <a:chOff x="2022870" y="151672"/>
              <a:chExt cx="14935200" cy="1235463"/>
            </a:xfrm>
          </p:grpSpPr>
          <p:sp>
            <p:nvSpPr>
              <p:cNvPr id="2" name="Rectangle: Rounded Corners 1">
                <a:extLst>
                  <a:ext uri="{FF2B5EF4-FFF2-40B4-BE49-F238E27FC236}">
                    <a16:creationId xmlns="" xmlns:a16="http://schemas.microsoft.com/office/drawing/2014/main" id="{A7FCE345-7D5D-FAA8-71CA-445548B9B639}"/>
                  </a:ext>
                </a:extLst>
              </p:cNvPr>
              <p:cNvSpPr/>
              <p:nvPr/>
            </p:nvSpPr>
            <p:spPr>
              <a:xfrm>
                <a:off x="2022870" y="151672"/>
                <a:ext cx="14935200" cy="1235463"/>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1FB4B26A-1892-873E-11F5-CAB2EEA7414A}"/>
                  </a:ext>
                </a:extLst>
              </p:cNvPr>
              <p:cNvSpPr/>
              <p:nvPr/>
            </p:nvSpPr>
            <p:spPr>
              <a:xfrm>
                <a:off x="2498048" y="299083"/>
                <a:ext cx="13984845" cy="37394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Times New Roman" pitchFamily="18" charset="0"/>
                    <a:cs typeface="Times New Roman" pitchFamily="18" charset="0"/>
                  </a:rPr>
                  <a:t>Vì sao vua Lý Thái Tổ dời đô về Đại La?</a:t>
                </a:r>
                <a:endParaRPr kumimoji="0" lang="en-US" sz="3200" b="1"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3" name="Freeform 5">
              <a:extLst>
                <a:ext uri="{FF2B5EF4-FFF2-40B4-BE49-F238E27FC236}">
                  <a16:creationId xmlns=""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08A35990-2302-EEB6-6841-8B6033739A3F}"/>
                </a:ext>
              </a:extLst>
            </p:cNvPr>
            <p:cNvSpPr/>
            <p:nvPr/>
          </p:nvSpPr>
          <p:spPr>
            <a:xfrm>
              <a:off x="922569" y="876850"/>
              <a:ext cx="1639390" cy="830997"/>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prstClr val="black"/>
                  </a:solidFill>
                  <a:effectLst/>
                  <a:uLnTx/>
                  <a:uFillTx/>
                  <a:latin typeface="Times New Roman" pitchFamily="18" charset="0"/>
                  <a:cs typeface="Times New Roman" pitchFamily="18" charset="0"/>
                </a:rPr>
                <a:t>Câu 2</a:t>
              </a:r>
            </a:p>
          </p:txBody>
        </p:sp>
      </p:grpSp>
      <p:pic>
        <p:nvPicPr>
          <p:cNvPr id="2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19"/>
          <a:stretch>
            <a:fillRect/>
          </a:stretch>
        </p:blipFill>
        <p:spPr>
          <a:xfrm>
            <a:off x="12576687" y="-6248400"/>
            <a:ext cx="1085851" cy="736622"/>
          </a:xfrm>
          <a:prstGeom prst="rect">
            <a:avLst/>
          </a:prstGeom>
        </p:spPr>
      </p:pic>
      <p:sp>
        <p:nvSpPr>
          <p:cNvPr id="32" name="Oval 25"/>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0</a:t>
            </a:r>
          </a:p>
        </p:txBody>
      </p:sp>
      <p:sp>
        <p:nvSpPr>
          <p:cNvPr id="35" name="Oval 26"/>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1</a:t>
            </a:r>
          </a:p>
        </p:txBody>
      </p:sp>
      <p:sp>
        <p:nvSpPr>
          <p:cNvPr id="39" name="Oval 35"/>
          <p:cNvSpPr>
            <a:spLocks noChangeArrowheads="1"/>
          </p:cNvSpPr>
          <p:nvPr/>
        </p:nvSpPr>
        <p:spPr bwMode="auto">
          <a:xfrm>
            <a:off x="10948886" y="1131411"/>
            <a:ext cx="1381125"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2</a:t>
            </a:r>
          </a:p>
        </p:txBody>
      </p:sp>
      <p:sp>
        <p:nvSpPr>
          <p:cNvPr id="40" name="Oval 36"/>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3</a:t>
            </a:r>
          </a:p>
        </p:txBody>
      </p:sp>
      <p:sp>
        <p:nvSpPr>
          <p:cNvPr id="41" name="Oval 37"/>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4</a:t>
            </a:r>
          </a:p>
        </p:txBody>
      </p:sp>
      <p:sp>
        <p:nvSpPr>
          <p:cNvPr id="42" name="Oval 38"/>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5</a:t>
            </a:r>
          </a:p>
        </p:txBody>
      </p:sp>
      <p:sp>
        <p:nvSpPr>
          <p:cNvPr id="43" name="Oval 39"/>
          <p:cNvSpPr>
            <a:spLocks noChangeArrowheads="1"/>
          </p:cNvSpPr>
          <p:nvPr/>
        </p:nvSpPr>
        <p:spPr bwMode="auto">
          <a:xfrm>
            <a:off x="10948886" y="1131411"/>
            <a:ext cx="1341437" cy="496466"/>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r>
              <a:rPr lang="en-US" sz="3200" b="1">
                <a:latin typeface="Times New Roman" pitchFamily="18" charset="0"/>
                <a:cs typeface="Times New Roman" pitchFamily="18" charset="0"/>
              </a:rPr>
              <a:t>6</a:t>
            </a:r>
          </a:p>
        </p:txBody>
      </p:sp>
      <p:sp>
        <p:nvSpPr>
          <p:cNvPr id="44" name="Oval 40"/>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7</a:t>
            </a:r>
          </a:p>
        </p:txBody>
      </p:sp>
      <p:sp>
        <p:nvSpPr>
          <p:cNvPr id="45" name="Oval 41"/>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8</a:t>
            </a:r>
          </a:p>
        </p:txBody>
      </p:sp>
      <p:sp>
        <p:nvSpPr>
          <p:cNvPr id="46" name="Oval 42"/>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a:latin typeface="Times New Roman" pitchFamily="18" charset="0"/>
                <a:cs typeface="Times New Roman" pitchFamily="18" charset="0"/>
              </a:rPr>
              <a:t>9</a:t>
            </a:r>
          </a:p>
        </p:txBody>
      </p:sp>
      <p:sp>
        <p:nvSpPr>
          <p:cNvPr id="47" name="Oval 43"/>
          <p:cNvSpPr>
            <a:spLocks noChangeArrowheads="1"/>
          </p:cNvSpPr>
          <p:nvPr/>
        </p:nvSpPr>
        <p:spPr bwMode="auto">
          <a:xfrm>
            <a:off x="10948886" y="1131411"/>
            <a:ext cx="1341437" cy="496466"/>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200" b="1" dirty="0">
                <a:latin typeface="Times New Roman" pitchFamily="18" charset="0"/>
                <a:cs typeface="Times New Roman" pitchFamily="18" charset="0"/>
              </a:rPr>
              <a:t>10</a:t>
            </a:r>
          </a:p>
        </p:txBody>
      </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Bottom)">
                                      <p:cBhvr>
                                        <p:cTn id="7" dur="500"/>
                                        <p:tgtEl>
                                          <p:spTgt spid="3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slide(fromBottom)">
                                      <p:cBhvr>
                                        <p:cTn id="10" dur="500"/>
                                        <p:tgtEl>
                                          <p:spTgt spid="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slide(fromBottom)">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slide(fromBottom)">
                                      <p:cBhvr>
                                        <p:cTn id="16" dur="500"/>
                                        <p:tgtEl>
                                          <p:spTgt spid="4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slide(fromBottom)">
                                      <p:cBhvr>
                                        <p:cTn id="19" dur="500"/>
                                        <p:tgtEl>
                                          <p:spTgt spid="41"/>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slide(fromBottom)">
                                      <p:cBhvr>
                                        <p:cTn id="22" dur="500"/>
                                        <p:tgtEl>
                                          <p:spTgt spid="4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slide(fromBottom)">
                                      <p:cBhvr>
                                        <p:cTn id="25" dur="500"/>
                                        <p:tgtEl>
                                          <p:spTgt spid="43"/>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lide(fromBottom)">
                                      <p:cBhvr>
                                        <p:cTn id="28" dur="500"/>
                                        <p:tgtEl>
                                          <p:spTgt spid="4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slide(fromBottom)">
                                      <p:cBhvr>
                                        <p:cTn id="31" dur="500"/>
                                        <p:tgtEl>
                                          <p:spTgt spid="45"/>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lide(fromBottom)">
                                      <p:cBhvr>
                                        <p:cTn id="34" dur="500"/>
                                        <p:tgtEl>
                                          <p:spTgt spid="46"/>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slide(fromBottom)">
                                      <p:cBhvr>
                                        <p:cTn id="37" dur="500"/>
                                        <p:tgtEl>
                                          <p:spTgt spid="47"/>
                                        </p:tgtEl>
                                      </p:cBhvr>
                                    </p:animEffect>
                                  </p:childTnLst>
                                </p:cTn>
                              </p:par>
                            </p:childTnLst>
                          </p:cTn>
                        </p:par>
                        <p:par>
                          <p:cTn id="38" fill="hold">
                            <p:stCondLst>
                              <p:cond delay="500"/>
                            </p:stCondLst>
                            <p:childTnLst>
                              <p:par>
                                <p:cTn id="39" presetID="1" presetClass="exit" presetSubtype="0" fill="hold" grpId="1" nodeType="afterEffect">
                                  <p:stCondLst>
                                    <p:cond delay="1000"/>
                                  </p:stCondLst>
                                  <p:childTnLst>
                                    <p:set>
                                      <p:cBhvr>
                                        <p:cTn id="40"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childTnLst>
                          </p:cTn>
                        </p:par>
                        <p:par>
                          <p:cTn id="41" fill="hold">
                            <p:stCondLst>
                              <p:cond delay="1500"/>
                            </p:stCondLst>
                            <p:childTnLst>
                              <p:par>
                                <p:cTn id="42" presetID="1" presetClass="exit" presetSubtype="0" fill="hold" grpId="1" nodeType="afterEffect">
                                  <p:stCondLst>
                                    <p:cond delay="1000"/>
                                  </p:stCondLst>
                                  <p:childTnLst>
                                    <p:set>
                                      <p:cBhvr>
                                        <p:cTn id="43"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childTnLst>
                          </p:cTn>
                        </p:par>
                        <p:par>
                          <p:cTn id="44" fill="hold">
                            <p:stCondLst>
                              <p:cond delay="2500"/>
                            </p:stCondLst>
                            <p:childTnLst>
                              <p:par>
                                <p:cTn id="45" presetID="1" presetClass="exit" presetSubtype="0" fill="hold" grpId="1" nodeType="afterEffect">
                                  <p:stCondLst>
                                    <p:cond delay="1000"/>
                                  </p:stCondLst>
                                  <p:childTnLst>
                                    <p:set>
                                      <p:cBhvr>
                                        <p:cTn id="46"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7" fill="hold">
                            <p:stCondLst>
                              <p:cond delay="3500"/>
                            </p:stCondLst>
                            <p:childTnLst>
                              <p:par>
                                <p:cTn id="48" presetID="1" presetClass="exit" presetSubtype="0" fill="hold" grpId="1" nodeType="afterEffect">
                                  <p:stCondLst>
                                    <p:cond delay="1000"/>
                                  </p:stCondLst>
                                  <p:childTnLst>
                                    <p:set>
                                      <p:cBhvr>
                                        <p:cTn id="49"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childTnLst>
                          </p:cTn>
                        </p:par>
                        <p:par>
                          <p:cTn id="50" fill="hold">
                            <p:stCondLst>
                              <p:cond delay="4500"/>
                            </p:stCondLst>
                            <p:childTnLst>
                              <p:par>
                                <p:cTn id="51" presetID="1" presetClass="exit" presetSubtype="0" fill="hold" grpId="1" nodeType="afterEffect">
                                  <p:stCondLst>
                                    <p:cond delay="1000"/>
                                  </p:stCondLst>
                                  <p:childTnLst>
                                    <p:set>
                                      <p:cBhvr>
                                        <p:cTn id="52"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childTnLst>
                          </p:cTn>
                        </p:par>
                        <p:par>
                          <p:cTn id="53" fill="hold">
                            <p:stCondLst>
                              <p:cond delay="5500"/>
                            </p:stCondLst>
                            <p:childTnLst>
                              <p:par>
                                <p:cTn id="54" presetID="1" presetClass="exit" presetSubtype="0" fill="hold" grpId="1" nodeType="afterEffect">
                                  <p:stCondLst>
                                    <p:cond delay="1000"/>
                                  </p:stCondLst>
                                  <p:childTnLst>
                                    <p:set>
                                      <p:cBhvr>
                                        <p:cTn id="55"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childTnLst>
                          </p:cTn>
                        </p:par>
                        <p:par>
                          <p:cTn id="56" fill="hold">
                            <p:stCondLst>
                              <p:cond delay="6500"/>
                            </p:stCondLst>
                            <p:childTnLst>
                              <p:par>
                                <p:cTn id="57" presetID="1" presetClass="exit" presetSubtype="0" fill="hold" grpId="1" nodeType="afterEffect">
                                  <p:stCondLst>
                                    <p:cond delay="1000"/>
                                  </p:stCondLst>
                                  <p:childTnLst>
                                    <p:set>
                                      <p:cBhvr>
                                        <p:cTn id="58"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hammer.wav"/>
                                        </p:tgtEl>
                                      </p:cMediaNode>
                                    </p:audio>
                                  </p:subTnLst>
                                </p:cTn>
                              </p:par>
                            </p:childTnLst>
                          </p:cTn>
                        </p:par>
                        <p:par>
                          <p:cTn id="59" fill="hold">
                            <p:stCondLst>
                              <p:cond delay="7500"/>
                            </p:stCondLst>
                            <p:childTnLst>
                              <p:par>
                                <p:cTn id="60" presetID="1" presetClass="exit" presetSubtype="0" fill="hold" grpId="1" nodeType="afterEffect">
                                  <p:stCondLst>
                                    <p:cond delay="1000"/>
                                  </p:stCondLst>
                                  <p:childTnLst>
                                    <p:set>
                                      <p:cBhvr>
                                        <p:cTn id="61"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hammer.wav"/>
                                        </p:tgtEl>
                                      </p:cMediaNode>
                                    </p:audio>
                                  </p:subTnLst>
                                </p:cTn>
                              </p:par>
                            </p:childTnLst>
                          </p:cTn>
                        </p:par>
                        <p:par>
                          <p:cTn id="62" fill="hold">
                            <p:stCondLst>
                              <p:cond delay="8500"/>
                            </p:stCondLst>
                            <p:childTnLst>
                              <p:par>
                                <p:cTn id="63" presetID="1" presetClass="exit" presetSubtype="0" fill="hold" grpId="1" nodeType="afterEffect">
                                  <p:stCondLst>
                                    <p:cond delay="1000"/>
                                  </p:stCondLst>
                                  <p:childTnLst>
                                    <p:set>
                                      <p:cBhvr>
                                        <p:cTn id="6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hammer.wav"/>
                                        </p:tgtEl>
                                      </p:cMediaNode>
                                    </p:audio>
                                  </p:subTnLst>
                                </p:cTn>
                              </p:par>
                            </p:childTnLst>
                          </p:cTn>
                        </p:par>
                        <p:par>
                          <p:cTn id="65" fill="hold">
                            <p:stCondLst>
                              <p:cond delay="9500"/>
                            </p:stCondLst>
                            <p:childTnLst>
                              <p:par>
                                <p:cTn id="66" presetID="1" presetClass="exit" presetSubtype="0" fill="hold" grpId="1" nodeType="afterEffect">
                                  <p:stCondLst>
                                    <p:cond delay="1000"/>
                                  </p:stCondLst>
                                  <p:childTnLst>
                                    <p:set>
                                      <p:cBhvr>
                                        <p:cTn id="67"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8" fill="hold">
                            <p:stCondLst>
                              <p:cond delay="10500"/>
                            </p:stCondLst>
                            <p:childTnLst>
                              <p:par>
                                <p:cTn id="69" presetID="1" presetClass="exit" presetSubtype="0" fill="hold" grpId="1" nodeType="afterEffect">
                                  <p:stCondLst>
                                    <p:cond delay="1000"/>
                                  </p:stCondLst>
                                  <p:childTnLst>
                                    <p:set>
                                      <p:cBhvr>
                                        <p:cTn id="7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bomb.wav"/>
                                        </p:tgtEl>
                                      </p:cMediaNode>
                                    </p:audio>
                                  </p:subTnLst>
                                </p:cTn>
                              </p:par>
                            </p:childTnLst>
                          </p:cTn>
                        </p:par>
                      </p:childTnLst>
                    </p:cTn>
                  </p:par>
                  <p:par>
                    <p:cTn id="71" fill="hold">
                      <p:stCondLst>
                        <p:cond delay="indefinite"/>
                      </p:stCondLst>
                      <p:childTnLst>
                        <p:par>
                          <p:cTn id="72" fill="hold">
                            <p:stCondLst>
                              <p:cond delay="0"/>
                            </p:stCondLst>
                            <p:childTnLst>
                              <p:par>
                                <p:cTn id="73" presetID="32" presetClass="emph" presetSubtype="0" fill="hold" nodeType="clickEffect">
                                  <p:stCondLst>
                                    <p:cond delay="0"/>
                                  </p:stCondLst>
                                  <p:childTnLst>
                                    <p:animRot by="120000">
                                      <p:cBhvr>
                                        <p:cTn id="74" dur="100" fill="hold">
                                          <p:stCondLst>
                                            <p:cond delay="0"/>
                                          </p:stCondLst>
                                        </p:cTn>
                                        <p:tgtEl>
                                          <p:spTgt spid="12"/>
                                        </p:tgtEl>
                                        <p:attrNameLst>
                                          <p:attrName>r</p:attrName>
                                        </p:attrNameLst>
                                      </p:cBhvr>
                                    </p:animRot>
                                    <p:animRot by="-240000">
                                      <p:cBhvr>
                                        <p:cTn id="75" dur="200" fill="hold">
                                          <p:stCondLst>
                                            <p:cond delay="200"/>
                                          </p:stCondLst>
                                        </p:cTn>
                                        <p:tgtEl>
                                          <p:spTgt spid="12"/>
                                        </p:tgtEl>
                                        <p:attrNameLst>
                                          <p:attrName>r</p:attrName>
                                        </p:attrNameLst>
                                      </p:cBhvr>
                                    </p:animRot>
                                    <p:animRot by="240000">
                                      <p:cBhvr>
                                        <p:cTn id="76" dur="200" fill="hold">
                                          <p:stCondLst>
                                            <p:cond delay="400"/>
                                          </p:stCondLst>
                                        </p:cTn>
                                        <p:tgtEl>
                                          <p:spTgt spid="12"/>
                                        </p:tgtEl>
                                        <p:attrNameLst>
                                          <p:attrName>r</p:attrName>
                                        </p:attrNameLst>
                                      </p:cBhvr>
                                    </p:animRot>
                                    <p:animRot by="-240000">
                                      <p:cBhvr>
                                        <p:cTn id="77" dur="200" fill="hold">
                                          <p:stCondLst>
                                            <p:cond delay="600"/>
                                          </p:stCondLst>
                                        </p:cTn>
                                        <p:tgtEl>
                                          <p:spTgt spid="12"/>
                                        </p:tgtEl>
                                        <p:attrNameLst>
                                          <p:attrName>r</p:attrName>
                                        </p:attrNameLst>
                                      </p:cBhvr>
                                    </p:animRot>
                                    <p:animRot by="120000">
                                      <p:cBhvr>
                                        <p:cTn id="78" dur="200" fill="hold">
                                          <p:stCondLst>
                                            <p:cond delay="800"/>
                                          </p:stCondLst>
                                        </p:cTn>
                                        <p:tgtEl>
                                          <p:spTgt spid="12"/>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Tieng-tinh-tinh-www_tiengdong_com.wav"/>
                                        </p:tgtEl>
                                      </p:cMediaNode>
                                    </p:audio>
                                  </p:subTnLst>
                                </p:cTn>
                              </p:par>
                              <p:par>
                                <p:cTn id="79" presetID="2" presetClass="exit" presetSubtype="4" fill="hold" nodeType="withEffect">
                                  <p:stCondLst>
                                    <p:cond delay="0"/>
                                  </p:stCondLst>
                                  <p:childTnLst>
                                    <p:anim calcmode="lin" valueType="num">
                                      <p:cBhvr additive="base">
                                        <p:cTn id="80" dur="500"/>
                                        <p:tgtEl>
                                          <p:spTgt spid="13"/>
                                        </p:tgtEl>
                                        <p:attrNameLst>
                                          <p:attrName>ppt_x</p:attrName>
                                        </p:attrNameLst>
                                      </p:cBhvr>
                                      <p:tavLst>
                                        <p:tav tm="0">
                                          <p:val>
                                            <p:strVal val="ppt_x"/>
                                          </p:val>
                                        </p:tav>
                                        <p:tav tm="100000">
                                          <p:val>
                                            <p:strVal val="ppt_x"/>
                                          </p:val>
                                        </p:tav>
                                      </p:tavLst>
                                    </p:anim>
                                    <p:anim calcmode="lin" valueType="num">
                                      <p:cBhvr additive="base">
                                        <p:cTn id="81" dur="500"/>
                                        <p:tgtEl>
                                          <p:spTgt spid="13"/>
                                        </p:tgtEl>
                                        <p:attrNameLst>
                                          <p:attrName>ppt_y</p:attrName>
                                        </p:attrNameLst>
                                      </p:cBhvr>
                                      <p:tavLst>
                                        <p:tav tm="0">
                                          <p:val>
                                            <p:strVal val="ppt_y"/>
                                          </p:val>
                                        </p:tav>
                                        <p:tav tm="100000">
                                          <p:val>
                                            <p:strVal val="1+ppt_h/2"/>
                                          </p:val>
                                        </p:tav>
                                      </p:tavLst>
                                    </p:anim>
                                    <p:set>
                                      <p:cBhvr>
                                        <p:cTn id="82" dur="1" fill="hold">
                                          <p:stCondLst>
                                            <p:cond delay="499"/>
                                          </p:stCondLst>
                                        </p:cTn>
                                        <p:tgtEl>
                                          <p:spTgt spid="13"/>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18"/>
                                        </p:tgtEl>
                                        <p:attrNameLst>
                                          <p:attrName>ppt_x</p:attrName>
                                        </p:attrNameLst>
                                      </p:cBhvr>
                                      <p:tavLst>
                                        <p:tav tm="0">
                                          <p:val>
                                            <p:strVal val="ppt_x"/>
                                          </p:val>
                                        </p:tav>
                                        <p:tav tm="100000">
                                          <p:val>
                                            <p:strVal val="ppt_x"/>
                                          </p:val>
                                        </p:tav>
                                      </p:tavLst>
                                    </p:anim>
                                    <p:anim calcmode="lin" valueType="num">
                                      <p:cBhvr additive="base">
                                        <p:cTn id="85" dur="500"/>
                                        <p:tgtEl>
                                          <p:spTgt spid="18"/>
                                        </p:tgtEl>
                                        <p:attrNameLst>
                                          <p:attrName>ppt_y</p:attrName>
                                        </p:attrNameLst>
                                      </p:cBhvr>
                                      <p:tavLst>
                                        <p:tav tm="0">
                                          <p:val>
                                            <p:strVal val="ppt_y"/>
                                          </p:val>
                                        </p:tav>
                                        <p:tav tm="100000">
                                          <p:val>
                                            <p:strVal val="1+ppt_h/2"/>
                                          </p:val>
                                        </p:tav>
                                      </p:tavLst>
                                    </p:anim>
                                    <p:set>
                                      <p:cBhvr>
                                        <p:cTn id="86" dur="1" fill="hold">
                                          <p:stCondLst>
                                            <p:cond delay="499"/>
                                          </p:stCondLst>
                                        </p:cTn>
                                        <p:tgtEl>
                                          <p:spTgt spid="1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20"/>
                                        </p:tgtEl>
                                        <p:attrNameLst>
                                          <p:attrName>ppt_x</p:attrName>
                                        </p:attrNameLst>
                                      </p:cBhvr>
                                      <p:tavLst>
                                        <p:tav tm="0">
                                          <p:val>
                                            <p:strVal val="ppt_x"/>
                                          </p:val>
                                        </p:tav>
                                        <p:tav tm="100000">
                                          <p:val>
                                            <p:strVal val="ppt_x"/>
                                          </p:val>
                                        </p:tav>
                                      </p:tavLst>
                                    </p:anim>
                                    <p:anim calcmode="lin" valueType="num">
                                      <p:cBhvr additive="base">
                                        <p:cTn id="89" dur="500"/>
                                        <p:tgtEl>
                                          <p:spTgt spid="20"/>
                                        </p:tgtEl>
                                        <p:attrNameLst>
                                          <p:attrName>ppt_y</p:attrName>
                                        </p:attrNameLst>
                                      </p:cBhvr>
                                      <p:tavLst>
                                        <p:tav tm="0">
                                          <p:val>
                                            <p:strVal val="ppt_y"/>
                                          </p:val>
                                        </p:tav>
                                        <p:tav tm="100000">
                                          <p:val>
                                            <p:strVal val="1+ppt_h/2"/>
                                          </p:val>
                                        </p:tav>
                                      </p:tavLst>
                                    </p:anim>
                                    <p:set>
                                      <p:cBhvr>
                                        <p:cTn id="90" dur="1" fill="hold">
                                          <p:stCondLst>
                                            <p:cond delay="499"/>
                                          </p:stCondLst>
                                        </p:cTn>
                                        <p:tgtEl>
                                          <p:spTgt spid="20"/>
                                        </p:tgtEl>
                                        <p:attrNameLst>
                                          <p:attrName>style.visibility</p:attrName>
                                        </p:attrNameLst>
                                      </p:cBhvr>
                                      <p:to>
                                        <p:strVal val="hidden"/>
                                      </p:to>
                                    </p:set>
                                  </p:childTnLst>
                                </p:cTn>
                              </p:par>
                              <p:par>
                                <p:cTn id="91" presetID="1" presetClass="mediacall" presetSubtype="0" fill="hold" nodeType="withEffect">
                                  <p:stCondLst>
                                    <p:cond delay="0"/>
                                  </p:stCondLst>
                                  <p:childTnLst>
                                    <p:cmd type="call" cmd="playFrom(0.0)">
                                      <p:cBhvr>
                                        <p:cTn id="92" dur="7797"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8"/>
                </p:tgtEl>
              </p:cMediaNode>
            </p:audio>
          </p:childTnLst>
        </p:cTn>
      </p:par>
    </p:tnLst>
    <p:bldLst>
      <p:bldP spid="32" grpId="0" animBg="1"/>
      <p:bldP spid="32" grpId="1" animBg="1"/>
      <p:bldP spid="35" grpId="0" animBg="1"/>
      <p:bldP spid="35"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BCB9F851-3E25-F8A9-6A51-103A85474059}"/>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8" name="Rectangle 37">
                <a:extLst>
                  <a:ext uri="{FF2B5EF4-FFF2-40B4-BE49-F238E27FC236}">
                    <a16:creationId xmlns="" xmlns:a16="http://schemas.microsoft.com/office/drawing/2014/main" id="{FECD63F7-2C6B-8795-1A78-99D68C253A58}"/>
                  </a:ext>
                </a:extLst>
              </p:cNvPr>
              <p:cNvSpPr/>
              <p:nvPr/>
            </p:nvSpPr>
            <p:spPr>
              <a:xfrm>
                <a:off x="3213550" y="3962411"/>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Hoa </a:t>
                </a:r>
                <a:r>
                  <a:rPr kumimoji="0" lang="en-US" sz="3600" b="0" i="0" u="none" strike="noStrike" kern="1200" cap="none" spc="0" normalizeH="0" baseline="0" noProof="0" dirty="0" err="1">
                    <a:ln w="0"/>
                    <a:solidFill>
                      <a:prstClr val="black"/>
                    </a:solidFill>
                    <a:effectLst/>
                    <a:uLnTx/>
                    <a:uFillTx/>
                    <a:latin typeface="Times New Roman" pitchFamily="18" charset="0"/>
                    <a:cs typeface="Times New Roman" pitchFamily="18" charset="0"/>
                  </a:rPr>
                  <a:t>Lư</a:t>
                </a:r>
                <a:endPar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6" name="Freeform 10">
              <a:extLst>
                <a:ext uri="{FF2B5EF4-FFF2-40B4-BE49-F238E27FC236}">
                  <a16:creationId xmlns=""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2" name="Group 11">
            <a:extLst>
              <a:ext uri="{FF2B5EF4-FFF2-40B4-BE49-F238E27FC236}">
                <a16:creationId xmlns="" xmlns:a16="http://schemas.microsoft.com/office/drawing/2014/main" id="{1C6DB5A3-0587-3F8F-343C-7C51DE49EF03}"/>
              </a:ext>
            </a:extLst>
          </p:cNvPr>
          <p:cNvGrpSpPr/>
          <p:nvPr/>
        </p:nvGrpSpPr>
        <p:grpSpPr>
          <a:xfrm>
            <a:off x="-48913" y="2377330"/>
            <a:ext cx="5886737" cy="1536381"/>
            <a:chOff x="65933" y="3526723"/>
            <a:chExt cx="8830106" cy="2304572"/>
          </a:xfrm>
        </p:grpSpPr>
        <p:grpSp>
          <p:nvGrpSpPr>
            <p:cNvPr id="8" name="Group 7">
              <a:extLst>
                <a:ext uri="{FF2B5EF4-FFF2-40B4-BE49-F238E27FC236}">
                  <a16:creationId xmlns=""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A0E219F5-F811-83E3-7DCD-6D925D09D5BC}"/>
                  </a:ext>
                </a:extLst>
              </p:cNvPr>
              <p:cNvSpPr/>
              <p:nvPr/>
            </p:nvSpPr>
            <p:spPr>
              <a:xfrm>
                <a:off x="3142873" y="410399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dirty="0" err="1">
                    <a:ln w="0"/>
                    <a:solidFill>
                      <a:prstClr val="black"/>
                    </a:solidFill>
                    <a:latin typeface="Times New Roman" pitchFamily="18" charset="0"/>
                    <a:cs typeface="Times New Roman" pitchFamily="18" charset="0"/>
                  </a:rPr>
                  <a:t>Đại</a:t>
                </a:r>
                <a:r>
                  <a:rPr lang="en-US" sz="3600" dirty="0">
                    <a:ln w="0"/>
                    <a:solidFill>
                      <a:prstClr val="black"/>
                    </a:solidFill>
                    <a:latin typeface="Times New Roman" pitchFamily="18" charset="0"/>
                    <a:cs typeface="Times New Roman" pitchFamily="18" charset="0"/>
                  </a:rPr>
                  <a:t> </a:t>
                </a:r>
                <a:r>
                  <a:rPr lang="en-US" sz="3600" dirty="0" err="1">
                    <a:ln w="0"/>
                    <a:solidFill>
                      <a:prstClr val="black"/>
                    </a:solidFill>
                    <a:latin typeface="Times New Roman" pitchFamily="18" charset="0"/>
                    <a:cs typeface="Times New Roman" pitchFamily="18" charset="0"/>
                  </a:rPr>
                  <a:t>Việt</a:t>
                </a:r>
                <a:endPar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9" name="Freeform 8">
              <a:extLst>
                <a:ext uri="{FF2B5EF4-FFF2-40B4-BE49-F238E27FC236}">
                  <a16:creationId xmlns=""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3" name="Group 12">
            <a:extLst>
              <a:ext uri="{FF2B5EF4-FFF2-40B4-BE49-F238E27FC236}">
                <a16:creationId xmlns="" xmlns:a16="http://schemas.microsoft.com/office/drawing/2014/main" id="{F5C7B204-351A-2FDF-BD91-C5439E1FE480}"/>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 xmlns:a16="http://schemas.microsoft.com/office/drawing/2014/main" id="{D9E032EB-56B3-5E83-A117-209B900A4397}"/>
                  </a:ext>
                </a:extLst>
              </p:cNvPr>
              <p:cNvSpPr/>
              <p:nvPr/>
            </p:nvSpPr>
            <p:spPr>
              <a:xfrm>
                <a:off x="3314710" y="395247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dirty="0" err="1">
                    <a:ln w="0"/>
                    <a:solidFill>
                      <a:prstClr val="black"/>
                    </a:solidFill>
                    <a:latin typeface="Times New Roman" pitchFamily="18" charset="0"/>
                    <a:cs typeface="Times New Roman" pitchFamily="18" charset="0"/>
                  </a:rPr>
                  <a:t>Đại</a:t>
                </a:r>
                <a:r>
                  <a:rPr lang="en-US" sz="3600" dirty="0">
                    <a:ln w="0"/>
                    <a:solidFill>
                      <a:prstClr val="black"/>
                    </a:solidFill>
                    <a:latin typeface="Times New Roman" pitchFamily="18" charset="0"/>
                    <a:cs typeface="Times New Roman" pitchFamily="18" charset="0"/>
                  </a:rPr>
                  <a:t> Nam</a:t>
                </a:r>
                <a:endPar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5" name="Freeform 9">
              <a:extLst>
                <a:ext uri="{FF2B5EF4-FFF2-40B4-BE49-F238E27FC236}">
                  <a16:creationId xmlns=""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8" name="Group 17">
            <a:extLst>
              <a:ext uri="{FF2B5EF4-FFF2-40B4-BE49-F238E27FC236}">
                <a16:creationId xmlns="" xmlns:a16="http://schemas.microsoft.com/office/drawing/2014/main" id="{0A82E4FF-6AA2-0CD1-3B5C-F32C2137837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 xmlns:a16="http://schemas.microsoft.com/office/drawing/2014/main" id="{3B7EC282-4C8D-5E6B-8018-821C3D9F3BF7}"/>
                  </a:ext>
                </a:extLst>
              </p:cNvPr>
              <p:cNvSpPr/>
              <p:nvPr/>
            </p:nvSpPr>
            <p:spPr>
              <a:xfrm>
                <a:off x="3213550" y="4025151"/>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Phong Châu</a:t>
                </a:r>
              </a:p>
            </p:txBody>
          </p:sp>
        </p:grpSp>
        <p:sp>
          <p:nvSpPr>
            <p:cNvPr id="17" name="Freeform 11">
              <a:extLst>
                <a:ext uri="{FF2B5EF4-FFF2-40B4-BE49-F238E27FC236}">
                  <a16:creationId xmlns=""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 xmlns:a16="http://schemas.microsoft.com/office/drawing/2014/main" id="{5C24C995-2B56-77EE-36F7-11F5B367E0F9}"/>
              </a:ext>
            </a:extLst>
          </p:cNvPr>
          <p:cNvGrpSpPr/>
          <p:nvPr/>
        </p:nvGrpSpPr>
        <p:grpSpPr>
          <a:xfrm>
            <a:off x="462128" y="194414"/>
            <a:ext cx="11267744" cy="1293268"/>
            <a:chOff x="693192" y="291621"/>
            <a:chExt cx="16901616" cy="1939902"/>
          </a:xfrm>
        </p:grpSpPr>
        <p:grpSp>
          <p:nvGrpSpPr>
            <p:cNvPr id="14" name="Group 13">
              <a:extLst>
                <a:ext uri="{FF2B5EF4-FFF2-40B4-BE49-F238E27FC236}">
                  <a16:creationId xmlns=""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1FB4B26A-1892-873E-11F5-CAB2EEA7414A}"/>
                  </a:ext>
                </a:extLst>
              </p:cNvPr>
              <p:cNvSpPr/>
              <p:nvPr/>
            </p:nvSpPr>
            <p:spPr>
              <a:xfrm>
                <a:off x="2498048" y="299083"/>
                <a:ext cx="13984845" cy="1754327"/>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Kinh đô cũ của nước ta trước khi rời đô ra thành Đại La tên là gì?</a:t>
                </a:r>
                <a:endPar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9" name="Freeform 4">
              <a:extLst>
                <a:ext uri="{FF2B5EF4-FFF2-40B4-BE49-F238E27FC236}">
                  <a16:creationId xmlns=""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96A0C718-BCAD-3E0B-54F7-AD538867299F}"/>
                </a:ext>
              </a:extLst>
            </p:cNvPr>
            <p:cNvSpPr/>
            <p:nvPr/>
          </p:nvSpPr>
          <p:spPr>
            <a:xfrm>
              <a:off x="832398" y="876849"/>
              <a:ext cx="1819730" cy="923330"/>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uLnTx/>
                  <a:uFillTx/>
                  <a:latin typeface="Times New Roman" pitchFamily="18" charset="0"/>
                  <a:cs typeface="Times New Roman" pitchFamily="18" charset="0"/>
                </a:rPr>
                <a:t>Câu 3</a:t>
              </a:r>
            </a:p>
          </p:txBody>
        </p:sp>
      </p:grpSp>
      <p:sp>
        <p:nvSpPr>
          <p:cNvPr id="10" name="Freeform 7">
            <a:hlinkClick r:id="rId16" action="ppaction://hlinksldjump"/>
            <a:extLst>
              <a:ext uri="{FF2B5EF4-FFF2-40B4-BE49-F238E27FC236}">
                <a16:creationId xmlns="" xmlns:a16="http://schemas.microsoft.com/office/drawing/2014/main" id="{EEDA63E5-1306-3B6A-5D8D-27028B64F0A1}"/>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3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19"/>
          <a:stretch>
            <a:fillRect/>
          </a:stretch>
        </p:blipFill>
        <p:spPr>
          <a:xfrm>
            <a:off x="9935920" y="-1253650"/>
            <a:ext cx="1085851" cy="1085851"/>
          </a:xfrm>
          <a:prstGeom prst="rect">
            <a:avLst/>
          </a:prstGeom>
        </p:spPr>
      </p:pic>
      <p:sp>
        <p:nvSpPr>
          <p:cNvPr id="39" name="Oval 25"/>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0</a:t>
            </a:r>
          </a:p>
        </p:txBody>
      </p:sp>
      <p:sp>
        <p:nvSpPr>
          <p:cNvPr id="40" name="Oval 26"/>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1</a:t>
            </a:r>
          </a:p>
        </p:txBody>
      </p:sp>
      <p:sp>
        <p:nvSpPr>
          <p:cNvPr id="41" name="Oval 35"/>
          <p:cNvSpPr>
            <a:spLocks noChangeArrowheads="1"/>
          </p:cNvSpPr>
          <p:nvPr/>
        </p:nvSpPr>
        <p:spPr bwMode="auto">
          <a:xfrm>
            <a:off x="8308119" y="6126162"/>
            <a:ext cx="1381125"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2</a:t>
            </a:r>
          </a:p>
        </p:txBody>
      </p:sp>
      <p:sp>
        <p:nvSpPr>
          <p:cNvPr id="42" name="Oval 36"/>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3</a:t>
            </a:r>
          </a:p>
        </p:txBody>
      </p:sp>
      <p:sp>
        <p:nvSpPr>
          <p:cNvPr id="43" name="Oval 37"/>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4</a:t>
            </a:r>
          </a:p>
        </p:txBody>
      </p:sp>
      <p:sp>
        <p:nvSpPr>
          <p:cNvPr id="44" name="Oval 38"/>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5</a:t>
            </a:r>
          </a:p>
        </p:txBody>
      </p:sp>
      <p:sp>
        <p:nvSpPr>
          <p:cNvPr id="45" name="Oval 39"/>
          <p:cNvSpPr>
            <a:spLocks noChangeArrowheads="1"/>
          </p:cNvSpPr>
          <p:nvPr/>
        </p:nvSpPr>
        <p:spPr bwMode="auto">
          <a:xfrm>
            <a:off x="8308119" y="6126162"/>
            <a:ext cx="1341437" cy="731838"/>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r>
              <a:rPr lang="en-US" sz="3600" b="1">
                <a:latin typeface="Times New Roman" pitchFamily="18" charset="0"/>
                <a:cs typeface="Times New Roman" pitchFamily="18" charset="0"/>
              </a:rPr>
              <a:t>6</a:t>
            </a:r>
          </a:p>
        </p:txBody>
      </p:sp>
      <p:sp>
        <p:nvSpPr>
          <p:cNvPr id="46" name="Oval 40"/>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7</a:t>
            </a:r>
          </a:p>
        </p:txBody>
      </p:sp>
      <p:sp>
        <p:nvSpPr>
          <p:cNvPr id="47" name="Oval 41"/>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8</a:t>
            </a:r>
          </a:p>
        </p:txBody>
      </p:sp>
      <p:sp>
        <p:nvSpPr>
          <p:cNvPr id="48" name="Oval 42"/>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9</a:t>
            </a:r>
          </a:p>
        </p:txBody>
      </p:sp>
      <p:sp>
        <p:nvSpPr>
          <p:cNvPr id="49" name="Oval 43"/>
          <p:cNvSpPr>
            <a:spLocks noChangeArrowheads="1"/>
          </p:cNvSpPr>
          <p:nvPr/>
        </p:nvSpPr>
        <p:spPr bwMode="auto">
          <a:xfrm>
            <a:off x="8308119" y="6126162"/>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10</a:t>
            </a: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slide(fromBottom)">
                                      <p:cBhvr>
                                        <p:cTn id="12" dur="500"/>
                                        <p:tgtEl>
                                          <p:spTgt spid="3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lide(fromBottom)">
                                      <p:cBhvr>
                                        <p:cTn id="15" dur="500"/>
                                        <p:tgtEl>
                                          <p:spTgt spid="40"/>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slide(fromBottom)">
                                      <p:cBhvr>
                                        <p:cTn id="18" dur="500"/>
                                        <p:tgtEl>
                                          <p:spTgt spid="4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slide(fromBottom)">
                                      <p:cBhvr>
                                        <p:cTn id="21" dur="500"/>
                                        <p:tgtEl>
                                          <p:spTgt spid="4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slide(fromBottom)">
                                      <p:cBhvr>
                                        <p:cTn id="24" dur="500"/>
                                        <p:tgtEl>
                                          <p:spTgt spid="4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slide(fromBottom)">
                                      <p:cBhvr>
                                        <p:cTn id="27" dur="500"/>
                                        <p:tgtEl>
                                          <p:spTgt spid="44"/>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slide(fromBottom)">
                                      <p:cBhvr>
                                        <p:cTn id="30" dur="500"/>
                                        <p:tgtEl>
                                          <p:spTgt spid="4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slide(fromBottom)">
                                      <p:cBhvr>
                                        <p:cTn id="33" dur="500"/>
                                        <p:tgtEl>
                                          <p:spTgt spid="46"/>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slide(fromBottom)">
                                      <p:cBhvr>
                                        <p:cTn id="36" dur="500"/>
                                        <p:tgtEl>
                                          <p:spTgt spid="47"/>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slide(fromBottom)">
                                      <p:cBhvr>
                                        <p:cTn id="39" dur="500"/>
                                        <p:tgtEl>
                                          <p:spTgt spid="48"/>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slide(fromBottom)">
                                      <p:cBhvr>
                                        <p:cTn id="42" dur="500"/>
                                        <p:tgtEl>
                                          <p:spTgt spid="49"/>
                                        </p:tgtEl>
                                      </p:cBhvr>
                                    </p:animEffect>
                                  </p:childTnLst>
                                </p:cTn>
                              </p:par>
                            </p:childTnLst>
                          </p:cTn>
                        </p:par>
                        <p:par>
                          <p:cTn id="43" fill="hold">
                            <p:stCondLst>
                              <p:cond delay="500"/>
                            </p:stCondLst>
                            <p:childTnLst>
                              <p:par>
                                <p:cTn id="44" presetID="1" presetClass="exit" presetSubtype="0" fill="hold" grpId="1" nodeType="afterEffect">
                                  <p:stCondLst>
                                    <p:cond delay="1000"/>
                                  </p:stCondLst>
                                  <p:childTnLst>
                                    <p:set>
                                      <p:cBhvr>
                                        <p:cTn id="45"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p:stCondLst>
                              <p:cond delay="1500"/>
                            </p:stCondLst>
                            <p:childTnLst>
                              <p:par>
                                <p:cTn id="47" presetID="1" presetClass="exit" presetSubtype="0" fill="hold" grpId="1" nodeType="afterEffect">
                                  <p:stCondLst>
                                    <p:cond delay="1000"/>
                                  </p:stCondLst>
                                  <p:childTnLst>
                                    <p:set>
                                      <p:cBhvr>
                                        <p:cTn id="48"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hammer.wav"/>
                                        </p:tgtEl>
                                      </p:cMediaNode>
                                    </p:audio>
                                  </p:subTnLst>
                                </p:cTn>
                              </p:par>
                            </p:childTnLst>
                          </p:cTn>
                        </p:par>
                        <p:par>
                          <p:cTn id="49" fill="hold">
                            <p:stCondLst>
                              <p:cond delay="2500"/>
                            </p:stCondLst>
                            <p:childTnLst>
                              <p:par>
                                <p:cTn id="50" presetID="1" presetClass="exit" presetSubtype="0" fill="hold" grpId="1" nodeType="afterEffect">
                                  <p:stCondLst>
                                    <p:cond delay="1000"/>
                                  </p:stCondLst>
                                  <p:childTnLst>
                                    <p:set>
                                      <p:cBhvr>
                                        <p:cTn id="51"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2" fill="hold">
                            <p:stCondLst>
                              <p:cond delay="3500"/>
                            </p:stCondLst>
                            <p:childTnLst>
                              <p:par>
                                <p:cTn id="53" presetID="1" presetClass="exit" presetSubtype="0" fill="hold" grpId="1" nodeType="afterEffect">
                                  <p:stCondLst>
                                    <p:cond delay="1000"/>
                                  </p:stCondLst>
                                  <p:childTnLst>
                                    <p:set>
                                      <p:cBhvr>
                                        <p:cTn id="54"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hammer.wav"/>
                                        </p:tgtEl>
                                      </p:cMediaNode>
                                    </p:audio>
                                  </p:subTnLst>
                                </p:cTn>
                              </p:par>
                            </p:childTnLst>
                          </p:cTn>
                        </p:par>
                        <p:par>
                          <p:cTn id="55" fill="hold">
                            <p:stCondLst>
                              <p:cond delay="4500"/>
                            </p:stCondLst>
                            <p:childTnLst>
                              <p:par>
                                <p:cTn id="56" presetID="1" presetClass="exit" presetSubtype="0" fill="hold" grpId="1" nodeType="afterEffect">
                                  <p:stCondLst>
                                    <p:cond delay="100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hammer.wav"/>
                                        </p:tgtEl>
                                      </p:cMediaNode>
                                    </p:audio>
                                  </p:subTnLst>
                                </p:cTn>
                              </p:par>
                            </p:childTnLst>
                          </p:cTn>
                        </p:par>
                        <p:par>
                          <p:cTn id="58" fill="hold">
                            <p:stCondLst>
                              <p:cond delay="5500"/>
                            </p:stCondLst>
                            <p:childTnLst>
                              <p:par>
                                <p:cTn id="59" presetID="1" presetClass="exit" presetSubtype="0" fill="hold" grpId="1" nodeType="afterEffect">
                                  <p:stCondLst>
                                    <p:cond delay="1000"/>
                                  </p:stCondLst>
                                  <p:childTnLst>
                                    <p:set>
                                      <p:cBhvr>
                                        <p:cTn id="60"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hammer.wav"/>
                                        </p:tgtEl>
                                      </p:cMediaNode>
                                    </p:audio>
                                  </p:subTnLst>
                                </p:cTn>
                              </p:par>
                            </p:childTnLst>
                          </p:cTn>
                        </p:par>
                        <p:par>
                          <p:cTn id="61" fill="hold">
                            <p:stCondLst>
                              <p:cond delay="6500"/>
                            </p:stCondLst>
                            <p:childTnLst>
                              <p:par>
                                <p:cTn id="62" presetID="1" presetClass="exit" presetSubtype="0" fill="hold" grpId="1" nodeType="afterEffect">
                                  <p:stCondLst>
                                    <p:cond delay="1000"/>
                                  </p:stCondLst>
                                  <p:childTnLst>
                                    <p:set>
                                      <p:cBhvr>
                                        <p:cTn id="63"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4" fill="hold">
                            <p:stCondLst>
                              <p:cond delay="7500"/>
                            </p:stCondLst>
                            <p:childTnLst>
                              <p:par>
                                <p:cTn id="65" presetID="1" presetClass="exit" presetSubtype="0" fill="hold" grpId="1" nodeType="afterEffect">
                                  <p:stCondLst>
                                    <p:cond delay="1000"/>
                                  </p:stCondLst>
                                  <p:childTnLst>
                                    <p:set>
                                      <p:cBhvr>
                                        <p:cTn id="66"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7" fill="hold">
                            <p:stCondLst>
                              <p:cond delay="8500"/>
                            </p:stCondLst>
                            <p:childTnLst>
                              <p:par>
                                <p:cTn id="68" presetID="1" presetClass="exit" presetSubtype="0" fill="hold" grpId="1" nodeType="afterEffect">
                                  <p:stCondLst>
                                    <p:cond delay="1000"/>
                                  </p:stCondLst>
                                  <p:childTnLst>
                                    <p:set>
                                      <p:cBhvr>
                                        <p:cTn id="69"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0" fill="hold">
                            <p:stCondLst>
                              <p:cond delay="9500"/>
                            </p:stCondLst>
                            <p:childTnLst>
                              <p:par>
                                <p:cTn id="71" presetID="1" presetClass="exit" presetSubtype="0" fill="hold" grpId="1" nodeType="afterEffect">
                                  <p:stCondLst>
                                    <p:cond delay="1000"/>
                                  </p:stCondLst>
                                  <p:childTnLst>
                                    <p:set>
                                      <p:cBhvr>
                                        <p:cTn id="72"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hammer.wav"/>
                                        </p:tgtEl>
                                      </p:cMediaNode>
                                    </p:audio>
                                  </p:subTnLst>
                                </p:cTn>
                              </p:par>
                            </p:childTnLst>
                          </p:cTn>
                        </p:par>
                        <p:par>
                          <p:cTn id="73" fill="hold">
                            <p:stCondLst>
                              <p:cond delay="10500"/>
                            </p:stCondLst>
                            <p:childTnLst>
                              <p:par>
                                <p:cTn id="74" presetID="1" presetClass="exit" presetSubtype="0" fill="hold" grpId="1" nodeType="afterEffect">
                                  <p:stCondLst>
                                    <p:cond delay="1000"/>
                                  </p:stCondLst>
                                  <p:childTnLst>
                                    <p:set>
                                      <p:cBhvr>
                                        <p:cTn id="75"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bomb.wav"/>
                                        </p:tgtEl>
                                      </p:cMediaNode>
                                    </p:audio>
                                  </p:subTnLst>
                                </p:cTn>
                              </p:par>
                            </p:childTnLst>
                          </p:cTn>
                        </p:par>
                      </p:childTnLst>
                    </p:cTn>
                  </p:par>
                  <p:par>
                    <p:cTn id="76" fill="hold">
                      <p:stCondLst>
                        <p:cond delay="indefinite"/>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20"/>
                                        </p:tgtEl>
                                        <p:attrNameLst>
                                          <p:attrName>r</p:attrName>
                                        </p:attrNameLst>
                                      </p:cBhvr>
                                    </p:animRot>
                                    <p:animRot by="-240000">
                                      <p:cBhvr>
                                        <p:cTn id="80" dur="200" fill="hold">
                                          <p:stCondLst>
                                            <p:cond delay="200"/>
                                          </p:stCondLst>
                                        </p:cTn>
                                        <p:tgtEl>
                                          <p:spTgt spid="20"/>
                                        </p:tgtEl>
                                        <p:attrNameLst>
                                          <p:attrName>r</p:attrName>
                                        </p:attrNameLst>
                                      </p:cBhvr>
                                    </p:animRot>
                                    <p:animRot by="240000">
                                      <p:cBhvr>
                                        <p:cTn id="81" dur="200" fill="hold">
                                          <p:stCondLst>
                                            <p:cond delay="400"/>
                                          </p:stCondLst>
                                        </p:cTn>
                                        <p:tgtEl>
                                          <p:spTgt spid="20"/>
                                        </p:tgtEl>
                                        <p:attrNameLst>
                                          <p:attrName>r</p:attrName>
                                        </p:attrNameLst>
                                      </p:cBhvr>
                                    </p:animRot>
                                    <p:animRot by="-240000">
                                      <p:cBhvr>
                                        <p:cTn id="82" dur="200" fill="hold">
                                          <p:stCondLst>
                                            <p:cond delay="600"/>
                                          </p:stCondLst>
                                        </p:cTn>
                                        <p:tgtEl>
                                          <p:spTgt spid="20"/>
                                        </p:tgtEl>
                                        <p:attrNameLst>
                                          <p:attrName>r</p:attrName>
                                        </p:attrNameLst>
                                      </p:cBhvr>
                                    </p:animRot>
                                    <p:animRot by="120000">
                                      <p:cBhvr>
                                        <p:cTn id="83" dur="200" fill="hold">
                                          <p:stCondLst>
                                            <p:cond delay="800"/>
                                          </p:stCondLst>
                                        </p:cTn>
                                        <p:tgtEl>
                                          <p:spTgt spid="2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tiengdong_com.wav"/>
                                        </p:tgtEl>
                                      </p:cMediaNode>
                                    </p:audio>
                                  </p:subTnLst>
                                </p:cTn>
                              </p:par>
                              <p:par>
                                <p:cTn id="84" presetID="42" presetClass="exit" presetSubtype="0" fill="hold" nodeType="withEffect">
                                  <p:stCondLst>
                                    <p:cond delay="0"/>
                                  </p:stCondLst>
                                  <p:childTnLst>
                                    <p:animEffect transition="out" filter="fade">
                                      <p:cBhvr>
                                        <p:cTn id="85" dur="1000"/>
                                        <p:tgtEl>
                                          <p:spTgt spid="12"/>
                                        </p:tgtEl>
                                      </p:cBhvr>
                                    </p:animEffect>
                                    <p:anim calcmode="lin" valueType="num">
                                      <p:cBhvr>
                                        <p:cTn id="86" dur="1000"/>
                                        <p:tgtEl>
                                          <p:spTgt spid="12"/>
                                        </p:tgtEl>
                                        <p:attrNameLst>
                                          <p:attrName>ppt_x</p:attrName>
                                        </p:attrNameLst>
                                      </p:cBhvr>
                                      <p:tavLst>
                                        <p:tav tm="0">
                                          <p:val>
                                            <p:strVal val="ppt_x"/>
                                          </p:val>
                                        </p:tav>
                                        <p:tav tm="100000">
                                          <p:val>
                                            <p:strVal val="ppt_x"/>
                                          </p:val>
                                        </p:tav>
                                      </p:tavLst>
                                    </p:anim>
                                    <p:anim calcmode="lin" valueType="num">
                                      <p:cBhvr>
                                        <p:cTn id="87" dur="1000"/>
                                        <p:tgtEl>
                                          <p:spTgt spid="12"/>
                                        </p:tgtEl>
                                        <p:attrNameLst>
                                          <p:attrName>ppt_y</p:attrName>
                                        </p:attrNameLst>
                                      </p:cBhvr>
                                      <p:tavLst>
                                        <p:tav tm="0">
                                          <p:val>
                                            <p:strVal val="ppt_y"/>
                                          </p:val>
                                        </p:tav>
                                        <p:tav tm="100000">
                                          <p:val>
                                            <p:strVal val="ppt_y+.1"/>
                                          </p:val>
                                        </p:tav>
                                      </p:tavLst>
                                    </p:anim>
                                    <p:set>
                                      <p:cBhvr>
                                        <p:cTn id="88" dur="1" fill="hold">
                                          <p:stCondLst>
                                            <p:cond delay="999"/>
                                          </p:stCondLst>
                                        </p:cTn>
                                        <p:tgtEl>
                                          <p:spTgt spid="12"/>
                                        </p:tgtEl>
                                        <p:attrNameLst>
                                          <p:attrName>style.visibility</p:attrName>
                                        </p:attrNameLst>
                                      </p:cBhvr>
                                      <p:to>
                                        <p:strVal val="hidden"/>
                                      </p:to>
                                    </p:set>
                                  </p:childTnLst>
                                </p:cTn>
                              </p:par>
                              <p:par>
                                <p:cTn id="89" presetID="42" presetClass="exit" presetSubtype="0" fill="hold" nodeType="withEffect">
                                  <p:stCondLst>
                                    <p:cond delay="0"/>
                                  </p:stCondLst>
                                  <p:childTnLst>
                                    <p:animEffect transition="out" filter="fade">
                                      <p:cBhvr>
                                        <p:cTn id="90" dur="1000"/>
                                        <p:tgtEl>
                                          <p:spTgt spid="13"/>
                                        </p:tgtEl>
                                      </p:cBhvr>
                                    </p:animEffect>
                                    <p:anim calcmode="lin" valueType="num">
                                      <p:cBhvr>
                                        <p:cTn id="91" dur="1000"/>
                                        <p:tgtEl>
                                          <p:spTgt spid="13"/>
                                        </p:tgtEl>
                                        <p:attrNameLst>
                                          <p:attrName>ppt_x</p:attrName>
                                        </p:attrNameLst>
                                      </p:cBhvr>
                                      <p:tavLst>
                                        <p:tav tm="0">
                                          <p:val>
                                            <p:strVal val="ppt_x"/>
                                          </p:val>
                                        </p:tav>
                                        <p:tav tm="100000">
                                          <p:val>
                                            <p:strVal val="ppt_x"/>
                                          </p:val>
                                        </p:tav>
                                      </p:tavLst>
                                    </p:anim>
                                    <p:anim calcmode="lin" valueType="num">
                                      <p:cBhvr>
                                        <p:cTn id="92" dur="1000"/>
                                        <p:tgtEl>
                                          <p:spTgt spid="13"/>
                                        </p:tgtEl>
                                        <p:attrNameLst>
                                          <p:attrName>ppt_y</p:attrName>
                                        </p:attrNameLst>
                                      </p:cBhvr>
                                      <p:tavLst>
                                        <p:tav tm="0">
                                          <p:val>
                                            <p:strVal val="ppt_y"/>
                                          </p:val>
                                        </p:tav>
                                        <p:tav tm="100000">
                                          <p:val>
                                            <p:strVal val="ppt_y+.1"/>
                                          </p:val>
                                        </p:tav>
                                      </p:tavLst>
                                    </p:anim>
                                    <p:set>
                                      <p:cBhvr>
                                        <p:cTn id="93" dur="1" fill="hold">
                                          <p:stCondLst>
                                            <p:cond delay="999"/>
                                          </p:stCondLst>
                                        </p:cTn>
                                        <p:tgtEl>
                                          <p:spTgt spid="13"/>
                                        </p:tgtEl>
                                        <p:attrNameLst>
                                          <p:attrName>style.visibility</p:attrName>
                                        </p:attrNameLst>
                                      </p:cBhvr>
                                      <p:to>
                                        <p:strVal val="hidden"/>
                                      </p:to>
                                    </p:set>
                                  </p:childTnLst>
                                </p:cTn>
                              </p:par>
                              <p:par>
                                <p:cTn id="94" presetID="42" presetClass="exit" presetSubtype="0" fill="hold" nodeType="withEffect">
                                  <p:stCondLst>
                                    <p:cond delay="0"/>
                                  </p:stCondLst>
                                  <p:childTnLst>
                                    <p:animEffect transition="out" filter="fade">
                                      <p:cBhvr>
                                        <p:cTn id="95" dur="1000"/>
                                        <p:tgtEl>
                                          <p:spTgt spid="18"/>
                                        </p:tgtEl>
                                      </p:cBhvr>
                                    </p:animEffect>
                                    <p:anim calcmode="lin" valueType="num">
                                      <p:cBhvr>
                                        <p:cTn id="96" dur="1000"/>
                                        <p:tgtEl>
                                          <p:spTgt spid="18"/>
                                        </p:tgtEl>
                                        <p:attrNameLst>
                                          <p:attrName>ppt_x</p:attrName>
                                        </p:attrNameLst>
                                      </p:cBhvr>
                                      <p:tavLst>
                                        <p:tav tm="0">
                                          <p:val>
                                            <p:strVal val="ppt_x"/>
                                          </p:val>
                                        </p:tav>
                                        <p:tav tm="100000">
                                          <p:val>
                                            <p:strVal val="ppt_x"/>
                                          </p:val>
                                        </p:tav>
                                      </p:tavLst>
                                    </p:anim>
                                    <p:anim calcmode="lin" valueType="num">
                                      <p:cBhvr>
                                        <p:cTn id="97" dur="1000"/>
                                        <p:tgtEl>
                                          <p:spTgt spid="18"/>
                                        </p:tgtEl>
                                        <p:attrNameLst>
                                          <p:attrName>ppt_y</p:attrName>
                                        </p:attrNameLst>
                                      </p:cBhvr>
                                      <p:tavLst>
                                        <p:tav tm="0">
                                          <p:val>
                                            <p:strVal val="ppt_y"/>
                                          </p:val>
                                        </p:tav>
                                        <p:tav tm="100000">
                                          <p:val>
                                            <p:strVal val="ppt_y+.1"/>
                                          </p:val>
                                        </p:tav>
                                      </p:tavLst>
                                    </p:anim>
                                    <p:set>
                                      <p:cBhvr>
                                        <p:cTn id="98" dur="1" fill="hold">
                                          <p:stCondLst>
                                            <p:cond delay="999"/>
                                          </p:stCondLst>
                                        </p:cTn>
                                        <p:tgtEl>
                                          <p:spTgt spid="18"/>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779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1" fill="hold" display="0">
                  <p:stCondLst>
                    <p:cond delay="indefinite"/>
                  </p:stCondLst>
                  <p:endCondLst>
                    <p:cond evt="onStopAudio" delay="0">
                      <p:tgtEl>
                        <p:sldTgt/>
                      </p:tgtEl>
                    </p:cond>
                  </p:endCondLst>
                </p:cTn>
                <p:tgtEl>
                  <p:spTgt spid="35"/>
                </p:tgtEl>
              </p:cMediaNode>
            </p:audio>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39052381-37BF-F7F7-E8C7-4065A09B5E0D}"/>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8" name="Rectangle 37">
                <a:extLst>
                  <a:ext uri="{FF2B5EF4-FFF2-40B4-BE49-F238E27FC236}">
                    <a16:creationId xmlns="" xmlns:a16="http://schemas.microsoft.com/office/drawing/2014/main" id="{FECD63F7-2C6B-8795-1A78-99D68C253A58}"/>
                  </a:ext>
                </a:extLst>
              </p:cNvPr>
              <p:cNvSpPr/>
              <p:nvPr/>
            </p:nvSpPr>
            <p:spPr>
              <a:xfrm>
                <a:off x="3213550" y="4083127"/>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Lý </a:t>
                </a:r>
                <a:r>
                  <a:rPr kumimoji="0" lang="en-US" sz="3600" b="0" i="0" u="none" strike="noStrike" kern="1200" cap="none" spc="0" normalizeH="0" baseline="0" noProof="0" dirty="0" err="1">
                    <a:ln w="0"/>
                    <a:solidFill>
                      <a:prstClr val="black"/>
                    </a:solidFill>
                    <a:effectLst/>
                    <a:uLnTx/>
                    <a:uFillTx/>
                    <a:latin typeface="Times New Roman" pitchFamily="18" charset="0"/>
                    <a:cs typeface="Times New Roman" pitchFamily="18" charset="0"/>
                  </a:rPr>
                  <a:t>Bí</a:t>
                </a:r>
                <a:endPar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6" name="Freeform 10">
              <a:extLst>
                <a:ext uri="{FF2B5EF4-FFF2-40B4-BE49-F238E27FC236}">
                  <a16:creationId xmlns=""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2" name="Group 11">
            <a:extLst>
              <a:ext uri="{FF2B5EF4-FFF2-40B4-BE49-F238E27FC236}">
                <a16:creationId xmlns="" xmlns:a16="http://schemas.microsoft.com/office/drawing/2014/main" id="{EA57C591-5733-AC6C-1DA5-84FF2C042934}"/>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A0E219F5-F811-83E3-7DCD-6D925D09D5BC}"/>
                  </a:ext>
                </a:extLst>
              </p:cNvPr>
              <p:cNvSpPr/>
              <p:nvPr/>
            </p:nvSpPr>
            <p:spPr>
              <a:xfrm>
                <a:off x="3142873" y="4103996"/>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Lý </a:t>
                </a:r>
                <a:r>
                  <a:rPr kumimoji="0" lang="en-US" sz="3600" b="0" i="0" u="none" strike="noStrike" kern="1200" cap="none" spc="0" normalizeH="0" baseline="0" noProof="0" dirty="0" err="1">
                    <a:ln w="0"/>
                    <a:solidFill>
                      <a:prstClr val="black"/>
                    </a:solidFill>
                    <a:effectLst/>
                    <a:uLnTx/>
                    <a:uFillTx/>
                    <a:latin typeface="Times New Roman" pitchFamily="18" charset="0"/>
                    <a:cs typeface="Times New Roman" pitchFamily="18" charset="0"/>
                  </a:rPr>
                  <a:t>Công</a:t>
                </a: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w="0"/>
                    <a:solidFill>
                      <a:prstClr val="black"/>
                    </a:solidFill>
                    <a:effectLst/>
                    <a:uLnTx/>
                    <a:uFillTx/>
                    <a:latin typeface="Times New Roman" pitchFamily="18" charset="0"/>
                    <a:cs typeface="Times New Roman" pitchFamily="18" charset="0"/>
                  </a:rPr>
                  <a:t>Uẩn</a:t>
                </a:r>
                <a:endPar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9" name="Freeform 8">
              <a:extLst>
                <a:ext uri="{FF2B5EF4-FFF2-40B4-BE49-F238E27FC236}">
                  <a16:creationId xmlns=""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3" name="Group 12">
            <a:extLst>
              <a:ext uri="{FF2B5EF4-FFF2-40B4-BE49-F238E27FC236}">
                <a16:creationId xmlns="" xmlns:a16="http://schemas.microsoft.com/office/drawing/2014/main" id="{09C2B339-7EED-7F8D-84D4-2ED33FAB0CCA}"/>
              </a:ext>
            </a:extLst>
          </p:cNvPr>
          <p:cNvGrpSpPr/>
          <p:nvPr/>
        </p:nvGrpSpPr>
        <p:grpSpPr>
          <a:xfrm>
            <a:off x="6233461" y="2351149"/>
            <a:ext cx="5795321" cy="1536381"/>
            <a:chOff x="9350192" y="3526723"/>
            <a:chExt cx="8692981" cy="2304572"/>
          </a:xfrm>
        </p:grpSpPr>
        <p:grpSp>
          <p:nvGrpSpPr>
            <p:cNvPr id="29" name="Group 28">
              <a:extLst>
                <a:ext uri="{FF2B5EF4-FFF2-40B4-BE49-F238E27FC236}">
                  <a16:creationId xmlns="" xmlns:a16="http://schemas.microsoft.com/office/drawing/2014/main" id="{4BDBCFFD-9013-FFCF-FC68-4A1AB674C3FE}"/>
                </a:ext>
              </a:extLst>
            </p:cNvPr>
            <p:cNvGrpSpPr/>
            <p:nvPr/>
          </p:nvGrpSpPr>
          <p:grpSpPr>
            <a:xfrm>
              <a:off x="10537102" y="3526723"/>
              <a:ext cx="7506071" cy="2304572"/>
              <a:chOff x="2728823" y="3711329"/>
              <a:chExt cx="16186289" cy="1295400"/>
            </a:xfrm>
          </p:grpSpPr>
          <p:sp>
            <p:nvSpPr>
              <p:cNvPr id="30" name="Rectangle: Rounded Corners 29">
                <a:extLst>
                  <a:ext uri="{FF2B5EF4-FFF2-40B4-BE49-F238E27FC236}">
                    <a16:creationId xmlns=""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 xmlns:a16="http://schemas.microsoft.com/office/drawing/2014/main" id="{D9E032EB-56B3-5E83-A117-209B900A4397}"/>
                  </a:ext>
                </a:extLst>
              </p:cNvPr>
              <p:cNvSpPr/>
              <p:nvPr/>
            </p:nvSpPr>
            <p:spPr>
              <a:xfrm>
                <a:off x="3444529" y="4017098"/>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dirty="0">
                    <a:ln w="0"/>
                    <a:solidFill>
                      <a:prstClr val="black"/>
                    </a:solidFill>
                    <a:latin typeface="Times New Roman" pitchFamily="18" charset="0"/>
                    <a:cs typeface="Times New Roman" pitchFamily="18" charset="0"/>
                  </a:rPr>
                  <a:t>Lý </a:t>
                </a:r>
                <a:r>
                  <a:rPr lang="en-US" sz="3600" dirty="0" err="1">
                    <a:ln w="0"/>
                    <a:solidFill>
                      <a:prstClr val="black"/>
                    </a:solidFill>
                    <a:latin typeface="Times New Roman" pitchFamily="18" charset="0"/>
                    <a:cs typeface="Times New Roman" pitchFamily="18" charset="0"/>
                  </a:rPr>
                  <a:t>Nhân</a:t>
                </a:r>
                <a:r>
                  <a:rPr lang="en-US" sz="3600" dirty="0">
                    <a:ln w="0"/>
                    <a:solidFill>
                      <a:prstClr val="black"/>
                    </a:solidFill>
                    <a:latin typeface="Times New Roman" pitchFamily="18" charset="0"/>
                    <a:cs typeface="Times New Roman" pitchFamily="18" charset="0"/>
                  </a:rPr>
                  <a:t> </a:t>
                </a:r>
                <a:r>
                  <a:rPr lang="en-US" sz="3600" dirty="0" err="1">
                    <a:ln w="0"/>
                    <a:solidFill>
                      <a:prstClr val="black"/>
                    </a:solidFill>
                    <a:latin typeface="Times New Roman" pitchFamily="18" charset="0"/>
                    <a:cs typeface="Times New Roman" pitchFamily="18" charset="0"/>
                  </a:rPr>
                  <a:t>Tông</a:t>
                </a:r>
                <a:endParaRPr kumimoji="0" lang="vi-VN"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5" name="Freeform 9">
              <a:extLst>
                <a:ext uri="{FF2B5EF4-FFF2-40B4-BE49-F238E27FC236}">
                  <a16:creationId xmlns=""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8" name="Group 17">
            <a:extLst>
              <a:ext uri="{FF2B5EF4-FFF2-40B4-BE49-F238E27FC236}">
                <a16:creationId xmlns="" xmlns:a16="http://schemas.microsoft.com/office/drawing/2014/main" id="{3A14091D-49C6-E338-622E-D816998CEDD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Rectangle 33">
                <a:extLst>
                  <a:ext uri="{FF2B5EF4-FFF2-40B4-BE49-F238E27FC236}">
                    <a16:creationId xmlns="" xmlns:a16="http://schemas.microsoft.com/office/drawing/2014/main" id="{3B7EC282-4C8D-5E6B-8018-821C3D9F3BF7}"/>
                  </a:ext>
                </a:extLst>
              </p:cNvPr>
              <p:cNvSpPr/>
              <p:nvPr/>
            </p:nvSpPr>
            <p:spPr>
              <a:xfrm>
                <a:off x="3138066" y="3982454"/>
                <a:ext cx="15470583" cy="5190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Lý </a:t>
                </a:r>
                <a:r>
                  <a:rPr kumimoji="0" lang="en-US" sz="3600" b="0" i="0" u="none" strike="noStrike" kern="1200" cap="none" spc="0" normalizeH="0" baseline="0" noProof="0" dirty="0" err="1">
                    <a:ln w="0"/>
                    <a:solidFill>
                      <a:prstClr val="black"/>
                    </a:solidFill>
                    <a:effectLst/>
                    <a:uLnTx/>
                    <a:uFillTx/>
                    <a:latin typeface="Times New Roman" pitchFamily="18" charset="0"/>
                    <a:cs typeface="Times New Roman" pitchFamily="18" charset="0"/>
                  </a:rPr>
                  <a:t>Chiêu</a:t>
                </a:r>
                <a:r>
                  <a:rPr kumimoji="0" lang="en-US" sz="3600" b="0" i="0" u="none" strike="noStrike" kern="1200" cap="none" spc="0" normalizeH="0" baseline="0" noProof="0" dirty="0">
                    <a:ln w="0"/>
                    <a:solidFill>
                      <a:prstClr val="black"/>
                    </a:solidFill>
                    <a:effectLst/>
                    <a:uLnTx/>
                    <a:uFillTx/>
                    <a:latin typeface="Times New Roman" pitchFamily="18" charset="0"/>
                    <a:cs typeface="Times New Roman" pitchFamily="18" charset="0"/>
                  </a:rPr>
                  <a:t> Hoàng</a:t>
                </a:r>
                <a:endParaRPr kumimoji="0" lang="vi-VN" sz="3600" b="0"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17" name="Freeform 11">
              <a:extLst>
                <a:ext uri="{FF2B5EF4-FFF2-40B4-BE49-F238E27FC236}">
                  <a16:creationId xmlns=""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 xmlns:a16="http://schemas.microsoft.com/office/drawing/2014/main" id="{F5D8E142-1662-0180-8E54-EC50209AF23F}"/>
              </a:ext>
            </a:extLst>
          </p:cNvPr>
          <p:cNvGrpSpPr/>
          <p:nvPr/>
        </p:nvGrpSpPr>
        <p:grpSpPr>
          <a:xfrm>
            <a:off x="142811" y="160517"/>
            <a:ext cx="11587061" cy="1358341"/>
            <a:chOff x="214216" y="240775"/>
            <a:chExt cx="17380592" cy="2037511"/>
          </a:xfrm>
        </p:grpSpPr>
        <p:grpSp>
          <p:nvGrpSpPr>
            <p:cNvPr id="14" name="Group 13">
              <a:extLst>
                <a:ext uri="{FF2B5EF4-FFF2-40B4-BE49-F238E27FC236}">
                  <a16:creationId xmlns=""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1FB4B26A-1892-873E-11F5-CAB2EEA7414A}"/>
                  </a:ext>
                </a:extLst>
              </p:cNvPr>
              <p:cNvSpPr/>
              <p:nvPr/>
            </p:nvSpPr>
            <p:spPr>
              <a:xfrm>
                <a:off x="2498048" y="299083"/>
                <a:ext cx="13984845" cy="92332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Times New Roman" pitchFamily="18" charset="0"/>
                    <a:cs typeface="Times New Roman" pitchFamily="18" charset="0"/>
                  </a:rPr>
                  <a:t>Tên thật của vua Lý Thái Tổ là gì?</a:t>
                </a:r>
                <a:endParaRPr kumimoji="0" lang="en-US" sz="3600" b="1" i="0" u="none" strike="noStrike" kern="1200" cap="none" spc="0" normalizeH="0" baseline="0" noProof="0" dirty="0">
                  <a:ln w="0"/>
                  <a:solidFill>
                    <a:prstClr val="black"/>
                  </a:solidFill>
                  <a:effectLst/>
                  <a:uLnTx/>
                  <a:uFillTx/>
                  <a:latin typeface="Times New Roman" pitchFamily="18" charset="0"/>
                  <a:cs typeface="Times New Roman" pitchFamily="18" charset="0"/>
                </a:endParaRPr>
              </a:p>
            </p:txBody>
          </p:sp>
        </p:grpSp>
        <p:sp>
          <p:nvSpPr>
            <p:cNvPr id="9" name="Freeform 2">
              <a:extLst>
                <a:ext uri="{FF2B5EF4-FFF2-40B4-BE49-F238E27FC236}">
                  <a16:creationId xmlns=""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C45241F7-57E1-67AE-8BD4-E16E930C223C}"/>
                </a:ext>
              </a:extLst>
            </p:cNvPr>
            <p:cNvSpPr/>
            <p:nvPr/>
          </p:nvSpPr>
          <p:spPr>
            <a:xfrm>
              <a:off x="732313" y="874808"/>
              <a:ext cx="1819730" cy="92332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uLnTx/>
                  <a:uFillTx/>
                  <a:latin typeface="Times New Roman" pitchFamily="18" charset="0"/>
                  <a:cs typeface="Times New Roman" pitchFamily="18" charset="0"/>
                </a:rPr>
                <a:t>Câu 4</a:t>
              </a:r>
            </a:p>
          </p:txBody>
        </p:sp>
      </p:grpSp>
      <p:sp>
        <p:nvSpPr>
          <p:cNvPr id="10" name="Freeform 7">
            <a:hlinkClick r:id="rId16" action="ppaction://hlinksldjump"/>
            <a:extLst>
              <a:ext uri="{FF2B5EF4-FFF2-40B4-BE49-F238E27FC236}">
                <a16:creationId xmlns="" xmlns:a16="http://schemas.microsoft.com/office/drawing/2014/main" id="{E1B7871C-D1C6-134F-1A1C-5CD5C403245A}"/>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3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19"/>
          <a:stretch>
            <a:fillRect/>
          </a:stretch>
        </p:blipFill>
        <p:spPr>
          <a:xfrm>
            <a:off x="10594471" y="-1272586"/>
            <a:ext cx="1085851" cy="1085851"/>
          </a:xfrm>
          <a:prstGeom prst="rect">
            <a:avLst/>
          </a:prstGeom>
        </p:spPr>
      </p:pic>
      <p:sp>
        <p:nvSpPr>
          <p:cNvPr id="39" name="Oval 25"/>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0</a:t>
            </a:r>
          </a:p>
        </p:txBody>
      </p:sp>
      <p:sp>
        <p:nvSpPr>
          <p:cNvPr id="40" name="Oval 26"/>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1</a:t>
            </a:r>
          </a:p>
        </p:txBody>
      </p:sp>
      <p:sp>
        <p:nvSpPr>
          <p:cNvPr id="41" name="Oval 35"/>
          <p:cNvSpPr>
            <a:spLocks noChangeArrowheads="1"/>
          </p:cNvSpPr>
          <p:nvPr/>
        </p:nvSpPr>
        <p:spPr bwMode="auto">
          <a:xfrm>
            <a:off x="8966670" y="6107226"/>
            <a:ext cx="1381125"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2</a:t>
            </a:r>
          </a:p>
        </p:txBody>
      </p:sp>
      <p:sp>
        <p:nvSpPr>
          <p:cNvPr id="42" name="Oval 36"/>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3</a:t>
            </a:r>
          </a:p>
        </p:txBody>
      </p:sp>
      <p:sp>
        <p:nvSpPr>
          <p:cNvPr id="43" name="Oval 37"/>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4</a:t>
            </a:r>
          </a:p>
        </p:txBody>
      </p:sp>
      <p:sp>
        <p:nvSpPr>
          <p:cNvPr id="44" name="Oval 38"/>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5</a:t>
            </a:r>
          </a:p>
        </p:txBody>
      </p:sp>
      <p:sp>
        <p:nvSpPr>
          <p:cNvPr id="45" name="Oval 39"/>
          <p:cNvSpPr>
            <a:spLocks noChangeArrowheads="1"/>
          </p:cNvSpPr>
          <p:nvPr/>
        </p:nvSpPr>
        <p:spPr bwMode="auto">
          <a:xfrm>
            <a:off x="8966670" y="6107226"/>
            <a:ext cx="1341437" cy="731838"/>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r>
              <a:rPr lang="en-US" sz="3600" b="1">
                <a:latin typeface="Times New Roman" pitchFamily="18" charset="0"/>
                <a:cs typeface="Times New Roman" pitchFamily="18" charset="0"/>
              </a:rPr>
              <a:t>6</a:t>
            </a:r>
          </a:p>
        </p:txBody>
      </p:sp>
      <p:sp>
        <p:nvSpPr>
          <p:cNvPr id="46" name="Oval 40"/>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7</a:t>
            </a:r>
          </a:p>
        </p:txBody>
      </p:sp>
      <p:sp>
        <p:nvSpPr>
          <p:cNvPr id="47" name="Oval 41"/>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8</a:t>
            </a:r>
          </a:p>
        </p:txBody>
      </p:sp>
      <p:sp>
        <p:nvSpPr>
          <p:cNvPr id="48" name="Oval 42"/>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9</a:t>
            </a:r>
          </a:p>
        </p:txBody>
      </p:sp>
      <p:sp>
        <p:nvSpPr>
          <p:cNvPr id="49" name="Oval 43"/>
          <p:cNvSpPr>
            <a:spLocks noChangeArrowheads="1"/>
          </p:cNvSpPr>
          <p:nvPr/>
        </p:nvSpPr>
        <p:spPr bwMode="auto">
          <a:xfrm>
            <a:off x="8966670" y="6107226"/>
            <a:ext cx="1341437" cy="731838"/>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622" tIns="65311" rIns="130622" bIns="65311" anchor="ctr"/>
          <a:lstStyle/>
          <a:p>
            <a:pPr algn="ctr">
              <a:defRPr/>
            </a:pPr>
            <a:r>
              <a:rPr lang="en-US" sz="3600" b="1">
                <a:latin typeface="Times New Roman" pitchFamily="18" charset="0"/>
                <a:cs typeface="Times New Roman" pitchFamily="18" charset="0"/>
              </a:rPr>
              <a:t>10</a:t>
            </a:r>
          </a:p>
        </p:txBody>
      </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slide(fromBottom)">
                                      <p:cBhvr>
                                        <p:cTn id="12" dur="500"/>
                                        <p:tgtEl>
                                          <p:spTgt spid="3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lide(fromBottom)">
                                      <p:cBhvr>
                                        <p:cTn id="15" dur="500"/>
                                        <p:tgtEl>
                                          <p:spTgt spid="40"/>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slide(fromBottom)">
                                      <p:cBhvr>
                                        <p:cTn id="18" dur="500"/>
                                        <p:tgtEl>
                                          <p:spTgt spid="4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slide(fromBottom)">
                                      <p:cBhvr>
                                        <p:cTn id="21" dur="500"/>
                                        <p:tgtEl>
                                          <p:spTgt spid="4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slide(fromBottom)">
                                      <p:cBhvr>
                                        <p:cTn id="24" dur="500"/>
                                        <p:tgtEl>
                                          <p:spTgt spid="4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slide(fromBottom)">
                                      <p:cBhvr>
                                        <p:cTn id="27" dur="500"/>
                                        <p:tgtEl>
                                          <p:spTgt spid="44"/>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slide(fromBottom)">
                                      <p:cBhvr>
                                        <p:cTn id="30" dur="500"/>
                                        <p:tgtEl>
                                          <p:spTgt spid="4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slide(fromBottom)">
                                      <p:cBhvr>
                                        <p:cTn id="33" dur="500"/>
                                        <p:tgtEl>
                                          <p:spTgt spid="46"/>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slide(fromBottom)">
                                      <p:cBhvr>
                                        <p:cTn id="36" dur="500"/>
                                        <p:tgtEl>
                                          <p:spTgt spid="47"/>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slide(fromBottom)">
                                      <p:cBhvr>
                                        <p:cTn id="39" dur="500"/>
                                        <p:tgtEl>
                                          <p:spTgt spid="48"/>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slide(fromBottom)">
                                      <p:cBhvr>
                                        <p:cTn id="42" dur="500"/>
                                        <p:tgtEl>
                                          <p:spTgt spid="49"/>
                                        </p:tgtEl>
                                      </p:cBhvr>
                                    </p:animEffect>
                                  </p:childTnLst>
                                </p:cTn>
                              </p:par>
                            </p:childTnLst>
                          </p:cTn>
                        </p:par>
                        <p:par>
                          <p:cTn id="43" fill="hold">
                            <p:stCondLst>
                              <p:cond delay="500"/>
                            </p:stCondLst>
                            <p:childTnLst>
                              <p:par>
                                <p:cTn id="44" presetID="1" presetClass="exit" presetSubtype="0" fill="hold" grpId="1" nodeType="afterEffect">
                                  <p:stCondLst>
                                    <p:cond delay="1000"/>
                                  </p:stCondLst>
                                  <p:childTnLst>
                                    <p:set>
                                      <p:cBhvr>
                                        <p:cTn id="45"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p:stCondLst>
                              <p:cond delay="1500"/>
                            </p:stCondLst>
                            <p:childTnLst>
                              <p:par>
                                <p:cTn id="47" presetID="1" presetClass="exit" presetSubtype="0" fill="hold" grpId="1" nodeType="afterEffect">
                                  <p:stCondLst>
                                    <p:cond delay="1000"/>
                                  </p:stCondLst>
                                  <p:childTnLst>
                                    <p:set>
                                      <p:cBhvr>
                                        <p:cTn id="48"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hammer.wav"/>
                                        </p:tgtEl>
                                      </p:cMediaNode>
                                    </p:audio>
                                  </p:subTnLst>
                                </p:cTn>
                              </p:par>
                            </p:childTnLst>
                          </p:cTn>
                        </p:par>
                        <p:par>
                          <p:cTn id="49" fill="hold">
                            <p:stCondLst>
                              <p:cond delay="2500"/>
                            </p:stCondLst>
                            <p:childTnLst>
                              <p:par>
                                <p:cTn id="50" presetID="1" presetClass="exit" presetSubtype="0" fill="hold" grpId="1" nodeType="afterEffect">
                                  <p:stCondLst>
                                    <p:cond delay="1000"/>
                                  </p:stCondLst>
                                  <p:childTnLst>
                                    <p:set>
                                      <p:cBhvr>
                                        <p:cTn id="51" dur="1" fill="hold">
                                          <p:stCondLst>
                                            <p:cond delay="0"/>
                                          </p:stCondLst>
                                        </p:cTn>
                                        <p:tgtEl>
                                          <p:spTgt spid="4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2" fill="hold">
                            <p:stCondLst>
                              <p:cond delay="3500"/>
                            </p:stCondLst>
                            <p:childTnLst>
                              <p:par>
                                <p:cTn id="53" presetID="1" presetClass="exit" presetSubtype="0" fill="hold" grpId="1" nodeType="afterEffect">
                                  <p:stCondLst>
                                    <p:cond delay="1000"/>
                                  </p:stCondLst>
                                  <p:childTnLst>
                                    <p:set>
                                      <p:cBhvr>
                                        <p:cTn id="54"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hammer.wav"/>
                                        </p:tgtEl>
                                      </p:cMediaNode>
                                    </p:audio>
                                  </p:subTnLst>
                                </p:cTn>
                              </p:par>
                            </p:childTnLst>
                          </p:cTn>
                        </p:par>
                        <p:par>
                          <p:cTn id="55" fill="hold">
                            <p:stCondLst>
                              <p:cond delay="4500"/>
                            </p:stCondLst>
                            <p:childTnLst>
                              <p:par>
                                <p:cTn id="56" presetID="1" presetClass="exit" presetSubtype="0" fill="hold" grpId="1" nodeType="afterEffect">
                                  <p:stCondLst>
                                    <p:cond delay="1000"/>
                                  </p:stCondLst>
                                  <p:childTnLst>
                                    <p:set>
                                      <p:cBhvr>
                                        <p:cTn id="57"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hammer.wav"/>
                                        </p:tgtEl>
                                      </p:cMediaNode>
                                    </p:audio>
                                  </p:subTnLst>
                                </p:cTn>
                              </p:par>
                            </p:childTnLst>
                          </p:cTn>
                        </p:par>
                        <p:par>
                          <p:cTn id="58" fill="hold">
                            <p:stCondLst>
                              <p:cond delay="5500"/>
                            </p:stCondLst>
                            <p:childTnLst>
                              <p:par>
                                <p:cTn id="59" presetID="1" presetClass="exit" presetSubtype="0" fill="hold" grpId="1" nodeType="afterEffect">
                                  <p:stCondLst>
                                    <p:cond delay="1000"/>
                                  </p:stCondLst>
                                  <p:childTnLst>
                                    <p:set>
                                      <p:cBhvr>
                                        <p:cTn id="60"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hammer.wav"/>
                                        </p:tgtEl>
                                      </p:cMediaNode>
                                    </p:audio>
                                  </p:subTnLst>
                                </p:cTn>
                              </p:par>
                            </p:childTnLst>
                          </p:cTn>
                        </p:par>
                        <p:par>
                          <p:cTn id="61" fill="hold">
                            <p:stCondLst>
                              <p:cond delay="6500"/>
                            </p:stCondLst>
                            <p:childTnLst>
                              <p:par>
                                <p:cTn id="62" presetID="1" presetClass="exit" presetSubtype="0" fill="hold" grpId="1" nodeType="afterEffect">
                                  <p:stCondLst>
                                    <p:cond delay="1000"/>
                                  </p:stCondLst>
                                  <p:childTnLst>
                                    <p:set>
                                      <p:cBhvr>
                                        <p:cTn id="63"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4" fill="hold">
                            <p:stCondLst>
                              <p:cond delay="7500"/>
                            </p:stCondLst>
                            <p:childTnLst>
                              <p:par>
                                <p:cTn id="65" presetID="1" presetClass="exit" presetSubtype="0" fill="hold" grpId="1" nodeType="afterEffect">
                                  <p:stCondLst>
                                    <p:cond delay="1000"/>
                                  </p:stCondLst>
                                  <p:childTnLst>
                                    <p:set>
                                      <p:cBhvr>
                                        <p:cTn id="66"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7" fill="hold">
                            <p:stCondLst>
                              <p:cond delay="8500"/>
                            </p:stCondLst>
                            <p:childTnLst>
                              <p:par>
                                <p:cTn id="68" presetID="1" presetClass="exit" presetSubtype="0" fill="hold" grpId="1" nodeType="afterEffect">
                                  <p:stCondLst>
                                    <p:cond delay="1000"/>
                                  </p:stCondLst>
                                  <p:childTnLst>
                                    <p:set>
                                      <p:cBhvr>
                                        <p:cTn id="69"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0" fill="hold">
                            <p:stCondLst>
                              <p:cond delay="9500"/>
                            </p:stCondLst>
                            <p:childTnLst>
                              <p:par>
                                <p:cTn id="71" presetID="1" presetClass="exit" presetSubtype="0" fill="hold" grpId="1" nodeType="afterEffect">
                                  <p:stCondLst>
                                    <p:cond delay="1000"/>
                                  </p:stCondLst>
                                  <p:childTnLst>
                                    <p:set>
                                      <p:cBhvr>
                                        <p:cTn id="72"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hammer.wav"/>
                                        </p:tgtEl>
                                      </p:cMediaNode>
                                    </p:audio>
                                  </p:subTnLst>
                                </p:cTn>
                              </p:par>
                            </p:childTnLst>
                          </p:cTn>
                        </p:par>
                        <p:par>
                          <p:cTn id="73" fill="hold">
                            <p:stCondLst>
                              <p:cond delay="10500"/>
                            </p:stCondLst>
                            <p:childTnLst>
                              <p:par>
                                <p:cTn id="74" presetID="1" presetClass="exit" presetSubtype="0" fill="hold" grpId="1" nodeType="afterEffect">
                                  <p:stCondLst>
                                    <p:cond delay="1000"/>
                                  </p:stCondLst>
                                  <p:childTnLst>
                                    <p:set>
                                      <p:cBhvr>
                                        <p:cTn id="75"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bomb.wav"/>
                                        </p:tgtEl>
                                      </p:cMediaNode>
                                    </p:audio>
                                  </p:subTnLst>
                                </p:cTn>
                              </p:par>
                            </p:childTnLst>
                          </p:cTn>
                        </p:par>
                      </p:childTnLst>
                    </p:cTn>
                  </p:par>
                  <p:par>
                    <p:cTn id="76" fill="hold">
                      <p:stCondLst>
                        <p:cond delay="indefinite"/>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12"/>
                                        </p:tgtEl>
                                        <p:attrNameLst>
                                          <p:attrName>r</p:attrName>
                                        </p:attrNameLst>
                                      </p:cBhvr>
                                    </p:animRot>
                                    <p:animRot by="-240000">
                                      <p:cBhvr>
                                        <p:cTn id="80" dur="200" fill="hold">
                                          <p:stCondLst>
                                            <p:cond delay="200"/>
                                          </p:stCondLst>
                                        </p:cTn>
                                        <p:tgtEl>
                                          <p:spTgt spid="12"/>
                                        </p:tgtEl>
                                        <p:attrNameLst>
                                          <p:attrName>r</p:attrName>
                                        </p:attrNameLst>
                                      </p:cBhvr>
                                    </p:animRot>
                                    <p:animRot by="240000">
                                      <p:cBhvr>
                                        <p:cTn id="81" dur="200" fill="hold">
                                          <p:stCondLst>
                                            <p:cond delay="400"/>
                                          </p:stCondLst>
                                        </p:cTn>
                                        <p:tgtEl>
                                          <p:spTgt spid="12"/>
                                        </p:tgtEl>
                                        <p:attrNameLst>
                                          <p:attrName>r</p:attrName>
                                        </p:attrNameLst>
                                      </p:cBhvr>
                                    </p:animRot>
                                    <p:animRot by="-240000">
                                      <p:cBhvr>
                                        <p:cTn id="82" dur="200" fill="hold">
                                          <p:stCondLst>
                                            <p:cond delay="600"/>
                                          </p:stCondLst>
                                        </p:cTn>
                                        <p:tgtEl>
                                          <p:spTgt spid="12"/>
                                        </p:tgtEl>
                                        <p:attrNameLst>
                                          <p:attrName>r</p:attrName>
                                        </p:attrNameLst>
                                      </p:cBhvr>
                                    </p:animRot>
                                    <p:animRot by="120000">
                                      <p:cBhvr>
                                        <p:cTn id="83" dur="200" fill="hold">
                                          <p:stCondLst>
                                            <p:cond delay="800"/>
                                          </p:stCondLst>
                                        </p:cTn>
                                        <p:tgtEl>
                                          <p:spTgt spid="12"/>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Tieng-tinh-tinh-www_tiengdong_com.wav"/>
                                        </p:tgtEl>
                                      </p:cMediaNode>
                                    </p:audio>
                                  </p:subTnLst>
                                </p:cTn>
                              </p:par>
                              <p:par>
                                <p:cTn id="84" presetID="2" presetClass="exit" presetSubtype="4" fill="hold" nodeType="withEffect">
                                  <p:stCondLst>
                                    <p:cond delay="0"/>
                                  </p:stCondLst>
                                  <p:childTnLst>
                                    <p:anim calcmode="lin" valueType="num">
                                      <p:cBhvr additive="base">
                                        <p:cTn id="85" dur="500"/>
                                        <p:tgtEl>
                                          <p:spTgt spid="13"/>
                                        </p:tgtEl>
                                        <p:attrNameLst>
                                          <p:attrName>ppt_x</p:attrName>
                                        </p:attrNameLst>
                                      </p:cBhvr>
                                      <p:tavLst>
                                        <p:tav tm="0">
                                          <p:val>
                                            <p:strVal val="ppt_x"/>
                                          </p:val>
                                        </p:tav>
                                        <p:tav tm="100000">
                                          <p:val>
                                            <p:strVal val="ppt_x"/>
                                          </p:val>
                                        </p:tav>
                                      </p:tavLst>
                                    </p:anim>
                                    <p:anim calcmode="lin" valueType="num">
                                      <p:cBhvr additive="base">
                                        <p:cTn id="86" dur="500"/>
                                        <p:tgtEl>
                                          <p:spTgt spid="13"/>
                                        </p:tgtEl>
                                        <p:attrNameLst>
                                          <p:attrName>ppt_y</p:attrName>
                                        </p:attrNameLst>
                                      </p:cBhvr>
                                      <p:tavLst>
                                        <p:tav tm="0">
                                          <p:val>
                                            <p:strVal val="ppt_y"/>
                                          </p:val>
                                        </p:tav>
                                        <p:tav tm="100000">
                                          <p:val>
                                            <p:strVal val="1+ppt_h/2"/>
                                          </p:val>
                                        </p:tav>
                                      </p:tavLst>
                                    </p:anim>
                                    <p:set>
                                      <p:cBhvr>
                                        <p:cTn id="87" dur="1" fill="hold">
                                          <p:stCondLst>
                                            <p:cond delay="499"/>
                                          </p:stCondLst>
                                        </p:cTn>
                                        <p:tgtEl>
                                          <p:spTgt spid="13"/>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8"/>
                                        </p:tgtEl>
                                        <p:attrNameLst>
                                          <p:attrName>ppt_x</p:attrName>
                                        </p:attrNameLst>
                                      </p:cBhvr>
                                      <p:tavLst>
                                        <p:tav tm="0">
                                          <p:val>
                                            <p:strVal val="ppt_x"/>
                                          </p:val>
                                        </p:tav>
                                        <p:tav tm="100000">
                                          <p:val>
                                            <p:strVal val="ppt_x"/>
                                          </p:val>
                                        </p:tav>
                                      </p:tavLst>
                                    </p:anim>
                                    <p:anim calcmode="lin" valueType="num">
                                      <p:cBhvr additive="base">
                                        <p:cTn id="90" dur="500"/>
                                        <p:tgtEl>
                                          <p:spTgt spid="18"/>
                                        </p:tgtEl>
                                        <p:attrNameLst>
                                          <p:attrName>ppt_y</p:attrName>
                                        </p:attrNameLst>
                                      </p:cBhvr>
                                      <p:tavLst>
                                        <p:tav tm="0">
                                          <p:val>
                                            <p:strVal val="ppt_y"/>
                                          </p:val>
                                        </p:tav>
                                        <p:tav tm="100000">
                                          <p:val>
                                            <p:strVal val="1+ppt_h/2"/>
                                          </p:val>
                                        </p:tav>
                                      </p:tavLst>
                                    </p:anim>
                                    <p:set>
                                      <p:cBhvr>
                                        <p:cTn id="91" dur="1" fill="hold">
                                          <p:stCondLst>
                                            <p:cond delay="499"/>
                                          </p:stCondLst>
                                        </p:cTn>
                                        <p:tgtEl>
                                          <p:spTgt spid="18"/>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20"/>
                                        </p:tgtEl>
                                        <p:attrNameLst>
                                          <p:attrName>ppt_x</p:attrName>
                                        </p:attrNameLst>
                                      </p:cBhvr>
                                      <p:tavLst>
                                        <p:tav tm="0">
                                          <p:val>
                                            <p:strVal val="ppt_x"/>
                                          </p:val>
                                        </p:tav>
                                        <p:tav tm="100000">
                                          <p:val>
                                            <p:strVal val="ppt_x"/>
                                          </p:val>
                                        </p:tav>
                                      </p:tavLst>
                                    </p:anim>
                                    <p:anim calcmode="lin" valueType="num">
                                      <p:cBhvr additive="base">
                                        <p:cTn id="94" dur="500"/>
                                        <p:tgtEl>
                                          <p:spTgt spid="20"/>
                                        </p:tgtEl>
                                        <p:attrNameLst>
                                          <p:attrName>ppt_y</p:attrName>
                                        </p:attrNameLst>
                                      </p:cBhvr>
                                      <p:tavLst>
                                        <p:tav tm="0">
                                          <p:val>
                                            <p:strVal val="ppt_y"/>
                                          </p:val>
                                        </p:tav>
                                        <p:tav tm="100000">
                                          <p:val>
                                            <p:strVal val="1+ppt_h/2"/>
                                          </p:val>
                                        </p:tav>
                                      </p:tavLst>
                                    </p:anim>
                                    <p:set>
                                      <p:cBhvr>
                                        <p:cTn id="95" dur="1" fill="hold">
                                          <p:stCondLst>
                                            <p:cond delay="499"/>
                                          </p:stCondLst>
                                        </p:cTn>
                                        <p:tgtEl>
                                          <p:spTgt spid="20"/>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779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5"/>
                </p:tgtEl>
              </p:cMediaNode>
            </p:audio>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556</Words>
  <Application>Microsoft Office PowerPoint</Application>
  <PresentationFormat>Custom</PresentationFormat>
  <Paragraphs>96</Paragraphs>
  <Slides>20</Slides>
  <Notes>5</Notes>
  <HiddenSlides>0</HiddenSlides>
  <MMClips>4</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Office Theme</vt:lpstr>
      <vt:lpstr>1_Office Theme</vt:lpstr>
      <vt:lpstr>自定义设计方案</vt:lpstr>
      <vt:lpstr>3_Office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72</cp:revision>
  <dcterms:created xsi:type="dcterms:W3CDTF">2024-09-13T02:51:48Z</dcterms:created>
  <dcterms:modified xsi:type="dcterms:W3CDTF">2024-12-17T08:42:46Z</dcterms:modified>
</cp:coreProperties>
</file>