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2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7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9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5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0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2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6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3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8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CA5F-2619-410C-978C-DA7C3C874EB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BDFF-940F-415C-B23D-817D0605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óm tắt nhanh Khởi nghĩa Lý Bí Nước Vạn Xuân  Lịch sử tóm tắt_v720P">
            <a:hlinkClick r:id="" action="ppaction://media"/>
            <a:extLst>
              <a:ext uri="{FF2B5EF4-FFF2-40B4-BE49-F238E27FC236}">
                <a16:creationId xmlns:a16="http://schemas.microsoft.com/office/drawing/2014/main" xmlns="" id="{01EA85A2-ACD0-BE25-7E19-A53D6D5FB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PHUC-LE</dc:creator>
  <cp:lastModifiedBy>PHUC-LE</cp:lastModifiedBy>
  <cp:revision>1</cp:revision>
  <dcterms:created xsi:type="dcterms:W3CDTF">2024-12-17T12:24:37Z</dcterms:created>
  <dcterms:modified xsi:type="dcterms:W3CDTF">2024-12-17T12:25:45Z</dcterms:modified>
</cp:coreProperties>
</file>