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8753" r:id="rId4"/>
    <p:sldId id="8739" r:id="rId5"/>
    <p:sldId id="8741" r:id="rId6"/>
    <p:sldId id="8743" r:id="rId7"/>
    <p:sldId id="8744" r:id="rId8"/>
    <p:sldId id="8745" r:id="rId9"/>
    <p:sldId id="8733" r:id="rId10"/>
    <p:sldId id="287" r:id="rId11"/>
    <p:sldId id="263" r:id="rId12"/>
    <p:sldId id="8689" r:id="rId13"/>
    <p:sldId id="8746" r:id="rId14"/>
    <p:sldId id="8747" r:id="rId15"/>
    <p:sldId id="8748" r:id="rId16"/>
    <p:sldId id="8749" r:id="rId17"/>
    <p:sldId id="8750" r:id="rId18"/>
    <p:sldId id="8751" r:id="rId19"/>
    <p:sldId id="8752" r:id="rId20"/>
  </p:sldIdLst>
  <p:sldSz cx="12192000" cy="6858000"/>
  <p:notesSz cx="6858000" cy="9144000"/>
  <p:embeddedFontLs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3 Open Sans" panose="020B0604020202020204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SVN-SAF" panose="02040603050506020204" pitchFamily="18" charset="0"/>
      <p:regular r:id="rId37"/>
    </p:embeddedFont>
    <p:embeddedFont>
      <p:font typeface="HP001 4 hàng" panose="020B060305030202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811E"/>
    <a:srgbClr val="23B24B"/>
    <a:srgbClr val="FFFFFF"/>
    <a:srgbClr val="D5CAE4"/>
    <a:srgbClr val="DED6EA"/>
    <a:srgbClr val="EDE9F3"/>
    <a:srgbClr val="E3DCED"/>
    <a:srgbClr val="FFD3A3"/>
    <a:srgbClr val="FFD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3450B0-BA66-454A-AC7E-DB404FD28690}" v="2383" dt="2024-07-11T12:02:45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660"/>
  </p:normalViewPr>
  <p:slideViewPr>
    <p:cSldViewPr snapToGrid="0">
      <p:cViewPr>
        <p:scale>
          <a:sx n="50" d="100"/>
          <a:sy n="50" d="100"/>
        </p:scale>
        <p:origin x="1388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61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6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Thanh Tam" userId="80c56b30-ba68-4497-bef1-31f606dd66ee" providerId="ADAL" clId="{033F9E41-2A1E-4834-9EEA-168B1B2BFE47}"/>
    <pc:docChg chg="undo custSel delSld modSld">
      <pc:chgData name="Nguyen Thi Thanh Tam" userId="80c56b30-ba68-4497-bef1-31f606dd66ee" providerId="ADAL" clId="{033F9E41-2A1E-4834-9EEA-168B1B2BFE47}" dt="2024-07-09T09:52:32.263" v="276" actId="1076"/>
      <pc:docMkLst>
        <pc:docMk/>
      </pc:docMkLst>
      <pc:sldChg chg="modSp mod">
        <pc:chgData name="Nguyen Thi Thanh Tam" userId="80c56b30-ba68-4497-bef1-31f606dd66ee" providerId="ADAL" clId="{033F9E41-2A1E-4834-9EEA-168B1B2BFE47}" dt="2024-07-09T09:52:32.263" v="276" actId="1076"/>
        <pc:sldMkLst>
          <pc:docMk/>
          <pc:sldMk cId="3761949252" sldId="280"/>
        </pc:sldMkLst>
        <pc:spChg chg="mod">
          <ac:chgData name="Nguyen Thi Thanh Tam" userId="80c56b30-ba68-4497-bef1-31f606dd66ee" providerId="ADAL" clId="{033F9E41-2A1E-4834-9EEA-168B1B2BFE47}" dt="2024-07-09T09:52:32.263" v="276" actId="1076"/>
          <ac:spMkLst>
            <pc:docMk/>
            <pc:sldMk cId="3761949252" sldId="280"/>
            <ac:spMk id="3" creationId="{4BA90ED5-BB53-C513-E7B5-7F472938ED26}"/>
          </ac:spMkLst>
        </pc:spChg>
        <pc:spChg chg="mod">
          <ac:chgData name="Nguyen Thi Thanh Tam" userId="80c56b30-ba68-4497-bef1-31f606dd66ee" providerId="ADAL" clId="{033F9E41-2A1E-4834-9EEA-168B1B2BFE47}" dt="2024-07-09T09:52:21.459" v="268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033F9E41-2A1E-4834-9EEA-168B1B2BFE47}" dt="2024-07-09T09:52:24.055" v="275" actId="1036"/>
          <ac:spMkLst>
            <pc:docMk/>
            <pc:sldMk cId="3761949252" sldId="280"/>
            <ac:spMk id="6" creationId="{26DEE015-3A5B-712C-78A7-652B4DD19ADA}"/>
          </ac:spMkLst>
        </pc:spChg>
      </pc:sldChg>
      <pc:sldChg chg="addSp modSp mod">
        <pc:chgData name="Nguyen Thi Thanh Tam" userId="80c56b30-ba68-4497-bef1-31f606dd66ee" providerId="ADAL" clId="{033F9E41-2A1E-4834-9EEA-168B1B2BFE47}" dt="2024-07-09T09:22:18.290" v="253" actId="1076"/>
        <pc:sldMkLst>
          <pc:docMk/>
          <pc:sldMk cId="2121613340" sldId="282"/>
        </pc:sldMkLst>
        <pc:spChg chg="mod">
          <ac:chgData name="Nguyen Thi Thanh Tam" userId="80c56b30-ba68-4497-bef1-31f606dd66ee" providerId="ADAL" clId="{033F9E41-2A1E-4834-9EEA-168B1B2BFE47}" dt="2024-07-09T09:21:20.526" v="246" actId="14100"/>
          <ac:spMkLst>
            <pc:docMk/>
            <pc:sldMk cId="2121613340" sldId="282"/>
            <ac:spMk id="3" creationId="{A5840B72-A517-7E7A-A9A8-71EE23CF0165}"/>
          </ac:spMkLst>
        </pc:spChg>
        <pc:picChg chg="add mod modCrop">
          <ac:chgData name="Nguyen Thi Thanh Tam" userId="80c56b30-ba68-4497-bef1-31f606dd66ee" providerId="ADAL" clId="{033F9E41-2A1E-4834-9EEA-168B1B2BFE47}" dt="2024-07-09T09:22:18.290" v="253" actId="1076"/>
          <ac:picMkLst>
            <pc:docMk/>
            <pc:sldMk cId="2121613340" sldId="282"/>
            <ac:picMk id="20" creationId="{D5254C0B-D4A8-B460-FC2C-AEF00FB64658}"/>
          </ac:picMkLst>
        </pc:picChg>
      </pc:sldChg>
      <pc:sldChg chg="modSp mod">
        <pc:chgData name="Nguyen Thi Thanh Tam" userId="80c56b30-ba68-4497-bef1-31f606dd66ee" providerId="ADAL" clId="{033F9E41-2A1E-4834-9EEA-168B1B2BFE47}" dt="2024-07-09T08:03:26.025" v="243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033F9E41-2A1E-4834-9EEA-168B1B2BFE47}" dt="2024-07-09T08:03:26.025" v="243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033F9E41-2A1E-4834-9EEA-168B1B2BFE47}" dt="2024-07-09T08:00:56.518" v="2" actId="20577"/>
          <ac:spMkLst>
            <pc:docMk/>
            <pc:sldMk cId="2477408857" sldId="293"/>
            <ac:spMk id="10" creationId="{B350C81B-4050-32CB-9207-C731D200C2B8}"/>
          </ac:spMkLst>
        </pc:spChg>
        <pc:spChg chg="mod">
          <ac:chgData name="Nguyen Thi Thanh Tam" userId="80c56b30-ba68-4497-bef1-31f606dd66ee" providerId="ADAL" clId="{033F9E41-2A1E-4834-9EEA-168B1B2BFE47}" dt="2024-07-09T08:01:20.839" v="7" actId="1035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033F9E41-2A1E-4834-9EEA-168B1B2BFE47}" dt="2024-07-09T08:03:13.002" v="200" actId="1076"/>
          <ac:spMkLst>
            <pc:docMk/>
            <pc:sldMk cId="2477408857" sldId="293"/>
            <ac:spMk id="21" creationId="{BD87FB13-BBCE-E816-0F14-0B449EDD7EA6}"/>
          </ac:spMkLst>
        </pc:spChg>
        <pc:spChg chg="mod">
          <ac:chgData name="Nguyen Thi Thanh Tam" userId="80c56b30-ba68-4497-bef1-31f606dd66ee" providerId="ADAL" clId="{033F9E41-2A1E-4834-9EEA-168B1B2BFE47}" dt="2024-07-09T08:02:58.954" v="162" actId="1076"/>
          <ac:spMkLst>
            <pc:docMk/>
            <pc:sldMk cId="2477408857" sldId="293"/>
            <ac:spMk id="24" creationId="{A1383AA4-0B82-6B89-EEAF-3269A7D6D92B}"/>
          </ac:spMkLst>
        </pc:spChg>
        <pc:grpChg chg="mod">
          <ac:chgData name="Nguyen Thi Thanh Tam" userId="80c56b30-ba68-4497-bef1-31f606dd66ee" providerId="ADAL" clId="{033F9E41-2A1E-4834-9EEA-168B1B2BFE47}" dt="2024-07-09T08:02:19.444" v="159" actId="1076"/>
          <ac:grpSpMkLst>
            <pc:docMk/>
            <pc:sldMk cId="2477408857" sldId="293"/>
            <ac:grpSpMk id="8" creationId="{A0A276E2-16F9-1824-9BCE-C1E0CC2D1D14}"/>
          </ac:grpSpMkLst>
        </pc:grpChg>
        <pc:picChg chg="mod">
          <ac:chgData name="Nguyen Thi Thanh Tam" userId="80c56b30-ba68-4497-bef1-31f606dd66ee" providerId="ADAL" clId="{033F9E41-2A1E-4834-9EEA-168B1B2BFE47}" dt="2024-07-09T08:01:15.638" v="5" actId="1076"/>
          <ac:picMkLst>
            <pc:docMk/>
            <pc:sldMk cId="2477408857" sldId="293"/>
            <ac:picMk id="23" creationId="{3119865E-9870-9B9E-B321-9C29C2315DAC}"/>
          </ac:picMkLst>
        </pc:picChg>
      </pc:sldChg>
      <pc:sldChg chg="del">
        <pc:chgData name="Nguyen Thi Thanh Tam" userId="80c56b30-ba68-4497-bef1-31f606dd66ee" providerId="ADAL" clId="{033F9E41-2A1E-4834-9EEA-168B1B2BFE47}" dt="2024-07-09T08:56:07.884" v="244" actId="2696"/>
        <pc:sldMkLst>
          <pc:docMk/>
          <pc:sldMk cId="1256297636" sldId="296"/>
        </pc:sldMkLst>
      </pc:sldChg>
    </pc:docChg>
  </pc:docChgLst>
  <pc:docChgLst>
    <pc:chgData name="Nguyen Thi Thanh Tam" userId="80c56b30-ba68-4497-bef1-31f606dd66ee" providerId="ADAL" clId="{563450B0-BA66-454A-AC7E-DB404FD28690}"/>
    <pc:docChg chg="undo redo custSel addSld delSld modSld sldOrd">
      <pc:chgData name="Nguyen Thi Thanh Tam" userId="80c56b30-ba68-4497-bef1-31f606dd66ee" providerId="ADAL" clId="{563450B0-BA66-454A-AC7E-DB404FD28690}" dt="2024-07-11T12:02:45.074" v="3149"/>
      <pc:docMkLst>
        <pc:docMk/>
      </pc:docMkLst>
      <pc:sldChg chg="addSp delSp modSp mod delAnim modAnim">
        <pc:chgData name="Nguyen Thi Thanh Tam" userId="80c56b30-ba68-4497-bef1-31f606dd66ee" providerId="ADAL" clId="{563450B0-BA66-454A-AC7E-DB404FD28690}" dt="2024-07-11T11:48:33.293" v="3035"/>
        <pc:sldMkLst>
          <pc:docMk/>
          <pc:sldMk cId="2780247940" sldId="263"/>
        </pc:sldMkLst>
        <pc:spChg chg="mod">
          <ac:chgData name="Nguyen Thi Thanh Tam" userId="80c56b30-ba68-4497-bef1-31f606dd66ee" providerId="ADAL" clId="{563450B0-BA66-454A-AC7E-DB404FD28690}" dt="2024-07-10T10:54:37.154" v="732" actId="20577"/>
          <ac:spMkLst>
            <pc:docMk/>
            <pc:sldMk cId="2780247940" sldId="263"/>
            <ac:spMk id="3" creationId="{CAF72618-DD40-C4F4-4B96-C5110DC19679}"/>
          </ac:spMkLst>
        </pc:spChg>
        <pc:spChg chg="del">
          <ac:chgData name="Nguyen Thi Thanh Tam" userId="80c56b30-ba68-4497-bef1-31f606dd66ee" providerId="ADAL" clId="{563450B0-BA66-454A-AC7E-DB404FD28690}" dt="2024-07-10T10:56:53.995" v="735" actId="478"/>
          <ac:spMkLst>
            <pc:docMk/>
            <pc:sldMk cId="2780247940" sldId="263"/>
            <ac:spMk id="18" creationId="{E5C38EC1-E830-ABAE-BEED-2833041E0208}"/>
          </ac:spMkLst>
        </pc:spChg>
        <pc:picChg chg="add del mod">
          <ac:chgData name="Nguyen Thi Thanh Tam" userId="80c56b30-ba68-4497-bef1-31f606dd66ee" providerId="ADAL" clId="{563450B0-BA66-454A-AC7E-DB404FD28690}" dt="2024-07-11T11:48:27.427" v="3033" actId="478"/>
          <ac:picMkLst>
            <pc:docMk/>
            <pc:sldMk cId="2780247940" sldId="263"/>
            <ac:picMk id="10" creationId="{12E69BD1-3917-5445-69CD-E51376E5A75F}"/>
          </ac:picMkLst>
        </pc:picChg>
        <pc:picChg chg="add mod">
          <ac:chgData name="Nguyen Thi Thanh Tam" userId="80c56b30-ba68-4497-bef1-31f606dd66ee" providerId="ADAL" clId="{563450B0-BA66-454A-AC7E-DB404FD28690}" dt="2024-07-11T11:48:27.901" v="3034"/>
          <ac:picMkLst>
            <pc:docMk/>
            <pc:sldMk cId="2780247940" sldId="263"/>
            <ac:picMk id="18" creationId="{3D772610-C3F2-CEF0-1A23-73F2904C116B}"/>
          </ac:picMkLst>
        </pc:picChg>
        <pc:picChg chg="del">
          <ac:chgData name="Nguyen Thi Thanh Tam" userId="80c56b30-ba68-4497-bef1-31f606dd66ee" providerId="ADAL" clId="{563450B0-BA66-454A-AC7E-DB404FD28690}" dt="2024-07-10T10:56:47.765" v="733" actId="478"/>
          <ac:picMkLst>
            <pc:docMk/>
            <pc:sldMk cId="2780247940" sldId="263"/>
            <ac:picMk id="1026" creationId="{3F72C32D-E253-83B9-5FE9-ECD8885A7D5F}"/>
          </ac:picMkLst>
        </pc:picChg>
      </pc:sldChg>
      <pc:sldChg chg="modSp">
        <pc:chgData name="Nguyen Thi Thanh Tam" userId="80c56b30-ba68-4497-bef1-31f606dd66ee" providerId="ADAL" clId="{563450B0-BA66-454A-AC7E-DB404FD28690}" dt="2024-07-10T10:54:24.943" v="728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563450B0-BA66-454A-AC7E-DB404FD28690}" dt="2024-07-10T10:54:24.943" v="728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563450B0-BA66-454A-AC7E-DB404FD28690}" dt="2024-07-11T11:46:42.813" v="3021"/>
        <pc:sldMkLst>
          <pc:docMk/>
          <pc:sldMk cId="3761949252" sldId="280"/>
        </pc:sldMkLst>
        <pc:spChg chg="mod">
          <ac:chgData name="Nguyen Thi Thanh Tam" userId="80c56b30-ba68-4497-bef1-31f606dd66ee" providerId="ADAL" clId="{563450B0-BA66-454A-AC7E-DB404FD28690}" dt="2024-07-11T11:16:56.833" v="2440" actId="20577"/>
          <ac:spMkLst>
            <pc:docMk/>
            <pc:sldMk cId="3761949252" sldId="280"/>
            <ac:spMk id="3" creationId="{4BA90ED5-BB53-C513-E7B5-7F472938ED26}"/>
          </ac:spMkLst>
        </pc:spChg>
        <pc:spChg chg="mod">
          <ac:chgData name="Nguyen Thi Thanh Tam" userId="80c56b30-ba68-4497-bef1-31f606dd66ee" providerId="ADAL" clId="{563450B0-BA66-454A-AC7E-DB404FD28690}" dt="2024-07-10T10:54:11.656" v="724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563450B0-BA66-454A-AC7E-DB404FD28690}" dt="2024-07-11T11:19:50.777" v="2449" actId="1036"/>
          <ac:spMkLst>
            <pc:docMk/>
            <pc:sldMk cId="3761949252" sldId="280"/>
            <ac:spMk id="6" creationId="{26DEE015-3A5B-712C-78A7-652B4DD19ADA}"/>
          </ac:spMkLst>
        </pc:spChg>
      </pc:sldChg>
      <pc:sldChg chg="addSp delSp modSp mod modAnim">
        <pc:chgData name="Nguyen Thi Thanh Tam" userId="80c56b30-ba68-4497-bef1-31f606dd66ee" providerId="ADAL" clId="{563450B0-BA66-454A-AC7E-DB404FD28690}" dt="2024-07-11T11:59:29.325" v="3132"/>
        <pc:sldMkLst>
          <pc:docMk/>
          <pc:sldMk cId="2745241661" sldId="281"/>
        </pc:sldMkLst>
        <pc:picChg chg="del">
          <ac:chgData name="Nguyen Thi Thanh Tam" userId="80c56b30-ba68-4497-bef1-31f606dd66ee" providerId="ADAL" clId="{563450B0-BA66-454A-AC7E-DB404FD28690}" dt="2024-07-10T12:04:30.555" v="1740" actId="478"/>
          <ac:picMkLst>
            <pc:docMk/>
            <pc:sldMk cId="2745241661" sldId="281"/>
            <ac:picMk id="5" creationId="{EAF4731E-65D9-309B-CF10-57FAC7F9FA16}"/>
          </ac:picMkLst>
        </pc:picChg>
        <pc:picChg chg="add mod">
          <ac:chgData name="Nguyen Thi Thanh Tam" userId="80c56b30-ba68-4497-bef1-31f606dd66ee" providerId="ADAL" clId="{563450B0-BA66-454A-AC7E-DB404FD28690}" dt="2024-07-10T12:05:05.417" v="1745" actId="1076"/>
          <ac:picMkLst>
            <pc:docMk/>
            <pc:sldMk cId="2745241661" sldId="281"/>
            <ac:picMk id="6" creationId="{DDD198E6-3C27-E9F7-76C8-76EBC7971EDF}"/>
          </ac:picMkLst>
        </pc:picChg>
      </pc:sldChg>
      <pc:sldChg chg="addSp delSp modSp mod modAnim">
        <pc:chgData name="Nguyen Thi Thanh Tam" userId="80c56b30-ba68-4497-bef1-31f606dd66ee" providerId="ADAL" clId="{563450B0-BA66-454A-AC7E-DB404FD28690}" dt="2024-07-11T12:02:45.074" v="3149"/>
        <pc:sldMkLst>
          <pc:docMk/>
          <pc:sldMk cId="2121613340" sldId="282"/>
        </pc:sldMkLst>
        <pc:spChg chg="mod">
          <ac:chgData name="Nguyen Thi Thanh Tam" userId="80c56b30-ba68-4497-bef1-31f606dd66ee" providerId="ADAL" clId="{563450B0-BA66-454A-AC7E-DB404FD28690}" dt="2024-07-11T11:45:28.491" v="3011" actId="1036"/>
          <ac:spMkLst>
            <pc:docMk/>
            <pc:sldMk cId="2121613340" sldId="282"/>
            <ac:spMk id="3" creationId="{A5840B72-A517-7E7A-A9A8-71EE23CF0165}"/>
          </ac:spMkLst>
        </pc:spChg>
        <pc:picChg chg="add mod">
          <ac:chgData name="Nguyen Thi Thanh Tam" userId="80c56b30-ba68-4497-bef1-31f606dd66ee" providerId="ADAL" clId="{563450B0-BA66-454A-AC7E-DB404FD28690}" dt="2024-07-11T11:45:37.239" v="3020" actId="1037"/>
          <ac:picMkLst>
            <pc:docMk/>
            <pc:sldMk cId="2121613340" sldId="282"/>
            <ac:picMk id="20" creationId="{D3EF73FF-B699-5374-FB0C-690142DC709F}"/>
          </ac:picMkLst>
        </pc:picChg>
        <pc:picChg chg="del">
          <ac:chgData name="Nguyen Thi Thanh Tam" userId="80c56b30-ba68-4497-bef1-31f606dd66ee" providerId="ADAL" clId="{563450B0-BA66-454A-AC7E-DB404FD28690}" dt="2024-07-10T12:10:23.957" v="2166" actId="478"/>
          <ac:picMkLst>
            <pc:docMk/>
            <pc:sldMk cId="2121613340" sldId="282"/>
            <ac:picMk id="21" creationId="{576D3E35-B190-DDF4-A582-2CD8D6044BAC}"/>
          </ac:picMkLst>
        </pc:picChg>
      </pc:sldChg>
      <pc:sldChg chg="addSp delSp modSp modAnim">
        <pc:chgData name="Nguyen Thi Thanh Tam" userId="80c56b30-ba68-4497-bef1-31f606dd66ee" providerId="ADAL" clId="{563450B0-BA66-454A-AC7E-DB404FD28690}" dt="2024-07-11T11:47:56.781" v="3032"/>
        <pc:sldMkLst>
          <pc:docMk/>
          <pc:sldMk cId="4146721103" sldId="288"/>
        </pc:sldMkLst>
        <pc:picChg chg="add mod">
          <ac:chgData name="Nguyen Thi Thanh Tam" userId="80c56b30-ba68-4497-bef1-31f606dd66ee" providerId="ADAL" clId="{563450B0-BA66-454A-AC7E-DB404FD28690}" dt="2024-07-11T11:47:13.879" v="3028" actId="1036"/>
          <ac:picMkLst>
            <pc:docMk/>
            <pc:sldMk cId="4146721103" sldId="288"/>
            <ac:picMk id="10" creationId="{7FC5481C-1005-427C-B1AC-F5FECEE92D79}"/>
          </ac:picMkLst>
        </pc:picChg>
        <pc:picChg chg="del">
          <ac:chgData name="Nguyen Thi Thanh Tam" userId="80c56b30-ba68-4497-bef1-31f606dd66ee" providerId="ADAL" clId="{563450B0-BA66-454A-AC7E-DB404FD28690}" dt="2024-07-11T11:47:06.763" v="3022" actId="478"/>
          <ac:picMkLst>
            <pc:docMk/>
            <pc:sldMk cId="4146721103" sldId="288"/>
            <ac:picMk id="1028" creationId="{28834068-E26D-CC1B-9AA5-4E5D5A716FE3}"/>
          </ac:picMkLst>
        </pc:picChg>
      </pc:sldChg>
      <pc:sldChg chg="addSp delSp modSp mod">
        <pc:chgData name="Nguyen Thi Thanh Tam" userId="80c56b30-ba68-4497-bef1-31f606dd66ee" providerId="ADAL" clId="{563450B0-BA66-454A-AC7E-DB404FD28690}" dt="2024-07-11T11:26:13.238" v="2470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563450B0-BA66-454A-AC7E-DB404FD28690}" dt="2024-07-11T11:26:09.066" v="2469" actId="403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563450B0-BA66-454A-AC7E-DB404FD28690}" dt="2024-07-11T11:14:37" v="2421" actId="1076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563450B0-BA66-454A-AC7E-DB404FD28690}" dt="2024-07-11T11:26:09.066" v="2469" actId="403"/>
          <ac:spMkLst>
            <pc:docMk/>
            <pc:sldMk cId="2477408857" sldId="293"/>
            <ac:spMk id="21" creationId="{BD87FB13-BBCE-E816-0F14-0B449EDD7EA6}"/>
          </ac:spMkLst>
        </pc:spChg>
        <pc:grpChg chg="mod">
          <ac:chgData name="Nguyen Thi Thanh Tam" userId="80c56b30-ba68-4497-bef1-31f606dd66ee" providerId="ADAL" clId="{563450B0-BA66-454A-AC7E-DB404FD28690}" dt="2024-07-11T11:26:13.238" v="2470" actId="1076"/>
          <ac:grpSpMkLst>
            <pc:docMk/>
            <pc:sldMk cId="2477408857" sldId="293"/>
            <ac:grpSpMk id="8" creationId="{A0A276E2-16F9-1824-9BCE-C1E0CC2D1D14}"/>
          </ac:grpSpMkLst>
        </pc:grpChg>
        <pc:picChg chg="add mod ord">
          <ac:chgData name="Nguyen Thi Thanh Tam" userId="80c56b30-ba68-4497-bef1-31f606dd66ee" providerId="ADAL" clId="{563450B0-BA66-454A-AC7E-DB404FD28690}" dt="2024-07-11T11:15:18.664" v="2426" actId="14100"/>
          <ac:picMkLst>
            <pc:docMk/>
            <pc:sldMk cId="2477408857" sldId="293"/>
            <ac:picMk id="2" creationId="{82F1598C-33B8-0786-694E-58C7EC83B05E}"/>
          </ac:picMkLst>
        </pc:picChg>
        <pc:picChg chg="del">
          <ac:chgData name="Nguyen Thi Thanh Tam" userId="80c56b30-ba68-4497-bef1-31f606dd66ee" providerId="ADAL" clId="{563450B0-BA66-454A-AC7E-DB404FD28690}" dt="2024-07-11T11:14:25.477" v="2417" actId="478"/>
          <ac:picMkLst>
            <pc:docMk/>
            <pc:sldMk cId="2477408857" sldId="293"/>
            <ac:picMk id="23" creationId="{3119865E-9870-9B9E-B321-9C29C2315DAC}"/>
          </ac:picMkLst>
        </pc:picChg>
      </pc:sldChg>
      <pc:sldChg chg="modSp mod">
        <pc:chgData name="Nguyen Thi Thanh Tam" userId="80c56b30-ba68-4497-bef1-31f606dd66ee" providerId="ADAL" clId="{563450B0-BA66-454A-AC7E-DB404FD28690}" dt="2024-07-11T11:41:17.175" v="2868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63450B0-BA66-454A-AC7E-DB404FD28690}" dt="2024-07-11T11:41:17.175" v="2868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modAnim">
        <pc:chgData name="Nguyen Thi Thanh Tam" userId="80c56b30-ba68-4497-bef1-31f606dd66ee" providerId="ADAL" clId="{563450B0-BA66-454A-AC7E-DB404FD28690}" dt="2024-07-11T12:00:27.210" v="3136"/>
        <pc:sldMkLst>
          <pc:docMk/>
          <pc:sldMk cId="2500796436" sldId="8684"/>
        </pc:sldMkLst>
        <pc:spChg chg="mod">
          <ac:chgData name="Nguyen Thi Thanh Tam" userId="80c56b30-ba68-4497-bef1-31f606dd66ee" providerId="ADAL" clId="{563450B0-BA66-454A-AC7E-DB404FD28690}" dt="2024-07-10T12:06:29.665" v="1802" actId="20577"/>
          <ac:spMkLst>
            <pc:docMk/>
            <pc:sldMk cId="2500796436" sldId="8684"/>
            <ac:spMk id="10" creationId="{2FD84DCC-0F9B-ACFE-0FA5-A50FBCFBE839}"/>
          </ac:spMkLst>
        </pc:spChg>
        <pc:picChg chg="add mod">
          <ac:chgData name="Nguyen Thi Thanh Tam" userId="80c56b30-ba68-4497-bef1-31f606dd66ee" providerId="ADAL" clId="{563450B0-BA66-454A-AC7E-DB404FD28690}" dt="2024-07-10T12:06:46.652" v="1807" actId="1076"/>
          <ac:picMkLst>
            <pc:docMk/>
            <pc:sldMk cId="2500796436" sldId="8684"/>
            <ac:picMk id="3" creationId="{5E5ED8C6-562B-AD1D-A436-986D2EE8F447}"/>
          </ac:picMkLst>
        </pc:picChg>
        <pc:picChg chg="del">
          <ac:chgData name="Nguyen Thi Thanh Tam" userId="80c56b30-ba68-4497-bef1-31f606dd66ee" providerId="ADAL" clId="{563450B0-BA66-454A-AC7E-DB404FD28690}" dt="2024-07-10T12:06:32.003" v="1803" actId="478"/>
          <ac:picMkLst>
            <pc:docMk/>
            <pc:sldMk cId="2500796436" sldId="8684"/>
            <ac:picMk id="5" creationId="{B1819878-1281-F90F-D2EE-A83ECFE760D7}"/>
          </ac:picMkLst>
        </pc:picChg>
      </pc:sldChg>
      <pc:sldChg chg="addSp modSp mod modAnim">
        <pc:chgData name="Nguyen Thi Thanh Tam" userId="80c56b30-ba68-4497-bef1-31f606dd66ee" providerId="ADAL" clId="{563450B0-BA66-454A-AC7E-DB404FD28690}" dt="2024-07-11T12:01:45.493" v="3143"/>
        <pc:sldMkLst>
          <pc:docMk/>
          <pc:sldMk cId="2199571858" sldId="8687"/>
        </pc:sldMkLst>
        <pc:spChg chg="mod">
          <ac:chgData name="Nguyen Thi Thanh Tam" userId="80c56b30-ba68-4497-bef1-31f606dd66ee" providerId="ADAL" clId="{563450B0-BA66-454A-AC7E-DB404FD28690}" dt="2024-07-11T11:43:19.649" v="2896" actId="1035"/>
          <ac:spMkLst>
            <pc:docMk/>
            <pc:sldMk cId="2199571858" sldId="8687"/>
            <ac:spMk id="31" creationId="{2CFE1CDD-693F-5110-FAF6-555980E48C19}"/>
          </ac:spMkLst>
        </pc:spChg>
        <pc:picChg chg="add mod">
          <ac:chgData name="Nguyen Thi Thanh Tam" userId="80c56b30-ba68-4497-bef1-31f606dd66ee" providerId="ADAL" clId="{563450B0-BA66-454A-AC7E-DB404FD28690}" dt="2024-07-11T11:43:32.839" v="2906" actId="14100"/>
          <ac:picMkLst>
            <pc:docMk/>
            <pc:sldMk cId="2199571858" sldId="8687"/>
            <ac:picMk id="3" creationId="{F5C7CF8E-500F-4EFA-A213-035C83B4BA0E}"/>
          </ac:picMkLst>
        </pc:picChg>
      </pc:sldChg>
      <pc:sldChg chg="addSp delSp modSp mod delAnim modAnim">
        <pc:chgData name="Nguyen Thi Thanh Tam" userId="80c56b30-ba68-4497-bef1-31f606dd66ee" providerId="ADAL" clId="{563450B0-BA66-454A-AC7E-DB404FD28690}" dt="2024-07-11T12:02:24.544" v="3147"/>
        <pc:sldMkLst>
          <pc:docMk/>
          <pc:sldMk cId="2963770396" sldId="8688"/>
        </pc:sldMkLst>
        <pc:spChg chg="mod">
          <ac:chgData name="Nguyen Thi Thanh Tam" userId="80c56b30-ba68-4497-bef1-31f606dd66ee" providerId="ADAL" clId="{563450B0-BA66-454A-AC7E-DB404FD28690}" dt="2024-07-10T12:09:43.131" v="2157" actId="207"/>
          <ac:spMkLst>
            <pc:docMk/>
            <pc:sldMk cId="2963770396" sldId="8688"/>
            <ac:spMk id="35" creationId="{7D8B69CE-E21E-FE44-A50D-36A0C19BF9A0}"/>
          </ac:spMkLst>
        </pc:spChg>
        <pc:picChg chg="del">
          <ac:chgData name="Nguyen Thi Thanh Tam" userId="80c56b30-ba68-4497-bef1-31f606dd66ee" providerId="ADAL" clId="{563450B0-BA66-454A-AC7E-DB404FD28690}" dt="2024-07-10T12:09:53.155" v="2158" actId="478"/>
          <ac:picMkLst>
            <pc:docMk/>
            <pc:sldMk cId="2963770396" sldId="8688"/>
            <ac:picMk id="2" creationId="{F1C2AB4A-4B21-269B-32D3-50C170498D11}"/>
          </ac:picMkLst>
        </pc:picChg>
        <pc:picChg chg="add mod modCrop">
          <ac:chgData name="Nguyen Thi Thanh Tam" userId="80c56b30-ba68-4497-bef1-31f606dd66ee" providerId="ADAL" clId="{563450B0-BA66-454A-AC7E-DB404FD28690}" dt="2024-07-11T11:44:15.318" v="2921" actId="1038"/>
          <ac:picMkLst>
            <pc:docMk/>
            <pc:sldMk cId="2963770396" sldId="8688"/>
            <ac:picMk id="14" creationId="{551874D1-283A-E421-8167-6794CC6DA2A0}"/>
          </ac:picMkLst>
        </pc:picChg>
      </pc:sldChg>
      <pc:sldChg chg="addSp delSp modSp mod delAnim modAnim">
        <pc:chgData name="Nguyen Thi Thanh Tam" userId="80c56b30-ba68-4497-bef1-31f606dd66ee" providerId="ADAL" clId="{563450B0-BA66-454A-AC7E-DB404FD28690}" dt="2024-07-11T11:49:19.551" v="3040"/>
        <pc:sldMkLst>
          <pc:docMk/>
          <pc:sldMk cId="4025537154" sldId="8689"/>
        </pc:sldMkLst>
        <pc:spChg chg="del">
          <ac:chgData name="Nguyen Thi Thanh Tam" userId="80c56b30-ba68-4497-bef1-31f606dd66ee" providerId="ADAL" clId="{563450B0-BA66-454A-AC7E-DB404FD28690}" dt="2024-07-10T10:58:38.435" v="769" actId="478"/>
          <ac:spMkLst>
            <pc:docMk/>
            <pc:sldMk cId="4025537154" sldId="8689"/>
            <ac:spMk id="34" creationId="{A96A6212-877D-2B8E-EE1B-E80E2C19FA2C}"/>
          </ac:spMkLst>
        </pc:spChg>
        <pc:picChg chg="add mod">
          <ac:chgData name="Nguyen Thi Thanh Tam" userId="80c56b30-ba68-4497-bef1-31f606dd66ee" providerId="ADAL" clId="{563450B0-BA66-454A-AC7E-DB404FD28690}" dt="2024-07-10T10:58:35.394" v="767" actId="1076"/>
          <ac:picMkLst>
            <pc:docMk/>
            <pc:sldMk cId="4025537154" sldId="8689"/>
            <ac:picMk id="36" creationId="{24C2A0DF-1CBA-67E4-D898-DC42D282F2D5}"/>
          </ac:picMkLst>
        </pc:picChg>
        <pc:picChg chg="add mod">
          <ac:chgData name="Nguyen Thi Thanh Tam" userId="80c56b30-ba68-4497-bef1-31f606dd66ee" providerId="ADAL" clId="{563450B0-BA66-454A-AC7E-DB404FD28690}" dt="2024-07-10T10:58:36.796" v="768" actId="1076"/>
          <ac:picMkLst>
            <pc:docMk/>
            <pc:sldMk cId="4025537154" sldId="8689"/>
            <ac:picMk id="37" creationId="{9F923931-27BA-6107-27D2-2D4E961BA1EF}"/>
          </ac:picMkLst>
        </pc:picChg>
        <pc:picChg chg="del">
          <ac:chgData name="Nguyen Thi Thanh Tam" userId="80c56b30-ba68-4497-bef1-31f606dd66ee" providerId="ADAL" clId="{563450B0-BA66-454A-AC7E-DB404FD28690}" dt="2024-07-10T10:57:36.847" v="759" actId="478"/>
          <ac:picMkLst>
            <pc:docMk/>
            <pc:sldMk cId="4025537154" sldId="8689"/>
            <ac:picMk id="2050" creationId="{509D7B95-304B-2720-E948-50F5779BDCB1}"/>
          </ac:picMkLst>
        </pc:picChg>
      </pc:sldChg>
      <pc:sldChg chg="delSp modSp del mod">
        <pc:chgData name="Nguyen Thi Thanh Tam" userId="80c56b30-ba68-4497-bef1-31f606dd66ee" providerId="ADAL" clId="{563450B0-BA66-454A-AC7E-DB404FD28690}" dt="2024-07-10T12:04:16.659" v="1737" actId="47"/>
        <pc:sldMkLst>
          <pc:docMk/>
          <pc:sldMk cId="352384993" sldId="8715"/>
        </pc:sldMkLst>
        <pc:spChg chg="mod">
          <ac:chgData name="Nguyen Thi Thanh Tam" userId="80c56b30-ba68-4497-bef1-31f606dd66ee" providerId="ADAL" clId="{563450B0-BA66-454A-AC7E-DB404FD28690}" dt="2024-07-10T11:03:01.925" v="1090" actId="1076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63450B0-BA66-454A-AC7E-DB404FD28690}" dt="2024-07-10T11:01:39.515" v="978" actId="20577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63450B0-BA66-454A-AC7E-DB404FD28690}" dt="2024-07-10T11:02:56.626" v="1089" actId="1037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563450B0-BA66-454A-AC7E-DB404FD28690}" dt="2024-07-10T11:01:51.401" v="980" actId="14100"/>
          <ac:spMkLst>
            <pc:docMk/>
            <pc:sldMk cId="352384993" sldId="8715"/>
            <ac:spMk id="12" creationId="{9D570C5E-2279-8A9E-4735-FBED7BAB2C49}"/>
          </ac:spMkLst>
        </pc:spChg>
        <pc:picChg chg="del">
          <ac:chgData name="Nguyen Thi Thanh Tam" userId="80c56b30-ba68-4497-bef1-31f606dd66ee" providerId="ADAL" clId="{563450B0-BA66-454A-AC7E-DB404FD28690}" dt="2024-07-10T11:03:17.423" v="1091" actId="478"/>
          <ac:picMkLst>
            <pc:docMk/>
            <pc:sldMk cId="352384993" sldId="8715"/>
            <ac:picMk id="4" creationId="{2C80FEFF-C25A-9CDA-5481-5B6B645139F1}"/>
          </ac:picMkLst>
        </pc:picChg>
      </pc:sldChg>
      <pc:sldChg chg="addSp delSp modSp mod ord delAnim modAnim">
        <pc:chgData name="Nguyen Thi Thanh Tam" userId="80c56b30-ba68-4497-bef1-31f606dd66ee" providerId="ADAL" clId="{563450B0-BA66-454A-AC7E-DB404FD28690}" dt="2024-07-11T11:58:39.211" v="3128"/>
        <pc:sldMkLst>
          <pc:docMk/>
          <pc:sldMk cId="3195033548" sldId="8720"/>
        </pc:sldMkLst>
        <pc:spChg chg="mod">
          <ac:chgData name="Nguyen Thi Thanh Tam" userId="80c56b30-ba68-4497-bef1-31f606dd66ee" providerId="ADAL" clId="{563450B0-BA66-454A-AC7E-DB404FD28690}" dt="2024-07-11T11:34:00.228" v="2552" actId="20577"/>
          <ac:spMkLst>
            <pc:docMk/>
            <pc:sldMk cId="3195033548" sldId="8720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0T11:55:19.775" v="1097"/>
          <ac:spMkLst>
            <pc:docMk/>
            <pc:sldMk cId="3195033548" sldId="8720"/>
            <ac:spMk id="5" creationId="{4C53AD4A-5F0C-981D-D1FE-26DA76527F62}"/>
          </ac:spMkLst>
        </pc:spChg>
        <pc:spChg chg="mod">
          <ac:chgData name="Nguyen Thi Thanh Tam" userId="80c56b30-ba68-4497-bef1-31f606dd66ee" providerId="ADAL" clId="{563450B0-BA66-454A-AC7E-DB404FD28690}" dt="2024-07-10T11:55:19.775" v="1097"/>
          <ac:spMkLst>
            <pc:docMk/>
            <pc:sldMk cId="3195033548" sldId="8720"/>
            <ac:spMk id="6" creationId="{FF0BCD6C-6BFC-F5FC-EEEF-74575B124411}"/>
          </ac:spMkLst>
        </pc:spChg>
        <pc:spChg chg="mod">
          <ac:chgData name="Nguyen Thi Thanh Tam" userId="80c56b30-ba68-4497-bef1-31f606dd66ee" providerId="ADAL" clId="{563450B0-BA66-454A-AC7E-DB404FD28690}" dt="2024-07-10T11:57:54.745" v="1194" actId="1076"/>
          <ac:spMkLst>
            <pc:docMk/>
            <pc:sldMk cId="3195033548" sldId="8720"/>
            <ac:spMk id="10" creationId="{D9DAB758-314F-5F92-073D-B5249E14E758}"/>
          </ac:spMkLst>
        </pc:spChg>
        <pc:spChg chg="mod">
          <ac:chgData name="Nguyen Thi Thanh Tam" userId="80c56b30-ba68-4497-bef1-31f606dd66ee" providerId="ADAL" clId="{563450B0-BA66-454A-AC7E-DB404FD28690}" dt="2024-07-10T11:55:29.301" v="1100" actId="1076"/>
          <ac:spMkLst>
            <pc:docMk/>
            <pc:sldMk cId="3195033548" sldId="8720"/>
            <ac:spMk id="12" creationId="{9D570C5E-2279-8A9E-4735-FBED7BAB2C49}"/>
          </ac:spMkLst>
        </pc:spChg>
        <pc:grpChg chg="add mod">
          <ac:chgData name="Nguyen Thi Thanh Tam" userId="80c56b30-ba68-4497-bef1-31f606dd66ee" providerId="ADAL" clId="{563450B0-BA66-454A-AC7E-DB404FD28690}" dt="2024-07-11T11:51:11.492" v="3067" actId="1036"/>
          <ac:grpSpMkLst>
            <pc:docMk/>
            <pc:sldMk cId="3195033548" sldId="8720"/>
            <ac:grpSpMk id="3" creationId="{82ECF130-B426-8270-2009-DA581F964703}"/>
          </ac:grpSpMkLst>
        </pc:grpChg>
        <pc:grpChg chg="del">
          <ac:chgData name="Nguyen Thi Thanh Tam" userId="80c56b30-ba68-4497-bef1-31f606dd66ee" providerId="ADAL" clId="{563450B0-BA66-454A-AC7E-DB404FD28690}" dt="2024-07-10T11:55:24.733" v="1099" actId="478"/>
          <ac:grpSpMkLst>
            <pc:docMk/>
            <pc:sldMk cId="3195033548" sldId="8720"/>
            <ac:grpSpMk id="4" creationId="{BFA8894D-CC4C-B7C7-AEAD-2A1564E353BE}"/>
          </ac:grpSpMkLst>
        </pc:grpChg>
        <pc:picChg chg="mod">
          <ac:chgData name="Nguyen Thi Thanh Tam" userId="80c56b30-ba68-4497-bef1-31f606dd66ee" providerId="ADAL" clId="{563450B0-BA66-454A-AC7E-DB404FD28690}" dt="2024-07-10T11:58:04.756" v="1198" actId="1076"/>
          <ac:picMkLst>
            <pc:docMk/>
            <pc:sldMk cId="3195033548" sldId="8720"/>
            <ac:picMk id="8" creationId="{C732E239-DAFE-A93C-645D-F6C7C97A4BF3}"/>
          </ac:picMkLst>
        </pc:picChg>
      </pc:sldChg>
      <pc:sldChg chg="del">
        <pc:chgData name="Nguyen Thi Thanh Tam" userId="80c56b30-ba68-4497-bef1-31f606dd66ee" providerId="ADAL" clId="{563450B0-BA66-454A-AC7E-DB404FD28690}" dt="2024-07-10T12:04:18.971" v="1739" actId="47"/>
        <pc:sldMkLst>
          <pc:docMk/>
          <pc:sldMk cId="2367670029" sldId="8721"/>
        </pc:sldMkLst>
      </pc:sldChg>
      <pc:sldChg chg="addSp delSp modSp mod delAnim modAnim">
        <pc:chgData name="Nguyen Thi Thanh Tam" userId="80c56b30-ba68-4497-bef1-31f606dd66ee" providerId="ADAL" clId="{563450B0-BA66-454A-AC7E-DB404FD28690}" dt="2024-07-11T11:50:19.627" v="3051"/>
        <pc:sldMkLst>
          <pc:docMk/>
          <pc:sldMk cId="1027101965" sldId="8724"/>
        </pc:sldMkLst>
        <pc:spChg chg="mod">
          <ac:chgData name="Nguyen Thi Thanh Tam" userId="80c56b30-ba68-4497-bef1-31f606dd66ee" providerId="ADAL" clId="{563450B0-BA66-454A-AC7E-DB404FD28690}" dt="2024-07-10T11:51:55.826" v="1094" actId="207"/>
          <ac:spMkLst>
            <pc:docMk/>
            <pc:sldMk cId="1027101965" sldId="8724"/>
            <ac:spMk id="2" creationId="{9AA4271F-6361-E789-9B68-F82D5510A85C}"/>
          </ac:spMkLst>
        </pc:spChg>
        <pc:spChg chg="del">
          <ac:chgData name="Nguyen Thi Thanh Tam" userId="80c56b30-ba68-4497-bef1-31f606dd66ee" providerId="ADAL" clId="{563450B0-BA66-454A-AC7E-DB404FD28690}" dt="2024-07-10T11:00:39.625" v="878" actId="478"/>
          <ac:spMkLst>
            <pc:docMk/>
            <pc:sldMk cId="1027101965" sldId="8724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63450B0-BA66-454A-AC7E-DB404FD28690}" dt="2024-07-11T11:20:40.387" v="2464" actId="20577"/>
          <ac:spMkLst>
            <pc:docMk/>
            <pc:sldMk cId="1027101965" sldId="8724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63450B0-BA66-454A-AC7E-DB404FD28690}" dt="2024-07-11T11:20:46.065" v="2465" actId="1076"/>
          <ac:spMkLst>
            <pc:docMk/>
            <pc:sldMk cId="1027101965" sldId="8724"/>
            <ac:spMk id="11" creationId="{1DFF71E7-BF3B-E692-1B72-AB98F451EF5C}"/>
          </ac:spMkLst>
        </pc:spChg>
        <pc:picChg chg="del">
          <ac:chgData name="Nguyen Thi Thanh Tam" userId="80c56b30-ba68-4497-bef1-31f606dd66ee" providerId="ADAL" clId="{563450B0-BA66-454A-AC7E-DB404FD28690}" dt="2024-07-10T11:00:37.289" v="877" actId="478"/>
          <ac:picMkLst>
            <pc:docMk/>
            <pc:sldMk cId="1027101965" sldId="8724"/>
            <ac:picMk id="4" creationId="{2C80FEFF-C25A-9CDA-5481-5B6B645139F1}"/>
          </ac:picMkLst>
        </pc:picChg>
        <pc:picChg chg="add mod">
          <ac:chgData name="Nguyen Thi Thanh Tam" userId="80c56b30-ba68-4497-bef1-31f606dd66ee" providerId="ADAL" clId="{563450B0-BA66-454A-AC7E-DB404FD28690}" dt="2024-07-10T11:00:56.705" v="881" actId="14100"/>
          <ac:picMkLst>
            <pc:docMk/>
            <pc:sldMk cId="1027101965" sldId="8724"/>
            <ac:picMk id="5" creationId="{56C74A20-F696-67E9-7620-3C3EB05DEAD8}"/>
          </ac:picMkLst>
        </pc:picChg>
      </pc:sldChg>
      <pc:sldChg chg="del">
        <pc:chgData name="Nguyen Thi Thanh Tam" userId="80c56b30-ba68-4497-bef1-31f606dd66ee" providerId="ADAL" clId="{563450B0-BA66-454A-AC7E-DB404FD28690}" dt="2024-07-10T12:04:18.075" v="1738" actId="47"/>
        <pc:sldMkLst>
          <pc:docMk/>
          <pc:sldMk cId="371644797" sldId="8725"/>
        </pc:sldMkLst>
      </pc:sldChg>
      <pc:sldChg chg="addSp delSp modSp add mod delAnim modAnim">
        <pc:chgData name="Nguyen Thi Thanh Tam" userId="80c56b30-ba68-4497-bef1-31f606dd66ee" providerId="ADAL" clId="{563450B0-BA66-454A-AC7E-DB404FD28690}" dt="2024-07-11T11:57:05.639" v="3120"/>
        <pc:sldMkLst>
          <pc:docMk/>
          <pc:sldMk cId="1546322684" sldId="8726"/>
        </pc:sldMkLst>
        <pc:spChg chg="mod">
          <ac:chgData name="Nguyen Thi Thanh Tam" userId="80c56b30-ba68-4497-bef1-31f606dd66ee" providerId="ADAL" clId="{563450B0-BA66-454A-AC7E-DB404FD28690}" dt="2024-07-11T11:34:06.949" v="2554" actId="20577"/>
          <ac:spMkLst>
            <pc:docMk/>
            <pc:sldMk cId="1546322684" sldId="8726"/>
            <ac:spMk id="2" creationId="{7CDF4B20-BAA5-E5DA-1ED4-25E4DA8E6BB5}"/>
          </ac:spMkLst>
        </pc:spChg>
        <pc:spChg chg="add del mod">
          <ac:chgData name="Nguyen Thi Thanh Tam" userId="80c56b30-ba68-4497-bef1-31f606dd66ee" providerId="ADAL" clId="{563450B0-BA66-454A-AC7E-DB404FD28690}" dt="2024-07-11T11:27:33.512" v="2472" actId="478"/>
          <ac:spMkLst>
            <pc:docMk/>
            <pc:sldMk cId="1546322684" sldId="8726"/>
            <ac:spMk id="4" creationId="{84B96E79-252B-A915-6263-78870D9B019D}"/>
          </ac:spMkLst>
        </pc:spChg>
        <pc:spChg chg="mod">
          <ac:chgData name="Nguyen Thi Thanh Tam" userId="80c56b30-ba68-4497-bef1-31f606dd66ee" providerId="ADAL" clId="{563450B0-BA66-454A-AC7E-DB404FD28690}" dt="2024-07-11T11:51:10.685" v="3066" actId="1035"/>
          <ac:spMkLst>
            <pc:docMk/>
            <pc:sldMk cId="1546322684" sldId="8726"/>
            <ac:spMk id="6" creationId="{FF0BCD6C-6BFC-F5FC-EEEF-74575B124411}"/>
          </ac:spMkLst>
        </pc:spChg>
        <pc:spChg chg="del">
          <ac:chgData name="Nguyen Thi Thanh Tam" userId="80c56b30-ba68-4497-bef1-31f606dd66ee" providerId="ADAL" clId="{563450B0-BA66-454A-AC7E-DB404FD28690}" dt="2024-07-10T11:59:38.444" v="1431" actId="478"/>
          <ac:spMkLst>
            <pc:docMk/>
            <pc:sldMk cId="1546322684" sldId="8726"/>
            <ac:spMk id="10" creationId="{D9DAB758-314F-5F92-073D-B5249E14E758}"/>
          </ac:spMkLst>
        </pc:spChg>
        <pc:grpChg chg="mod">
          <ac:chgData name="Nguyen Thi Thanh Tam" userId="80c56b30-ba68-4497-bef1-31f606dd66ee" providerId="ADAL" clId="{563450B0-BA66-454A-AC7E-DB404FD28690}" dt="2024-07-11T11:51:25.616" v="3071" actId="1035"/>
          <ac:grpSpMkLst>
            <pc:docMk/>
            <pc:sldMk cId="1546322684" sldId="8726"/>
            <ac:grpSpMk id="3" creationId="{82ECF130-B426-8270-2009-DA581F964703}"/>
          </ac:grpSpMkLst>
        </pc:grpChg>
        <pc:picChg chg="add mod">
          <ac:chgData name="Nguyen Thi Thanh Tam" userId="80c56b30-ba68-4497-bef1-31f606dd66ee" providerId="ADAL" clId="{563450B0-BA66-454A-AC7E-DB404FD28690}" dt="2024-07-11T11:29:27.895" v="2494" actId="1037"/>
          <ac:picMkLst>
            <pc:docMk/>
            <pc:sldMk cId="1546322684" sldId="8726"/>
            <ac:picMk id="8" creationId="{127F478A-15DC-0EB8-436C-56ADD90A9CD0}"/>
          </ac:picMkLst>
        </pc:picChg>
        <pc:picChg chg="del">
          <ac:chgData name="Nguyen Thi Thanh Tam" userId="80c56b30-ba68-4497-bef1-31f606dd66ee" providerId="ADAL" clId="{563450B0-BA66-454A-AC7E-DB404FD28690}" dt="2024-07-10T11:59:40.112" v="1432" actId="478"/>
          <ac:picMkLst>
            <pc:docMk/>
            <pc:sldMk cId="1546322684" sldId="8726"/>
            <ac:picMk id="8" creationId="{C732E239-DAFE-A93C-645D-F6C7C97A4BF3}"/>
          </ac:picMkLst>
        </pc:picChg>
        <pc:picChg chg="add mod">
          <ac:chgData name="Nguyen Thi Thanh Tam" userId="80c56b30-ba68-4497-bef1-31f606dd66ee" providerId="ADAL" clId="{563450B0-BA66-454A-AC7E-DB404FD28690}" dt="2024-07-11T11:29:33.659" v="2496" actId="1076"/>
          <ac:picMkLst>
            <pc:docMk/>
            <pc:sldMk cId="1546322684" sldId="8726"/>
            <ac:picMk id="10" creationId="{A32A1FD8-7C7D-C29A-6415-23DDE1E00D0A}"/>
          </ac:picMkLst>
        </pc:picChg>
      </pc:sldChg>
      <pc:sldChg chg="modSp add mod ord modAnim">
        <pc:chgData name="Nguyen Thi Thanh Tam" userId="80c56b30-ba68-4497-bef1-31f606dd66ee" providerId="ADAL" clId="{563450B0-BA66-454A-AC7E-DB404FD28690}" dt="2024-07-11T11:55:32.985" v="3107"/>
        <pc:sldMkLst>
          <pc:docMk/>
          <pc:sldMk cId="4163307003" sldId="8727"/>
        </pc:sldMkLst>
        <pc:spChg chg="mod">
          <ac:chgData name="Nguyen Thi Thanh Tam" userId="80c56b30-ba68-4497-bef1-31f606dd66ee" providerId="ADAL" clId="{563450B0-BA66-454A-AC7E-DB404FD28690}" dt="2024-07-11T11:33:48.695" v="2548" actId="20577"/>
          <ac:spMkLst>
            <pc:docMk/>
            <pc:sldMk cId="4163307003" sldId="8727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1T11:31:22.010" v="2505" actId="20577"/>
          <ac:spMkLst>
            <pc:docMk/>
            <pc:sldMk cId="4163307003" sldId="8727"/>
            <ac:spMk id="10" creationId="{D9DAB758-314F-5F92-073D-B5249E14E758}"/>
          </ac:spMkLst>
        </pc:spChg>
        <pc:grpChg chg="mod">
          <ac:chgData name="Nguyen Thi Thanh Tam" userId="80c56b30-ba68-4497-bef1-31f606dd66ee" providerId="ADAL" clId="{563450B0-BA66-454A-AC7E-DB404FD28690}" dt="2024-07-11T11:51:38.570" v="3079" actId="1035"/>
          <ac:grpSpMkLst>
            <pc:docMk/>
            <pc:sldMk cId="4163307003" sldId="8727"/>
            <ac:grpSpMk id="3" creationId="{82ECF130-B426-8270-2009-DA581F964703}"/>
          </ac:grpSpMkLst>
        </pc:grpChg>
      </pc:sldChg>
      <pc:sldChg chg="addSp delSp modSp add mod ord delAnim modAnim">
        <pc:chgData name="Nguyen Thi Thanh Tam" userId="80c56b30-ba68-4497-bef1-31f606dd66ee" providerId="ADAL" clId="{563450B0-BA66-454A-AC7E-DB404FD28690}" dt="2024-07-11T11:56:43.137" v="3117"/>
        <pc:sldMkLst>
          <pc:docMk/>
          <pc:sldMk cId="1919608562" sldId="8728"/>
        </pc:sldMkLst>
        <pc:spChg chg="mod">
          <ac:chgData name="Nguyen Thi Thanh Tam" userId="80c56b30-ba68-4497-bef1-31f606dd66ee" providerId="ADAL" clId="{563450B0-BA66-454A-AC7E-DB404FD28690}" dt="2024-07-11T11:34:31.498" v="2580" actId="20577"/>
          <ac:spMkLst>
            <pc:docMk/>
            <pc:sldMk cId="1919608562" sldId="8728"/>
            <ac:spMk id="2" creationId="{7CDF4B20-BAA5-E5DA-1ED4-25E4DA8E6BB5}"/>
          </ac:spMkLst>
        </pc:spChg>
        <pc:spChg chg="del mod">
          <ac:chgData name="Nguyen Thi Thanh Tam" userId="80c56b30-ba68-4497-bef1-31f606dd66ee" providerId="ADAL" clId="{563450B0-BA66-454A-AC7E-DB404FD28690}" dt="2024-07-11T11:31:37.121" v="2507" actId="478"/>
          <ac:spMkLst>
            <pc:docMk/>
            <pc:sldMk cId="1919608562" sldId="8728"/>
            <ac:spMk id="4" creationId="{84B96E79-252B-A915-6263-78870D9B019D}"/>
          </ac:spMkLst>
        </pc:spChg>
        <pc:grpChg chg="mod">
          <ac:chgData name="Nguyen Thi Thanh Tam" userId="80c56b30-ba68-4497-bef1-31f606dd66ee" providerId="ADAL" clId="{563450B0-BA66-454A-AC7E-DB404FD28690}" dt="2024-07-11T11:51:44.648" v="3083" actId="1035"/>
          <ac:grpSpMkLst>
            <pc:docMk/>
            <pc:sldMk cId="1919608562" sldId="8728"/>
            <ac:grpSpMk id="3" creationId="{82ECF130-B426-8270-2009-DA581F964703}"/>
          </ac:grpSpMkLst>
        </pc:grpChg>
        <pc:picChg chg="add mod">
          <ac:chgData name="Nguyen Thi Thanh Tam" userId="80c56b30-ba68-4497-bef1-31f606dd66ee" providerId="ADAL" clId="{563450B0-BA66-454A-AC7E-DB404FD28690}" dt="2024-07-11T11:32:42.546" v="2511" actId="1076"/>
          <ac:picMkLst>
            <pc:docMk/>
            <pc:sldMk cId="1919608562" sldId="8728"/>
            <ac:picMk id="8" creationId="{8719436F-1CE6-8CA9-5CD2-4B9BC6B34E08}"/>
          </ac:picMkLst>
        </pc:picChg>
      </pc:sldChg>
      <pc:sldChg chg="addSp delSp modSp add mod modAnim">
        <pc:chgData name="Nguyen Thi Thanh Tam" userId="80c56b30-ba68-4497-bef1-31f606dd66ee" providerId="ADAL" clId="{563450B0-BA66-454A-AC7E-DB404FD28690}" dt="2024-07-11T11:55:20.997" v="3106"/>
        <pc:sldMkLst>
          <pc:docMk/>
          <pc:sldMk cId="1960922171" sldId="8729"/>
        </pc:sldMkLst>
        <pc:spChg chg="mod">
          <ac:chgData name="Nguyen Thi Thanh Tam" userId="80c56b30-ba68-4497-bef1-31f606dd66ee" providerId="ADAL" clId="{563450B0-BA66-454A-AC7E-DB404FD28690}" dt="2024-07-11T11:34:10.662" v="2556" actId="20577"/>
          <ac:spMkLst>
            <pc:docMk/>
            <pc:sldMk cId="1960922171" sldId="8729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1T11:30:43.475" v="2497" actId="6549"/>
          <ac:spMkLst>
            <pc:docMk/>
            <pc:sldMk cId="1960922171" sldId="8729"/>
            <ac:spMk id="4" creationId="{84B96E79-252B-A915-6263-78870D9B019D}"/>
          </ac:spMkLst>
        </pc:spChg>
        <pc:spChg chg="mod">
          <ac:chgData name="Nguyen Thi Thanh Tam" userId="80c56b30-ba68-4497-bef1-31f606dd66ee" providerId="ADAL" clId="{563450B0-BA66-454A-AC7E-DB404FD28690}" dt="2024-07-11T11:39:11.077" v="2846" actId="1036"/>
          <ac:spMkLst>
            <pc:docMk/>
            <pc:sldMk cId="1960922171" sldId="8729"/>
            <ac:spMk id="10" creationId="{F2DAD477-AD8C-968D-6D5B-EE6187F50C53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3" creationId="{132186CE-60F6-EBEA-4DDE-191B5235256C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4" creationId="{CEDB218A-F1F4-B111-4AA5-34E12711CA6B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7" creationId="{68AC7376-FB56-15B5-2364-8498C1F88971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8" creationId="{4EE4C2D6-E5C6-46E2-0ECA-58BC6D7E482A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91" creationId="{F103FD7E-9C54-0E1A-C5BB-15EB82685199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92" creationId="{F28807E9-C839-656A-8B0B-92C6C6842496}"/>
          </ac:spMkLst>
        </pc:spChg>
        <pc:grpChg chg="mod">
          <ac:chgData name="Nguyen Thi Thanh Tam" userId="80c56b30-ba68-4497-bef1-31f606dd66ee" providerId="ADAL" clId="{563450B0-BA66-454A-AC7E-DB404FD28690}" dt="2024-07-11T11:51:32.844" v="3075" actId="1035"/>
          <ac:grpSpMkLst>
            <pc:docMk/>
            <pc:sldMk cId="1960922171" sldId="8729"/>
            <ac:grpSpMk id="3" creationId="{82ECF130-B426-8270-2009-DA581F964703}"/>
          </ac:grpSpMkLst>
        </pc:grpChg>
        <pc:grpChg chg="add mod">
          <ac:chgData name="Nguyen Thi Thanh Tam" userId="80c56b30-ba68-4497-bef1-31f606dd66ee" providerId="ADAL" clId="{563450B0-BA66-454A-AC7E-DB404FD28690}" dt="2024-07-11T11:38:35.906" v="2730" actId="1076"/>
          <ac:grpSpMkLst>
            <pc:docMk/>
            <pc:sldMk cId="1960922171" sldId="8729"/>
            <ac:grpSpMk id="9" creationId="{04DF5F75-9697-016C-0547-1C2C06400105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77" creationId="{4D7DB39F-82BD-AD8C-FD59-9279D13F67C1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78" creationId="{17EE64BB-239A-F4B2-4895-56A5F607CA2D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79" creationId="{4DEB963A-D7D8-894D-3AD4-762EB6478878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0" creationId="{6DE51CBC-7E19-D77B-42A1-1A773D572E2D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1" creationId="{2B874593-5573-10E2-AB1E-6EF6018F5AC9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2" creationId="{6FBFC61A-3907-6BE1-88D4-ACA3695CDB86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5" creationId="{DA2193AB-B644-0ABB-BD48-71932E718E7D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6" creationId="{6DBA4E32-2CC6-4120-8328-23DAB3D2CFFC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9" creationId="{0E6E19D9-9A06-A3EA-C908-9CF841AFB5C5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90" creationId="{73D7FEA9-8F70-05D7-D818-9D9B0BB21602}"/>
          </ac:grpSpMkLst>
        </pc:grpChg>
        <pc:picChg chg="add del mod">
          <ac:chgData name="Nguyen Thi Thanh Tam" userId="80c56b30-ba68-4497-bef1-31f606dd66ee" providerId="ADAL" clId="{563450B0-BA66-454A-AC7E-DB404FD28690}" dt="2024-07-11T11:39:02.846" v="2807" actId="478"/>
          <ac:picMkLst>
            <pc:docMk/>
            <pc:sldMk cId="1960922171" sldId="8729"/>
            <ac:picMk id="8" creationId="{48D46A0D-7454-82FD-EC55-C24D589CF218}"/>
          </ac:picMkLst>
        </pc:picChg>
        <pc:picChg chg="mod">
          <ac:chgData name="Nguyen Thi Thanh Tam" userId="80c56b30-ba68-4497-bef1-31f606dd66ee" providerId="ADAL" clId="{563450B0-BA66-454A-AC7E-DB404FD28690}" dt="2024-07-11T11:39:11.077" v="2846" actId="1036"/>
          <ac:picMkLst>
            <pc:docMk/>
            <pc:sldMk cId="1960922171" sldId="8729"/>
            <ac:picMk id="11" creationId="{B9D28CBC-2835-02F5-21A0-0D2AAD69B25A}"/>
          </ac:picMkLst>
        </pc:picChg>
      </pc:sldChg>
      <pc:sldChg chg="addSp delSp modSp add mod modAnim">
        <pc:chgData name="Nguyen Thi Thanh Tam" userId="80c56b30-ba68-4497-bef1-31f606dd66ee" providerId="ADAL" clId="{563450B0-BA66-454A-AC7E-DB404FD28690}" dt="2024-07-11T11:57:54.766" v="3126"/>
        <pc:sldMkLst>
          <pc:docMk/>
          <pc:sldMk cId="1993858964" sldId="8730"/>
        </pc:sldMkLst>
        <pc:spChg chg="mod">
          <ac:chgData name="Nguyen Thi Thanh Tam" userId="80c56b30-ba68-4497-bef1-31f606dd66ee" providerId="ADAL" clId="{563450B0-BA66-454A-AC7E-DB404FD28690}" dt="2024-07-11T11:35:02.303" v="2622" actId="20577"/>
          <ac:spMkLst>
            <pc:docMk/>
            <pc:sldMk cId="1993858964" sldId="8730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1T11:34:39.732" v="2581" actId="6549"/>
          <ac:spMkLst>
            <pc:docMk/>
            <pc:sldMk cId="1993858964" sldId="8730"/>
            <ac:spMk id="4" creationId="{84B96E79-252B-A915-6263-78870D9B019D}"/>
          </ac:spMkLst>
        </pc:spChg>
        <pc:spChg chg="add mod">
          <ac:chgData name="Nguyen Thi Thanh Tam" userId="80c56b30-ba68-4497-bef1-31f606dd66ee" providerId="ADAL" clId="{563450B0-BA66-454A-AC7E-DB404FD28690}" dt="2024-07-11T11:38:25.670" v="2728" actId="164"/>
          <ac:spMkLst>
            <pc:docMk/>
            <pc:sldMk cId="1993858964" sldId="8730"/>
            <ac:spMk id="9" creationId="{74453FB6-7F42-9E5F-B3D7-F54E2FF8DDC9}"/>
          </ac:spMkLst>
        </pc:spChg>
        <pc:spChg chg="add del">
          <ac:chgData name="Nguyen Thi Thanh Tam" userId="80c56b30-ba68-4497-bef1-31f606dd66ee" providerId="ADAL" clId="{563450B0-BA66-454A-AC7E-DB404FD28690}" dt="2024-07-11T11:36:53.764" v="2722" actId="11529"/>
          <ac:spMkLst>
            <pc:docMk/>
            <pc:sldMk cId="1993858964" sldId="8730"/>
            <ac:spMk id="10" creationId="{DA6DE878-36D1-0E7C-8DF9-FE551929263A}"/>
          </ac:spMkLst>
        </pc:spChg>
        <pc:grpChg chg="mod">
          <ac:chgData name="Nguyen Thi Thanh Tam" userId="80c56b30-ba68-4497-bef1-31f606dd66ee" providerId="ADAL" clId="{563450B0-BA66-454A-AC7E-DB404FD28690}" dt="2024-07-11T11:51:50.624" v="3087" actId="1035"/>
          <ac:grpSpMkLst>
            <pc:docMk/>
            <pc:sldMk cId="1993858964" sldId="8730"/>
            <ac:grpSpMk id="3" creationId="{82ECF130-B426-8270-2009-DA581F964703}"/>
          </ac:grpSpMkLst>
        </pc:grpChg>
        <pc:grpChg chg="add mod">
          <ac:chgData name="Nguyen Thi Thanh Tam" userId="80c56b30-ba68-4497-bef1-31f606dd66ee" providerId="ADAL" clId="{563450B0-BA66-454A-AC7E-DB404FD28690}" dt="2024-07-11T11:38:25.670" v="2728" actId="164"/>
          <ac:grpSpMkLst>
            <pc:docMk/>
            <pc:sldMk cId="1993858964" sldId="8730"/>
            <ac:grpSpMk id="14" creationId="{212E75FD-B4F8-C550-C047-F82133777844}"/>
          </ac:grpSpMkLst>
        </pc:grpChg>
        <pc:picChg chg="add del mod">
          <ac:chgData name="Nguyen Thi Thanh Tam" userId="80c56b30-ba68-4497-bef1-31f606dd66ee" providerId="ADAL" clId="{563450B0-BA66-454A-AC7E-DB404FD28690}" dt="2024-07-11T11:35:23.257" v="2625" actId="478"/>
          <ac:picMkLst>
            <pc:docMk/>
            <pc:sldMk cId="1993858964" sldId="8730"/>
            <ac:picMk id="8" creationId="{2A912A7F-891E-7B9F-9489-45DCFBAC9522}"/>
          </ac:picMkLst>
        </pc:picChg>
        <pc:picChg chg="add mod">
          <ac:chgData name="Nguyen Thi Thanh Tam" userId="80c56b30-ba68-4497-bef1-31f606dd66ee" providerId="ADAL" clId="{563450B0-BA66-454A-AC7E-DB404FD28690}" dt="2024-07-11T11:38:25.670" v="2728" actId="164"/>
          <ac:picMkLst>
            <pc:docMk/>
            <pc:sldMk cId="1993858964" sldId="8730"/>
            <ac:picMk id="13" creationId="{5F5B4233-66D5-975C-B23D-9F25257058B2}"/>
          </ac:picMkLst>
        </pc:picChg>
      </pc:sldChg>
    </pc:docChg>
  </pc:docChgLst>
  <pc:docChgLst>
    <pc:chgData name="Nguyen Thi Thanh Tam" userId="80c56b30-ba68-4497-bef1-31f606dd66ee" providerId="ADAL" clId="{5AFBD79A-6A9A-4D26-ACEA-7386AA65B2D7}"/>
    <pc:docChg chg="undo custSel addSld delSld modSld sldOrd">
      <pc:chgData name="Nguyen Thi Thanh Tam" userId="80c56b30-ba68-4497-bef1-31f606dd66ee" providerId="ADAL" clId="{5AFBD79A-6A9A-4D26-ACEA-7386AA65B2D7}" dt="2024-07-09T07:57:29.913" v="2648" actId="6549"/>
      <pc:docMkLst>
        <pc:docMk/>
      </pc:docMkLst>
      <pc:sldChg chg="addSp modSp">
        <pc:chgData name="Nguyen Thi Thanh Tam" userId="80c56b30-ba68-4497-bef1-31f606dd66ee" providerId="ADAL" clId="{5AFBD79A-6A9A-4D26-ACEA-7386AA65B2D7}" dt="2024-07-09T07:11:48.330" v="225" actId="1076"/>
        <pc:sldMkLst>
          <pc:docMk/>
          <pc:sldMk cId="2780247940" sldId="263"/>
        </pc:sldMkLst>
        <pc:picChg chg="add mod">
          <ac:chgData name="Nguyen Thi Thanh Tam" userId="80c56b30-ba68-4497-bef1-31f606dd66ee" providerId="ADAL" clId="{5AFBD79A-6A9A-4D26-ACEA-7386AA65B2D7}" dt="2024-07-09T07:11:48.330" v="225" actId="1076"/>
          <ac:picMkLst>
            <pc:docMk/>
            <pc:sldMk cId="2780247940" sldId="263"/>
            <ac:picMk id="10" creationId="{ED130D76-D830-0138-14DB-EDC48D9CFD06}"/>
          </ac:picMkLst>
        </pc:picChg>
      </pc:sldChg>
      <pc:sldChg chg="addSp modSp mod ord">
        <pc:chgData name="Nguyen Thi Thanh Tam" userId="80c56b30-ba68-4497-bef1-31f606dd66ee" providerId="ADAL" clId="{5AFBD79A-6A9A-4D26-ACEA-7386AA65B2D7}" dt="2024-07-09T07:41:48.719" v="1769" actId="1076"/>
        <pc:sldMkLst>
          <pc:docMk/>
          <pc:sldMk cId="482841555" sldId="277"/>
        </pc:sldMkLst>
        <pc:picChg chg="mod">
          <ac:chgData name="Nguyen Thi Thanh Tam" userId="80c56b30-ba68-4497-bef1-31f606dd66ee" providerId="ADAL" clId="{5AFBD79A-6A9A-4D26-ACEA-7386AA65B2D7}" dt="2024-07-09T07:41:44.989" v="1767" actId="1076"/>
          <ac:picMkLst>
            <pc:docMk/>
            <pc:sldMk cId="482841555" sldId="277"/>
            <ac:picMk id="34" creationId="{F050EB23-962E-AEDE-DE84-B1B379D26222}"/>
          </ac:picMkLst>
        </pc:picChg>
        <pc:picChg chg="add mod">
          <ac:chgData name="Nguyen Thi Thanh Tam" userId="80c56b30-ba68-4497-bef1-31f606dd66ee" providerId="ADAL" clId="{5AFBD79A-6A9A-4D26-ACEA-7386AA65B2D7}" dt="2024-07-09T07:41:48.719" v="1769" actId="1076"/>
          <ac:picMkLst>
            <pc:docMk/>
            <pc:sldMk cId="482841555" sldId="277"/>
            <ac:picMk id="3074" creationId="{1DAC9C18-BFB4-0504-8EF7-0606E4A7D306}"/>
          </ac:picMkLst>
        </pc:picChg>
      </pc:sldChg>
      <pc:sldChg chg="addSp delSp modSp mod delAnim modAnim">
        <pc:chgData name="Nguyen Thi Thanh Tam" userId="80c56b30-ba68-4497-bef1-31f606dd66ee" providerId="ADAL" clId="{5AFBD79A-6A9A-4D26-ACEA-7386AA65B2D7}" dt="2024-07-09T07:48:07.076" v="1912" actId="1076"/>
        <pc:sldMkLst>
          <pc:docMk/>
          <pc:sldMk cId="2745241661" sldId="281"/>
        </pc:sldMkLst>
        <pc:spChg chg="add mod ord">
          <ac:chgData name="Nguyen Thi Thanh Tam" userId="80c56b30-ba68-4497-bef1-31f606dd66ee" providerId="ADAL" clId="{5AFBD79A-6A9A-4D26-ACEA-7386AA65B2D7}" dt="2024-07-09T07:47:55.601" v="1909" actId="13244"/>
          <ac:spMkLst>
            <pc:docMk/>
            <pc:sldMk cId="2745241661" sldId="281"/>
            <ac:spMk id="14" creationId="{7778B377-3D72-C0BE-80EF-08BFFC4942DD}"/>
          </ac:spMkLst>
        </pc:spChg>
        <pc:picChg chg="del mod">
          <ac:chgData name="Nguyen Thi Thanh Tam" userId="80c56b30-ba68-4497-bef1-31f606dd66ee" providerId="ADAL" clId="{5AFBD79A-6A9A-4D26-ACEA-7386AA65B2D7}" dt="2024-07-09T07:45:40.960" v="1877" actId="478"/>
          <ac:picMkLst>
            <pc:docMk/>
            <pc:sldMk cId="2745241661" sldId="281"/>
            <ac:picMk id="2" creationId="{760198A7-6F47-B645-2D7E-90D44E4B6BD9}"/>
          </ac:picMkLst>
        </pc:picChg>
        <pc:picChg chg="add mod">
          <ac:chgData name="Nguyen Thi Thanh Tam" userId="80c56b30-ba68-4497-bef1-31f606dd66ee" providerId="ADAL" clId="{5AFBD79A-6A9A-4D26-ACEA-7386AA65B2D7}" dt="2024-07-09T07:48:07.076" v="1912" actId="1076"/>
          <ac:picMkLst>
            <pc:docMk/>
            <pc:sldMk cId="2745241661" sldId="281"/>
            <ac:picMk id="6" creationId="{3DDC98F5-E28E-F7CB-D3E8-8D4C714B0337}"/>
          </ac:picMkLst>
        </pc:picChg>
        <pc:picChg chg="add mod">
          <ac:chgData name="Nguyen Thi Thanh Tam" userId="80c56b30-ba68-4497-bef1-31f606dd66ee" providerId="ADAL" clId="{5AFBD79A-6A9A-4D26-ACEA-7386AA65B2D7}" dt="2024-07-09T07:47:58.873" v="1910" actId="1076"/>
          <ac:picMkLst>
            <pc:docMk/>
            <pc:sldMk cId="2745241661" sldId="281"/>
            <ac:picMk id="10" creationId="{355AFFE9-E022-309B-B254-376A67B491BF}"/>
          </ac:picMkLst>
        </pc:picChg>
      </pc:sldChg>
      <pc:sldChg chg="delSp modSp mod delAnim modAnim">
        <pc:chgData name="Nguyen Thi Thanh Tam" userId="80c56b30-ba68-4497-bef1-31f606dd66ee" providerId="ADAL" clId="{5AFBD79A-6A9A-4D26-ACEA-7386AA65B2D7}" dt="2024-07-09T07:57:29.913" v="2648" actId="6549"/>
        <pc:sldMkLst>
          <pc:docMk/>
          <pc:sldMk cId="2121613340" sldId="282"/>
        </pc:sldMkLst>
        <pc:spChg chg="mod">
          <ac:chgData name="Nguyen Thi Thanh Tam" userId="80c56b30-ba68-4497-bef1-31f606dd66ee" providerId="ADAL" clId="{5AFBD79A-6A9A-4D26-ACEA-7386AA65B2D7}" dt="2024-07-09T07:57:29.913" v="2648" actId="6549"/>
          <ac:spMkLst>
            <pc:docMk/>
            <pc:sldMk cId="2121613340" sldId="282"/>
            <ac:spMk id="3" creationId="{A5840B72-A517-7E7A-A9A8-71EE23CF0165}"/>
          </ac:spMkLst>
        </pc:spChg>
        <pc:picChg chg="del mod">
          <ac:chgData name="Nguyen Thi Thanh Tam" userId="80c56b30-ba68-4497-bef1-31f606dd66ee" providerId="ADAL" clId="{5AFBD79A-6A9A-4D26-ACEA-7386AA65B2D7}" dt="2024-07-09T07:57:25.869" v="2646" actId="478"/>
          <ac:picMkLst>
            <pc:docMk/>
            <pc:sldMk cId="2121613340" sldId="282"/>
            <ac:picMk id="2" creationId="{729D7ABB-D251-DC92-D4A5-54C0E25393A9}"/>
          </ac:picMkLst>
        </pc:picChg>
      </pc:sldChg>
      <pc:sldChg chg="del">
        <pc:chgData name="Nguyen Thi Thanh Tam" userId="80c56b30-ba68-4497-bef1-31f606dd66ee" providerId="ADAL" clId="{5AFBD79A-6A9A-4D26-ACEA-7386AA65B2D7}" dt="2024-07-09T07:44:38.710" v="1865" actId="47"/>
        <pc:sldMkLst>
          <pc:docMk/>
          <pc:sldMk cId="431934486" sldId="286"/>
        </pc:sldMkLst>
      </pc:sldChg>
      <pc:sldChg chg="addSp delSp modSp mod">
        <pc:chgData name="Nguyen Thi Thanh Tam" userId="80c56b30-ba68-4497-bef1-31f606dd66ee" providerId="ADAL" clId="{5AFBD79A-6A9A-4D26-ACEA-7386AA65B2D7}" dt="2024-07-09T07:11:34.846" v="221"/>
        <pc:sldMkLst>
          <pc:docMk/>
          <pc:sldMk cId="157746835" sldId="287"/>
        </pc:sldMkLst>
        <pc:picChg chg="add del mod">
          <ac:chgData name="Nguyen Thi Thanh Tam" userId="80c56b30-ba68-4497-bef1-31f606dd66ee" providerId="ADAL" clId="{5AFBD79A-6A9A-4D26-ACEA-7386AA65B2D7}" dt="2024-07-09T07:11:34.176" v="220" actId="478"/>
          <ac:picMkLst>
            <pc:docMk/>
            <pc:sldMk cId="157746835" sldId="287"/>
            <ac:picMk id="6" creationId="{26076704-C512-0793-0A0C-6EFFC3821B33}"/>
          </ac:picMkLst>
        </pc:picChg>
        <pc:picChg chg="add">
          <ac:chgData name="Nguyen Thi Thanh Tam" userId="80c56b30-ba68-4497-bef1-31f606dd66ee" providerId="ADAL" clId="{5AFBD79A-6A9A-4D26-ACEA-7386AA65B2D7}" dt="2024-07-09T07:11:34.846" v="221"/>
          <ac:picMkLst>
            <pc:docMk/>
            <pc:sldMk cId="157746835" sldId="287"/>
            <ac:picMk id="2050" creationId="{274EA3BE-ACE6-3A1D-7DCC-BBFC6FF47E56}"/>
          </ac:picMkLst>
        </pc:picChg>
      </pc:sldChg>
      <pc:sldChg chg="addSp delSp modSp mod">
        <pc:chgData name="Nguyen Thi Thanh Tam" userId="80c56b30-ba68-4497-bef1-31f606dd66ee" providerId="ADAL" clId="{5AFBD79A-6A9A-4D26-ACEA-7386AA65B2D7}" dt="2024-07-09T07:11:27.758" v="219" actId="1076"/>
        <pc:sldMkLst>
          <pc:docMk/>
          <pc:sldMk cId="4146721103" sldId="288"/>
        </pc:sldMkLst>
        <pc:spChg chg="add del mod">
          <ac:chgData name="Nguyen Thi Thanh Tam" userId="80c56b30-ba68-4497-bef1-31f606dd66ee" providerId="ADAL" clId="{5AFBD79A-6A9A-4D26-ACEA-7386AA65B2D7}" dt="2024-07-09T07:09:13.355" v="19" actId="478"/>
          <ac:spMkLst>
            <pc:docMk/>
            <pc:sldMk cId="4146721103" sldId="288"/>
            <ac:spMk id="10" creationId="{81964B57-177B-F4AB-AAE5-B709FC2E17FA}"/>
          </ac:spMkLst>
        </pc:spChg>
        <pc:picChg chg="mod">
          <ac:chgData name="Nguyen Thi Thanh Tam" userId="80c56b30-ba68-4497-bef1-31f606dd66ee" providerId="ADAL" clId="{5AFBD79A-6A9A-4D26-ACEA-7386AA65B2D7}" dt="2024-07-09T07:11:22.962" v="217" actId="1076"/>
          <ac:picMkLst>
            <pc:docMk/>
            <pc:sldMk cId="4146721103" sldId="288"/>
            <ac:picMk id="3" creationId="{E30A14DF-1277-7827-7E16-D0323EECE5DC}"/>
          </ac:picMkLst>
        </pc:picChg>
        <pc:picChg chg="add mod">
          <ac:chgData name="Nguyen Thi Thanh Tam" userId="80c56b30-ba68-4497-bef1-31f606dd66ee" providerId="ADAL" clId="{5AFBD79A-6A9A-4D26-ACEA-7386AA65B2D7}" dt="2024-07-09T07:11:27.758" v="219" actId="1076"/>
          <ac:picMkLst>
            <pc:docMk/>
            <pc:sldMk cId="4146721103" sldId="288"/>
            <ac:picMk id="1028" creationId="{28834068-E26D-CC1B-9AA5-4E5D5A716FE3}"/>
          </ac:picMkLst>
        </pc:picChg>
      </pc:sldChg>
      <pc:sldChg chg="del">
        <pc:chgData name="Nguyen Thi Thanh Tam" userId="80c56b30-ba68-4497-bef1-31f606dd66ee" providerId="ADAL" clId="{5AFBD79A-6A9A-4D26-ACEA-7386AA65B2D7}" dt="2024-07-09T07:42:17.164" v="1772" actId="47"/>
        <pc:sldMkLst>
          <pc:docMk/>
          <pc:sldMk cId="4104823509" sldId="295"/>
        </pc:sldMkLst>
      </pc:sldChg>
      <pc:sldChg chg="modSp mod ord">
        <pc:chgData name="Nguyen Thi Thanh Tam" userId="80c56b30-ba68-4497-bef1-31f606dd66ee" providerId="ADAL" clId="{5AFBD79A-6A9A-4D26-ACEA-7386AA65B2D7}" dt="2024-07-09T07:42:56.264" v="1848" actId="1076"/>
        <pc:sldMkLst>
          <pc:docMk/>
          <pc:sldMk cId="1256297636" sldId="296"/>
        </pc:sldMkLst>
        <pc:spChg chg="mod">
          <ac:chgData name="Nguyen Thi Thanh Tam" userId="80c56b30-ba68-4497-bef1-31f606dd66ee" providerId="ADAL" clId="{5AFBD79A-6A9A-4D26-ACEA-7386AA65B2D7}" dt="2024-07-09T07:42:51.740" v="1847" actId="20577"/>
          <ac:spMkLst>
            <pc:docMk/>
            <pc:sldMk cId="1256297636" sldId="296"/>
            <ac:spMk id="20" creationId="{693EC016-420D-4AF5-8DC7-F9CEE92E57D1}"/>
          </ac:spMkLst>
        </pc:spChg>
        <pc:spChg chg="mod">
          <ac:chgData name="Nguyen Thi Thanh Tam" userId="80c56b30-ba68-4497-bef1-31f606dd66ee" providerId="ADAL" clId="{5AFBD79A-6A9A-4D26-ACEA-7386AA65B2D7}" dt="2024-07-09T07:42:56.264" v="1848" actId="1076"/>
          <ac:spMkLst>
            <pc:docMk/>
            <pc:sldMk cId="1256297636" sldId="296"/>
            <ac:spMk id="21" creationId="{5F2BD55A-17DD-124F-4F91-8F26219C3663}"/>
          </ac:spMkLst>
        </pc:spChg>
        <pc:grpChg chg="mod">
          <ac:chgData name="Nguyen Thi Thanh Tam" userId="80c56b30-ba68-4497-bef1-31f606dd66ee" providerId="ADAL" clId="{5AFBD79A-6A9A-4D26-ACEA-7386AA65B2D7}" dt="2024-07-09T07:42:37.049" v="1798" actId="14100"/>
          <ac:grpSpMkLst>
            <pc:docMk/>
            <pc:sldMk cId="1256297636" sldId="296"/>
            <ac:grpSpMk id="19" creationId="{1A06D34A-DAD9-3C6A-FB97-F1B41F93BCC6}"/>
          </ac:grpSpMkLst>
        </pc:grpChg>
      </pc:sldChg>
      <pc:sldChg chg="del">
        <pc:chgData name="Nguyen Thi Thanh Tam" userId="80c56b30-ba68-4497-bef1-31f606dd66ee" providerId="ADAL" clId="{5AFBD79A-6A9A-4D26-ACEA-7386AA65B2D7}" dt="2024-07-09T07:44:36.664" v="1864" actId="47"/>
        <pc:sldMkLst>
          <pc:docMk/>
          <pc:sldMk cId="656933576" sldId="297"/>
        </pc:sldMkLst>
      </pc:sldChg>
      <pc:sldChg chg="del">
        <pc:chgData name="Nguyen Thi Thanh Tam" userId="80c56b30-ba68-4497-bef1-31f606dd66ee" providerId="ADAL" clId="{5AFBD79A-6A9A-4D26-ACEA-7386AA65B2D7}" dt="2024-07-09T07:43:19.510" v="1849" actId="47"/>
        <pc:sldMkLst>
          <pc:docMk/>
          <pc:sldMk cId="3530975350" sldId="8681"/>
        </pc:sldMkLst>
      </pc:sldChg>
      <pc:sldChg chg="addSp delSp modSp mod ord delAnim modAnim">
        <pc:chgData name="Nguyen Thi Thanh Tam" userId="80c56b30-ba68-4497-bef1-31f606dd66ee" providerId="ADAL" clId="{5AFBD79A-6A9A-4D26-ACEA-7386AA65B2D7}" dt="2024-07-09T07:47:12.869" v="1894" actId="1076"/>
        <pc:sldMkLst>
          <pc:docMk/>
          <pc:sldMk cId="351648543" sldId="8682"/>
        </pc:sldMkLst>
        <pc:spChg chg="mod">
          <ac:chgData name="Nguyen Thi Thanh Tam" userId="80c56b30-ba68-4497-bef1-31f606dd66ee" providerId="ADAL" clId="{5AFBD79A-6A9A-4D26-ACEA-7386AA65B2D7}" dt="2024-07-09T07:44:57.630" v="1872" actId="20577"/>
          <ac:spMkLst>
            <pc:docMk/>
            <pc:sldMk cId="351648543" sldId="8682"/>
            <ac:spMk id="4" creationId="{140443BE-CBF9-FB3E-4690-560BF32C56F8}"/>
          </ac:spMkLst>
        </pc:spChg>
        <pc:spChg chg="del topLvl">
          <ac:chgData name="Nguyen Thi Thanh Tam" userId="80c56b30-ba68-4497-bef1-31f606dd66ee" providerId="ADAL" clId="{5AFBD79A-6A9A-4D26-ACEA-7386AA65B2D7}" dt="2024-07-09T07:44:07.807" v="1858" actId="478"/>
          <ac:spMkLst>
            <pc:docMk/>
            <pc:sldMk cId="351648543" sldId="8682"/>
            <ac:spMk id="7" creationId="{58BA4906-93D4-DA99-3EFF-96081B5B4EBD}"/>
          </ac:spMkLst>
        </pc:spChg>
        <pc:spChg chg="del topLvl">
          <ac:chgData name="Nguyen Thi Thanh Tam" userId="80c56b30-ba68-4497-bef1-31f606dd66ee" providerId="ADAL" clId="{5AFBD79A-6A9A-4D26-ACEA-7386AA65B2D7}" dt="2024-07-09T07:44:04.330" v="1857" actId="478"/>
          <ac:spMkLst>
            <pc:docMk/>
            <pc:sldMk cId="351648543" sldId="8682"/>
            <ac:spMk id="8" creationId="{7796642C-6128-C0C0-05FE-13B40AC86EE4}"/>
          </ac:spMkLst>
        </pc:spChg>
        <pc:spChg chg="mod">
          <ac:chgData name="Nguyen Thi Thanh Tam" userId="80c56b30-ba68-4497-bef1-31f606dd66ee" providerId="ADAL" clId="{5AFBD79A-6A9A-4D26-ACEA-7386AA65B2D7}" dt="2024-07-09T07:44:15.710" v="1861" actId="403"/>
          <ac:spMkLst>
            <pc:docMk/>
            <pc:sldMk cId="351648543" sldId="8682"/>
            <ac:spMk id="11" creationId="{D861F40F-0734-1285-70F5-7A1135B867ED}"/>
          </ac:spMkLst>
        </pc:spChg>
        <pc:spChg chg="mod">
          <ac:chgData name="Nguyen Thi Thanh Tam" userId="80c56b30-ba68-4497-bef1-31f606dd66ee" providerId="ADAL" clId="{5AFBD79A-6A9A-4D26-ACEA-7386AA65B2D7}" dt="2024-07-09T07:44:15.710" v="1861" actId="403"/>
          <ac:spMkLst>
            <pc:docMk/>
            <pc:sldMk cId="351648543" sldId="8682"/>
            <ac:spMk id="12" creationId="{7D8109B5-61FB-D782-10F0-CD899D8212C1}"/>
          </ac:spMkLst>
        </pc:spChg>
        <pc:spChg chg="add mod ord">
          <ac:chgData name="Nguyen Thi Thanh Tam" userId="80c56b30-ba68-4497-bef1-31f606dd66ee" providerId="ADAL" clId="{5AFBD79A-6A9A-4D26-ACEA-7386AA65B2D7}" dt="2024-07-09T07:47:12.869" v="1894" actId="1076"/>
          <ac:spMkLst>
            <pc:docMk/>
            <pc:sldMk cId="351648543" sldId="8682"/>
            <ac:spMk id="13" creationId="{EDED6E6C-D065-93E0-FBFA-6BD56E0CA7B1}"/>
          </ac:spMkLst>
        </pc:spChg>
        <pc:grpChg chg="del">
          <ac:chgData name="Nguyen Thi Thanh Tam" userId="80c56b30-ba68-4497-bef1-31f606dd66ee" providerId="ADAL" clId="{5AFBD79A-6A9A-4D26-ACEA-7386AA65B2D7}" dt="2024-07-09T07:44:04.330" v="1857" actId="478"/>
          <ac:grpSpMkLst>
            <pc:docMk/>
            <pc:sldMk cId="351648543" sldId="8682"/>
            <ac:grpSpMk id="6" creationId="{C835F83E-EDFC-7C14-6880-DD9808F1AFD8}"/>
          </ac:grpSpMkLst>
        </pc:grpChg>
        <pc:grpChg chg="add mod">
          <ac:chgData name="Nguyen Thi Thanh Tam" userId="80c56b30-ba68-4497-bef1-31f606dd66ee" providerId="ADAL" clId="{5AFBD79A-6A9A-4D26-ACEA-7386AA65B2D7}" dt="2024-07-09T07:44:19.744" v="1863" actId="1076"/>
          <ac:grpSpMkLst>
            <pc:docMk/>
            <pc:sldMk cId="351648543" sldId="8682"/>
            <ac:grpSpMk id="10" creationId="{49DE1D87-A41A-1DD3-9DAE-F227CF937EFD}"/>
          </ac:grpSpMkLst>
        </pc:grpChg>
        <pc:picChg chg="mod">
          <ac:chgData name="Nguyen Thi Thanh Tam" userId="80c56b30-ba68-4497-bef1-31f606dd66ee" providerId="ADAL" clId="{5AFBD79A-6A9A-4D26-ACEA-7386AA65B2D7}" dt="2024-07-09T07:47:09.388" v="1892" actId="1076"/>
          <ac:picMkLst>
            <pc:docMk/>
            <pc:sldMk cId="351648543" sldId="8682"/>
            <ac:picMk id="3" creationId="{05EB18CB-04D8-21C3-6ADE-45DA43E909EA}"/>
          </ac:picMkLst>
        </pc:picChg>
      </pc:sldChg>
      <pc:sldChg chg="modSp mod modAnim">
        <pc:chgData name="Nguyen Thi Thanh Tam" userId="80c56b30-ba68-4497-bef1-31f606dd66ee" providerId="ADAL" clId="{5AFBD79A-6A9A-4D26-ACEA-7386AA65B2D7}" dt="2024-07-09T07:50:30.271" v="2197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AFBD79A-6A9A-4D26-ACEA-7386AA65B2D7}" dt="2024-07-09T07:50:30.271" v="2197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delAnim">
        <pc:chgData name="Nguyen Thi Thanh Tam" userId="80c56b30-ba68-4497-bef1-31f606dd66ee" providerId="ADAL" clId="{5AFBD79A-6A9A-4D26-ACEA-7386AA65B2D7}" dt="2024-07-09T07:54:44.552" v="2421" actId="1076"/>
        <pc:sldMkLst>
          <pc:docMk/>
          <pc:sldMk cId="2500796436" sldId="8684"/>
        </pc:sldMkLst>
        <pc:spChg chg="mod">
          <ac:chgData name="Nguyen Thi Thanh Tam" userId="80c56b30-ba68-4497-bef1-31f606dd66ee" providerId="ADAL" clId="{5AFBD79A-6A9A-4D26-ACEA-7386AA65B2D7}" dt="2024-07-09T07:54:44.552" v="2421" actId="1076"/>
          <ac:spMkLst>
            <pc:docMk/>
            <pc:sldMk cId="2500796436" sldId="8684"/>
            <ac:spMk id="10" creationId="{2FD84DCC-0F9B-ACFE-0FA5-A50FBCFBE839}"/>
          </ac:spMkLst>
        </pc:spChg>
        <pc:spChg chg="del">
          <ac:chgData name="Nguyen Thi Thanh Tam" userId="80c56b30-ba68-4497-bef1-31f606dd66ee" providerId="ADAL" clId="{5AFBD79A-6A9A-4D26-ACEA-7386AA65B2D7}" dt="2024-07-09T07:51:26.279" v="2204" actId="478"/>
          <ac:spMkLst>
            <pc:docMk/>
            <pc:sldMk cId="2500796436" sldId="8684"/>
            <ac:spMk id="31" creationId="{C35FFC0E-5196-6490-4A68-D2287D3CDC25}"/>
          </ac:spMkLst>
        </pc:spChg>
        <pc:picChg chg="add mod">
          <ac:chgData name="Nguyen Thi Thanh Tam" userId="80c56b30-ba68-4497-bef1-31f606dd66ee" providerId="ADAL" clId="{5AFBD79A-6A9A-4D26-ACEA-7386AA65B2D7}" dt="2024-07-09T07:53:40.762" v="2382" actId="1076"/>
          <ac:picMkLst>
            <pc:docMk/>
            <pc:sldMk cId="2500796436" sldId="8684"/>
            <ac:picMk id="3" creationId="{54B055C0-A9FC-A122-FE04-AD4B2EBB7EBF}"/>
          </ac:picMkLst>
        </pc:picChg>
        <pc:picChg chg="del">
          <ac:chgData name="Nguyen Thi Thanh Tam" userId="80c56b30-ba68-4497-bef1-31f606dd66ee" providerId="ADAL" clId="{5AFBD79A-6A9A-4D26-ACEA-7386AA65B2D7}" dt="2024-07-09T07:50:53.532" v="2200" actId="478"/>
          <ac:picMkLst>
            <pc:docMk/>
            <pc:sldMk cId="2500796436" sldId="8684"/>
            <ac:picMk id="14" creationId="{ABC6DE39-B03B-9ADE-C7DD-3B7D826C005F}"/>
          </ac:picMkLst>
        </pc:picChg>
      </pc:sldChg>
      <pc:sldChg chg="modSp del">
        <pc:chgData name="Nguyen Thi Thanh Tam" userId="80c56b30-ba68-4497-bef1-31f606dd66ee" providerId="ADAL" clId="{5AFBD79A-6A9A-4D26-ACEA-7386AA65B2D7}" dt="2024-07-09T07:54:34.827" v="2418" actId="47"/>
        <pc:sldMkLst>
          <pc:docMk/>
          <pc:sldMk cId="2950156083" sldId="8685"/>
        </pc:sldMkLst>
        <pc:spChg chg="mod">
          <ac:chgData name="Nguyen Thi Thanh Tam" userId="80c56b30-ba68-4497-bef1-31f606dd66ee" providerId="ADAL" clId="{5AFBD79A-6A9A-4D26-ACEA-7386AA65B2D7}" dt="2024-07-09T07:52:10.152" v="2224" actId="20577"/>
          <ac:spMkLst>
            <pc:docMk/>
            <pc:sldMk cId="2950156083" sldId="8685"/>
            <ac:spMk id="10" creationId="{2FD84DCC-0F9B-ACFE-0FA5-A50FBCFBE839}"/>
          </ac:spMkLst>
        </pc:spChg>
      </pc:sldChg>
      <pc:sldChg chg="delSp modSp mod delAnim">
        <pc:chgData name="Nguyen Thi Thanh Tam" userId="80c56b30-ba68-4497-bef1-31f606dd66ee" providerId="ADAL" clId="{5AFBD79A-6A9A-4D26-ACEA-7386AA65B2D7}" dt="2024-07-09T07:54:57.543" v="2423" actId="1076"/>
        <pc:sldMkLst>
          <pc:docMk/>
          <pc:sldMk cId="3869412294" sldId="8686"/>
        </pc:sldMkLst>
        <pc:spChg chg="del">
          <ac:chgData name="Nguyen Thi Thanh Tam" userId="80c56b30-ba68-4497-bef1-31f606dd66ee" providerId="ADAL" clId="{5AFBD79A-6A9A-4D26-ACEA-7386AA65B2D7}" dt="2024-07-09T07:54:54.093" v="2422" actId="478"/>
          <ac:spMkLst>
            <pc:docMk/>
            <pc:sldMk cId="3869412294" sldId="8686"/>
            <ac:spMk id="3" creationId="{BAAA646C-C275-6302-ADE8-C004D6CAEE63}"/>
          </ac:spMkLst>
        </pc:spChg>
        <pc:picChg chg="mod">
          <ac:chgData name="Nguyen Thi Thanh Tam" userId="80c56b30-ba68-4497-bef1-31f606dd66ee" providerId="ADAL" clId="{5AFBD79A-6A9A-4D26-ACEA-7386AA65B2D7}" dt="2024-07-09T07:54:57.543" v="2423" actId="1076"/>
          <ac:picMkLst>
            <pc:docMk/>
            <pc:sldMk cId="3869412294" sldId="8686"/>
            <ac:picMk id="2" creationId="{6738111F-A663-7F4A-7908-C8E9BA2212D3}"/>
          </ac:picMkLst>
        </pc:picChg>
      </pc:sldChg>
      <pc:sldChg chg="modSp mod">
        <pc:chgData name="Nguyen Thi Thanh Tam" userId="80c56b30-ba68-4497-bef1-31f606dd66ee" providerId="ADAL" clId="{5AFBD79A-6A9A-4D26-ACEA-7386AA65B2D7}" dt="2024-07-09T07:55:55.403" v="2500" actId="1076"/>
        <pc:sldMkLst>
          <pc:docMk/>
          <pc:sldMk cId="2199571858" sldId="8687"/>
        </pc:sldMkLst>
        <pc:spChg chg="mod">
          <ac:chgData name="Nguyen Thi Thanh Tam" userId="80c56b30-ba68-4497-bef1-31f606dd66ee" providerId="ADAL" clId="{5AFBD79A-6A9A-4D26-ACEA-7386AA65B2D7}" dt="2024-07-09T07:55:55.403" v="2500" actId="1076"/>
          <ac:spMkLst>
            <pc:docMk/>
            <pc:sldMk cId="2199571858" sldId="8687"/>
            <ac:spMk id="31" creationId="{2CFE1CDD-693F-5110-FAF6-555980E48C19}"/>
          </ac:spMkLst>
        </pc:spChg>
      </pc:sldChg>
      <pc:sldChg chg="modSp">
        <pc:chgData name="Nguyen Thi Thanh Tam" userId="80c56b30-ba68-4497-bef1-31f606dd66ee" providerId="ADAL" clId="{5AFBD79A-6A9A-4D26-ACEA-7386AA65B2D7}" dt="2024-07-09T07:56:44.613" v="2644" actId="20577"/>
        <pc:sldMkLst>
          <pc:docMk/>
          <pc:sldMk cId="2963770396" sldId="8688"/>
        </pc:sldMkLst>
        <pc:spChg chg="mod">
          <ac:chgData name="Nguyen Thi Thanh Tam" userId="80c56b30-ba68-4497-bef1-31f606dd66ee" providerId="ADAL" clId="{5AFBD79A-6A9A-4D26-ACEA-7386AA65B2D7}" dt="2024-07-09T07:56:44.613" v="2644" actId="20577"/>
          <ac:spMkLst>
            <pc:docMk/>
            <pc:sldMk cId="2963770396" sldId="8688"/>
            <ac:spMk id="35" creationId="{7D8B69CE-E21E-FE44-A50D-36A0C19BF9A0}"/>
          </ac:spMkLst>
        </pc:spChg>
      </pc:sldChg>
      <pc:sldChg chg="addSp delSp modSp mod">
        <pc:chgData name="Nguyen Thi Thanh Tam" userId="80c56b30-ba68-4497-bef1-31f606dd66ee" providerId="ADAL" clId="{5AFBD79A-6A9A-4D26-ACEA-7386AA65B2D7}" dt="2024-07-09T07:03:09.519" v="14" actId="1076"/>
        <pc:sldMkLst>
          <pc:docMk/>
          <pc:sldMk cId="4025537154" sldId="8689"/>
        </pc:sldMkLst>
        <pc:picChg chg="del mod">
          <ac:chgData name="Nguyen Thi Thanh Tam" userId="80c56b30-ba68-4497-bef1-31f606dd66ee" providerId="ADAL" clId="{5AFBD79A-6A9A-4D26-ACEA-7386AA65B2D7}" dt="2024-07-09T07:02:01.873" v="2" actId="478"/>
          <ac:picMkLst>
            <pc:docMk/>
            <pc:sldMk cId="4025537154" sldId="8689"/>
            <ac:picMk id="34" creationId="{34D511C4-3776-5DDD-BC36-14C6560EF749}"/>
          </ac:picMkLst>
        </pc:picChg>
        <pc:picChg chg="add mod">
          <ac:chgData name="Nguyen Thi Thanh Tam" userId="80c56b30-ba68-4497-bef1-31f606dd66ee" providerId="ADAL" clId="{5AFBD79A-6A9A-4D26-ACEA-7386AA65B2D7}" dt="2024-07-09T07:03:09.519" v="14" actId="1076"/>
          <ac:picMkLst>
            <pc:docMk/>
            <pc:sldMk cId="4025537154" sldId="8689"/>
            <ac:picMk id="36" creationId="{5BD2E36C-CA68-8891-A7F5-4D4924649228}"/>
          </ac:picMkLst>
        </pc:picChg>
      </pc:sldChg>
      <pc:sldChg chg="addSp delSp modSp add mod">
        <pc:chgData name="Nguyen Thi Thanh Tam" userId="80c56b30-ba68-4497-bef1-31f606dd66ee" providerId="ADAL" clId="{5AFBD79A-6A9A-4D26-ACEA-7386AA65B2D7}" dt="2024-07-09T07:22:20.013" v="614" actId="20577"/>
        <pc:sldMkLst>
          <pc:docMk/>
          <pc:sldMk cId="352384993" sldId="8715"/>
        </pc:sldMkLst>
        <pc:spChg chg="mod">
          <ac:chgData name="Nguyen Thi Thanh Tam" userId="80c56b30-ba68-4497-bef1-31f606dd66ee" providerId="ADAL" clId="{5AFBD79A-6A9A-4D26-ACEA-7386AA65B2D7}" dt="2024-07-09T07:22:20.013" v="614" actId="20577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AFBD79A-6A9A-4D26-ACEA-7386AA65B2D7}" dt="2024-07-09T07:22:03.360" v="607" actId="1076"/>
          <ac:spMkLst>
            <pc:docMk/>
            <pc:sldMk cId="352384993" sldId="8715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AFBD79A-6A9A-4D26-ACEA-7386AA65B2D7}" dt="2024-07-09T07:19:59.051" v="592" actId="1076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AFBD79A-6A9A-4D26-ACEA-7386AA65B2D7}" dt="2024-07-09T07:12:59.852" v="304" actId="20577"/>
          <ac:spMkLst>
            <pc:docMk/>
            <pc:sldMk cId="352384993" sldId="8715"/>
            <ac:spMk id="15" creationId="{2744BD54-CD0C-F2AA-F786-E1AC828AF9D1}"/>
          </ac:spMkLst>
        </pc:spChg>
        <pc:picChg chg="add mod">
          <ac:chgData name="Nguyen Thi Thanh Tam" userId="80c56b30-ba68-4497-bef1-31f606dd66ee" providerId="ADAL" clId="{5AFBD79A-6A9A-4D26-ACEA-7386AA65B2D7}" dt="2024-07-09T07:20:06.141" v="595" actId="1076"/>
          <ac:picMkLst>
            <pc:docMk/>
            <pc:sldMk cId="352384993" sldId="8715"/>
            <ac:picMk id="4" creationId="{2E9F9D98-B5AA-2506-5039-B2B5F90FF024}"/>
          </ac:picMkLst>
        </pc:picChg>
        <pc:picChg chg="del">
          <ac:chgData name="Nguyen Thi Thanh Tam" userId="80c56b30-ba68-4497-bef1-31f606dd66ee" providerId="ADAL" clId="{5AFBD79A-6A9A-4D26-ACEA-7386AA65B2D7}" dt="2024-07-09T07:19:20.475" v="584" actId="478"/>
          <ac:picMkLst>
            <pc:docMk/>
            <pc:sldMk cId="352384993" sldId="8715"/>
            <ac:picMk id="6" creationId="{2E9E0D88-4CDB-48CE-A95A-BC62CCB6309B}"/>
          </ac:picMkLst>
        </pc:picChg>
      </pc:sldChg>
      <pc:sldChg chg="new del">
        <pc:chgData name="Nguyen Thi Thanh Tam" userId="80c56b30-ba68-4497-bef1-31f606dd66ee" providerId="ADAL" clId="{5AFBD79A-6A9A-4D26-ACEA-7386AA65B2D7}" dt="2024-07-09T07:20:34.468" v="597" actId="680"/>
        <pc:sldMkLst>
          <pc:docMk/>
          <pc:sldMk cId="1054104265" sldId="8716"/>
        </pc:sldMkLst>
      </pc:sldChg>
      <pc:sldChg chg="addSp delSp modSp add mod delAnim modAnim">
        <pc:chgData name="Nguyen Thi Thanh Tam" userId="80c56b30-ba68-4497-bef1-31f606dd66ee" providerId="ADAL" clId="{5AFBD79A-6A9A-4D26-ACEA-7386AA65B2D7}" dt="2024-07-09T07:31:20.996" v="1304" actId="14100"/>
        <pc:sldMkLst>
          <pc:docMk/>
          <pc:sldMk cId="3195033548" sldId="8720"/>
        </pc:sldMkLst>
        <pc:spChg chg="del">
          <ac:chgData name="Nguyen Thi Thanh Tam" userId="80c56b30-ba68-4497-bef1-31f606dd66ee" providerId="ADAL" clId="{5AFBD79A-6A9A-4D26-ACEA-7386AA65B2D7}" dt="2024-07-09T07:27:50.226" v="1056" actId="478"/>
          <ac:spMkLst>
            <pc:docMk/>
            <pc:sldMk cId="3195033548" sldId="8720"/>
            <ac:spMk id="2" creationId="{9AA4271F-6361-E789-9B68-F82D5510A85C}"/>
          </ac:spMkLst>
        </pc:spChg>
        <pc:spChg chg="add mod">
          <ac:chgData name="Nguyen Thi Thanh Tam" userId="80c56b30-ba68-4497-bef1-31f606dd66ee" providerId="ADAL" clId="{5AFBD79A-6A9A-4D26-ACEA-7386AA65B2D7}" dt="2024-07-09T07:30:45.912" v="1244" actId="20577"/>
          <ac:spMkLst>
            <pc:docMk/>
            <pc:sldMk cId="3195033548" sldId="8720"/>
            <ac:spMk id="3" creationId="{E05590E8-BBE4-B254-480A-32C1DD4B7F8A}"/>
          </ac:spMkLst>
        </pc:spChg>
        <pc:spChg chg="add mod">
          <ac:chgData name="Nguyen Thi Thanh Tam" userId="80c56b30-ba68-4497-bef1-31f606dd66ee" providerId="ADAL" clId="{5AFBD79A-6A9A-4D26-ACEA-7386AA65B2D7}" dt="2024-07-09T07:27:57.726" v="1057" actId="1076"/>
          <ac:spMkLst>
            <pc:docMk/>
            <pc:sldMk cId="3195033548" sldId="8720"/>
            <ac:spMk id="5" creationId="{2838A150-5212-FD05-64F0-19F07279FDC3}"/>
          </ac:spMkLst>
        </pc:spChg>
        <pc:spChg chg="add mod">
          <ac:chgData name="Nguyen Thi Thanh Tam" userId="80c56b30-ba68-4497-bef1-31f606dd66ee" providerId="ADAL" clId="{5AFBD79A-6A9A-4D26-ACEA-7386AA65B2D7}" dt="2024-07-09T07:31:20.996" v="1304" actId="14100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AFBD79A-6A9A-4D26-ACEA-7386AA65B2D7}" dt="2024-07-09T07:27:06.683" v="1050" actId="14100"/>
          <ac:spMkLst>
            <pc:docMk/>
            <pc:sldMk cId="3195033548" sldId="8720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27:12.426" v="1052" actId="1076"/>
          <ac:spMkLst>
            <pc:docMk/>
            <pc:sldMk cId="3195033548" sldId="8720"/>
            <ac:spMk id="15" creationId="{2744BD54-CD0C-F2AA-F786-E1AC828AF9D1}"/>
          </ac:spMkLst>
        </pc:spChg>
        <pc:spChg chg="mod">
          <ac:chgData name="Nguyen Thi Thanh Tam" userId="80c56b30-ba68-4497-bef1-31f606dd66ee" providerId="ADAL" clId="{5AFBD79A-6A9A-4D26-ACEA-7386AA65B2D7}" dt="2024-07-09T07:28:16.376" v="1066" actId="14100"/>
          <ac:spMkLst>
            <pc:docMk/>
            <pc:sldMk cId="3195033548" sldId="8720"/>
            <ac:spMk id="98" creationId="{72E2E90C-3D00-27BA-E737-096277BBE06A}"/>
          </ac:spMkLst>
        </pc:spChg>
        <pc:picChg chg="del">
          <ac:chgData name="Nguyen Thi Thanh Tam" userId="80c56b30-ba68-4497-bef1-31f606dd66ee" providerId="ADAL" clId="{5AFBD79A-6A9A-4D26-ACEA-7386AA65B2D7}" dt="2024-07-09T07:27:59.506" v="1058" actId="478"/>
          <ac:picMkLst>
            <pc:docMk/>
            <pc:sldMk cId="3195033548" sldId="8720"/>
            <ac:picMk id="4" creationId="{71E4C80F-DEA3-41D1-704A-9D8F17A1D35C}"/>
          </ac:picMkLst>
        </pc:picChg>
        <pc:picChg chg="add mod">
          <ac:chgData name="Nguyen Thi Thanh Tam" userId="80c56b30-ba68-4497-bef1-31f606dd66ee" providerId="ADAL" clId="{5AFBD79A-6A9A-4D26-ACEA-7386AA65B2D7}" dt="2024-07-09T07:30:13.148" v="1191" actId="1076"/>
          <ac:picMkLst>
            <pc:docMk/>
            <pc:sldMk cId="3195033548" sldId="8720"/>
            <ac:picMk id="8" creationId="{96480528-8A3E-41A0-0928-31959643D2CC}"/>
          </ac:picMkLst>
        </pc:picChg>
        <pc:picChg chg="mod">
          <ac:chgData name="Nguyen Thi Thanh Tam" userId="80c56b30-ba68-4497-bef1-31f606dd66ee" providerId="ADAL" clId="{5AFBD79A-6A9A-4D26-ACEA-7386AA65B2D7}" dt="2024-07-09T07:28:19.676" v="1067" actId="1076"/>
          <ac:picMkLst>
            <pc:docMk/>
            <pc:sldMk cId="3195033548" sldId="8720"/>
            <ac:picMk id="60" creationId="{EA47DC2D-87A2-4826-B0A0-D31BB17D9C17}"/>
          </ac:picMkLst>
        </pc:picChg>
        <pc:picChg chg="mod">
          <ac:chgData name="Nguyen Thi Thanh Tam" userId="80c56b30-ba68-4497-bef1-31f606dd66ee" providerId="ADAL" clId="{5AFBD79A-6A9A-4D26-ACEA-7386AA65B2D7}" dt="2024-07-09T07:27:14.165" v="1053" actId="1076"/>
          <ac:picMkLst>
            <pc:docMk/>
            <pc:sldMk cId="3195033548" sldId="8720"/>
            <ac:picMk id="75" creationId="{03155EF6-D89E-0F37-E50A-F17F09E718B6}"/>
          </ac:picMkLst>
        </pc:picChg>
      </pc:sldChg>
      <pc:sldChg chg="add del">
        <pc:chgData name="Nguyen Thi Thanh Tam" userId="80c56b30-ba68-4497-bef1-31f606dd66ee" providerId="ADAL" clId="{5AFBD79A-6A9A-4D26-ACEA-7386AA65B2D7}" dt="2024-07-09T07:21:21.730" v="602"/>
        <pc:sldMkLst>
          <pc:docMk/>
          <pc:sldMk cId="81692855" sldId="8721"/>
        </pc:sldMkLst>
      </pc:sldChg>
      <pc:sldChg chg="new del">
        <pc:chgData name="Nguyen Thi Thanh Tam" userId="80c56b30-ba68-4497-bef1-31f606dd66ee" providerId="ADAL" clId="{5AFBD79A-6A9A-4D26-ACEA-7386AA65B2D7}" dt="2024-07-09T07:21:18.066" v="600" actId="2696"/>
        <pc:sldMkLst>
          <pc:docMk/>
          <pc:sldMk cId="283580871" sldId="8721"/>
        </pc:sldMkLst>
      </pc:sldChg>
      <pc:sldChg chg="add del">
        <pc:chgData name="Nguyen Thi Thanh Tam" userId="80c56b30-ba68-4497-bef1-31f606dd66ee" providerId="ADAL" clId="{5AFBD79A-6A9A-4D26-ACEA-7386AA65B2D7}" dt="2024-07-09T07:21:26.765" v="604" actId="2890"/>
        <pc:sldMkLst>
          <pc:docMk/>
          <pc:sldMk cId="338223304" sldId="8721"/>
        </pc:sldMkLst>
      </pc:sldChg>
      <pc:sldChg chg="delSp modSp add mod delAnim">
        <pc:chgData name="Nguyen Thi Thanh Tam" userId="80c56b30-ba68-4497-bef1-31f606dd66ee" providerId="ADAL" clId="{5AFBD79A-6A9A-4D26-ACEA-7386AA65B2D7}" dt="2024-07-09T07:29:32.100" v="1187" actId="1076"/>
        <pc:sldMkLst>
          <pc:docMk/>
          <pc:sldMk cId="2367670029" sldId="8721"/>
        </pc:sldMkLst>
        <pc:spChg chg="del">
          <ac:chgData name="Nguyen Thi Thanh Tam" userId="80c56b30-ba68-4497-bef1-31f606dd66ee" providerId="ADAL" clId="{5AFBD79A-6A9A-4D26-ACEA-7386AA65B2D7}" dt="2024-07-09T07:22:40.013" v="615" actId="478"/>
          <ac:spMkLst>
            <pc:docMk/>
            <pc:sldMk cId="2367670029" sldId="8721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AFBD79A-6A9A-4D26-ACEA-7386AA65B2D7}" dt="2024-07-09T07:29:32.100" v="1187" actId="1076"/>
          <ac:spMkLst>
            <pc:docMk/>
            <pc:sldMk cId="2367670029" sldId="8721"/>
            <ac:spMk id="7" creationId="{E9008575-9D23-9CFD-DFD0-17090ECFAF8D}"/>
          </ac:spMkLst>
        </pc:spChg>
        <pc:spChg chg="del mod">
          <ac:chgData name="Nguyen Thi Thanh Tam" userId="80c56b30-ba68-4497-bef1-31f606dd66ee" providerId="ADAL" clId="{5AFBD79A-6A9A-4D26-ACEA-7386AA65B2D7}" dt="2024-07-09T07:29:04.866" v="1176" actId="478"/>
          <ac:spMkLst>
            <pc:docMk/>
            <pc:sldMk cId="2367670029" sldId="8721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AFBD79A-6A9A-4D26-ACEA-7386AA65B2D7}" dt="2024-07-09T07:29:14.806" v="1181" actId="1076"/>
          <ac:spMkLst>
            <pc:docMk/>
            <pc:sldMk cId="2367670029" sldId="8721"/>
            <ac:spMk id="98" creationId="{72E2E90C-3D00-27BA-E737-096277BBE06A}"/>
          </ac:spMkLst>
        </pc:spChg>
        <pc:picChg chg="del">
          <ac:chgData name="Nguyen Thi Thanh Tam" userId="80c56b30-ba68-4497-bef1-31f606dd66ee" providerId="ADAL" clId="{5AFBD79A-6A9A-4D26-ACEA-7386AA65B2D7}" dt="2024-07-09T07:25:52.591" v="878" actId="478"/>
          <ac:picMkLst>
            <pc:docMk/>
            <pc:sldMk cId="2367670029" sldId="8721"/>
            <ac:picMk id="4" creationId="{2E9F9D98-B5AA-2506-5039-B2B5F90FF024}"/>
          </ac:picMkLst>
        </pc:picChg>
        <pc:picChg chg="mod">
          <ac:chgData name="Nguyen Thi Thanh Tam" userId="80c56b30-ba68-4497-bef1-31f606dd66ee" providerId="ADAL" clId="{5AFBD79A-6A9A-4D26-ACEA-7386AA65B2D7}" dt="2024-07-09T07:29:09.826" v="1178" actId="1076"/>
          <ac:picMkLst>
            <pc:docMk/>
            <pc:sldMk cId="2367670029" sldId="8721"/>
            <ac:picMk id="60" creationId="{EA47DC2D-87A2-4826-B0A0-D31BB17D9C17}"/>
          </ac:picMkLst>
        </pc:picChg>
      </pc:sldChg>
      <pc:sldChg chg="modSp add mod ord">
        <pc:chgData name="Nguyen Thi Thanh Tam" userId="80c56b30-ba68-4497-bef1-31f606dd66ee" providerId="ADAL" clId="{5AFBD79A-6A9A-4D26-ACEA-7386AA65B2D7}" dt="2024-07-09T07:41:57.149" v="1771"/>
        <pc:sldMkLst>
          <pc:docMk/>
          <pc:sldMk cId="784031314" sldId="8722"/>
        </pc:sldMkLst>
        <pc:spChg chg="mod">
          <ac:chgData name="Nguyen Thi Thanh Tam" userId="80c56b30-ba68-4497-bef1-31f606dd66ee" providerId="ADAL" clId="{5AFBD79A-6A9A-4D26-ACEA-7386AA65B2D7}" dt="2024-07-09T07:32:31.112" v="1362" actId="20577"/>
          <ac:spMkLst>
            <pc:docMk/>
            <pc:sldMk cId="784031314" sldId="8722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AFBD79A-6A9A-4D26-ACEA-7386AA65B2D7}" dt="2024-07-09T07:32:15.822" v="1358" actId="14100"/>
          <ac:spMkLst>
            <pc:docMk/>
            <pc:sldMk cId="784031314" sldId="8722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32:13.647" v="1357" actId="1076"/>
          <ac:spMkLst>
            <pc:docMk/>
            <pc:sldMk cId="784031314" sldId="8722"/>
            <ac:spMk id="15" creationId="{2744BD54-CD0C-F2AA-F786-E1AC828AF9D1}"/>
          </ac:spMkLst>
        </pc:spChg>
      </pc:sldChg>
      <pc:sldChg chg="addSp delSp modSp add del mod ord delAnim">
        <pc:chgData name="Nguyen Thi Thanh Tam" userId="80c56b30-ba68-4497-bef1-31f606dd66ee" providerId="ADAL" clId="{5AFBD79A-6A9A-4D26-ACEA-7386AA65B2D7}" dt="2024-07-09T07:43:51.008" v="1856" actId="47"/>
        <pc:sldMkLst>
          <pc:docMk/>
          <pc:sldMk cId="1072041040" sldId="8723"/>
        </pc:sldMkLst>
        <pc:spChg chg="del">
          <ac:chgData name="Nguyen Thi Thanh Tam" userId="80c56b30-ba68-4497-bef1-31f606dd66ee" providerId="ADAL" clId="{5AFBD79A-6A9A-4D26-ACEA-7386AA65B2D7}" dt="2024-07-09T07:35:12.259" v="1572" actId="478"/>
          <ac:spMkLst>
            <pc:docMk/>
            <pc:sldMk cId="1072041040" sldId="8723"/>
            <ac:spMk id="3" creationId="{E05590E8-BBE4-B254-480A-32C1DD4B7F8A}"/>
          </ac:spMkLst>
        </pc:spChg>
        <pc:spChg chg="mod">
          <ac:chgData name="Nguyen Thi Thanh Tam" userId="80c56b30-ba68-4497-bef1-31f606dd66ee" providerId="ADAL" clId="{5AFBD79A-6A9A-4D26-ACEA-7386AA65B2D7}" dt="2024-07-09T07:36:30.538" v="1691" actId="14100"/>
          <ac:spMkLst>
            <pc:docMk/>
            <pc:sldMk cId="1072041040" sldId="8723"/>
            <ac:spMk id="5" creationId="{2838A150-5212-FD05-64F0-19F07279FDC3}"/>
          </ac:spMkLst>
        </pc:spChg>
        <pc:spChg chg="mod">
          <ac:chgData name="Nguyen Thi Thanh Tam" userId="80c56b30-ba68-4497-bef1-31f606dd66ee" providerId="ADAL" clId="{5AFBD79A-6A9A-4D26-ACEA-7386AA65B2D7}" dt="2024-07-09T07:36:35.199" v="1693" actId="14100"/>
          <ac:spMkLst>
            <pc:docMk/>
            <pc:sldMk cId="1072041040" sldId="8723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AFBD79A-6A9A-4D26-ACEA-7386AA65B2D7}" dt="2024-07-09T07:33:41.907" v="1374" actId="14100"/>
          <ac:spMkLst>
            <pc:docMk/>
            <pc:sldMk cId="1072041040" sldId="8723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34:57.457" v="1571" actId="207"/>
          <ac:spMkLst>
            <pc:docMk/>
            <pc:sldMk cId="1072041040" sldId="8723"/>
            <ac:spMk id="15" creationId="{2744BD54-CD0C-F2AA-F786-E1AC828AF9D1}"/>
          </ac:spMkLst>
        </pc:spChg>
        <pc:spChg chg="mod">
          <ac:chgData name="Nguyen Thi Thanh Tam" userId="80c56b30-ba68-4497-bef1-31f606dd66ee" providerId="ADAL" clId="{5AFBD79A-6A9A-4D26-ACEA-7386AA65B2D7}" dt="2024-07-09T07:39:18.749" v="1747" actId="1076"/>
          <ac:spMkLst>
            <pc:docMk/>
            <pc:sldMk cId="1072041040" sldId="8723"/>
            <ac:spMk id="98" creationId="{72E2E90C-3D00-27BA-E737-096277BBE06A}"/>
          </ac:spMkLst>
        </pc:spChg>
        <pc:picChg chg="add del mod modCrop">
          <ac:chgData name="Nguyen Thi Thanh Tam" userId="80c56b30-ba68-4497-bef1-31f606dd66ee" providerId="ADAL" clId="{5AFBD79A-6A9A-4D26-ACEA-7386AA65B2D7}" dt="2024-07-09T07:43:37.580" v="1852" actId="478"/>
          <ac:picMkLst>
            <pc:docMk/>
            <pc:sldMk cId="1072041040" sldId="8723"/>
            <ac:picMk id="4" creationId="{86D85F7D-51A0-04E0-CD62-0DE5879C6C40}"/>
          </ac:picMkLst>
        </pc:picChg>
        <pc:picChg chg="del">
          <ac:chgData name="Nguyen Thi Thanh Tam" userId="80c56b30-ba68-4497-bef1-31f606dd66ee" providerId="ADAL" clId="{5AFBD79A-6A9A-4D26-ACEA-7386AA65B2D7}" dt="2024-07-09T07:35:47.480" v="1688" actId="478"/>
          <ac:picMkLst>
            <pc:docMk/>
            <pc:sldMk cId="1072041040" sldId="8723"/>
            <ac:picMk id="8" creationId="{96480528-8A3E-41A0-0928-31959643D2CC}"/>
          </ac:picMkLst>
        </pc:picChg>
        <pc:picChg chg="add del mod modCrop">
          <ac:chgData name="Nguyen Thi Thanh Tam" userId="80c56b30-ba68-4497-bef1-31f606dd66ee" providerId="ADAL" clId="{5AFBD79A-6A9A-4D26-ACEA-7386AA65B2D7}" dt="2024-07-09T07:43:39.050" v="1853" actId="478"/>
          <ac:picMkLst>
            <pc:docMk/>
            <pc:sldMk cId="1072041040" sldId="8723"/>
            <ac:picMk id="9" creationId="{BC399E5F-AF9C-60F6-0410-FF565027F534}"/>
          </ac:picMkLst>
        </pc:picChg>
        <pc:picChg chg="add del mod modCrop">
          <ac:chgData name="Nguyen Thi Thanh Tam" userId="80c56b30-ba68-4497-bef1-31f606dd66ee" providerId="ADAL" clId="{5AFBD79A-6A9A-4D26-ACEA-7386AA65B2D7}" dt="2024-07-09T07:43:40.221" v="1854" actId="478"/>
          <ac:picMkLst>
            <pc:docMk/>
            <pc:sldMk cId="1072041040" sldId="8723"/>
            <ac:picMk id="11" creationId="{80CDAE5D-2618-32BA-BB54-30472CD35533}"/>
          </ac:picMkLst>
        </pc:picChg>
        <pc:picChg chg="add del mod">
          <ac:chgData name="Nguyen Thi Thanh Tam" userId="80c56b30-ba68-4497-bef1-31f606dd66ee" providerId="ADAL" clId="{5AFBD79A-6A9A-4D26-ACEA-7386AA65B2D7}" dt="2024-07-09T07:43:40.852" v="1855" actId="478"/>
          <ac:picMkLst>
            <pc:docMk/>
            <pc:sldMk cId="1072041040" sldId="8723"/>
            <ac:picMk id="14" creationId="{7A5984A5-754B-0E7E-E850-CB0174E8717C}"/>
          </ac:picMkLst>
        </pc:picChg>
        <pc:picChg chg="mod">
          <ac:chgData name="Nguyen Thi Thanh Tam" userId="80c56b30-ba68-4497-bef1-31f606dd66ee" providerId="ADAL" clId="{5AFBD79A-6A9A-4D26-ACEA-7386AA65B2D7}" dt="2024-07-09T07:39:14.568" v="1744" actId="14100"/>
          <ac:picMkLst>
            <pc:docMk/>
            <pc:sldMk cId="1072041040" sldId="8723"/>
            <ac:picMk id="60" creationId="{EA47DC2D-87A2-4826-B0A0-D31BB17D9C17}"/>
          </ac:picMkLst>
        </pc:picChg>
        <pc:picChg chg="mod">
          <ac:chgData name="Nguyen Thi Thanh Tam" userId="80c56b30-ba68-4497-bef1-31f606dd66ee" providerId="ADAL" clId="{5AFBD79A-6A9A-4D26-ACEA-7386AA65B2D7}" dt="2024-07-09T07:33:43.271" v="1375" actId="1076"/>
          <ac:picMkLst>
            <pc:docMk/>
            <pc:sldMk cId="1072041040" sldId="8723"/>
            <ac:picMk id="75" creationId="{03155EF6-D89E-0F37-E50A-F17F09E718B6}"/>
          </ac:picMkLst>
        </pc:picChg>
      </pc:sldChg>
    </pc:docChg>
  </pc:docChgLst>
  <pc:docChgLst>
    <pc:chgData name="Nguyen Thi Thanh Tam" userId="80c56b30-ba68-4497-bef1-31f606dd66ee" providerId="ADAL" clId="{19C5A5C2-B05A-49AA-AAA5-7B7ABB41DCC7}"/>
    <pc:docChg chg="undo redo custSel addSld delSld modSld">
      <pc:chgData name="Nguyen Thi Thanh Tam" userId="80c56b30-ba68-4497-bef1-31f606dd66ee" providerId="ADAL" clId="{19C5A5C2-B05A-49AA-AAA5-7B7ABB41DCC7}" dt="2024-07-10T05:53:32.861" v="998" actId="20577"/>
      <pc:docMkLst>
        <pc:docMk/>
      </pc:docMkLst>
      <pc:sldChg chg="del">
        <pc:chgData name="Nguyen Thi Thanh Tam" userId="80c56b30-ba68-4497-bef1-31f606dd66ee" providerId="ADAL" clId="{19C5A5C2-B05A-49AA-AAA5-7B7ABB41DCC7}" dt="2024-07-10T05:20:40.814" v="87" actId="47"/>
        <pc:sldMkLst>
          <pc:docMk/>
          <pc:sldMk cId="482841555" sldId="277"/>
        </pc:sldMkLst>
      </pc:sldChg>
      <pc:sldChg chg="modSp">
        <pc:chgData name="Nguyen Thi Thanh Tam" userId="80c56b30-ba68-4497-bef1-31f606dd66ee" providerId="ADAL" clId="{19C5A5C2-B05A-49AA-AAA5-7B7ABB41DCC7}" dt="2024-07-10T05:19:15.126" v="86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19C5A5C2-B05A-49AA-AAA5-7B7ABB41DCC7}" dt="2024-07-10T05:19:15.126" v="86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19C5A5C2-B05A-49AA-AAA5-7B7ABB41DCC7}" dt="2024-07-10T05:18:33.396" v="11" actId="14100"/>
        <pc:sldMkLst>
          <pc:docMk/>
          <pc:sldMk cId="3761949252" sldId="280"/>
        </pc:sldMkLst>
        <pc:spChg chg="mod">
          <ac:chgData name="Nguyen Thi Thanh Tam" userId="80c56b30-ba68-4497-bef1-31f606dd66ee" providerId="ADAL" clId="{19C5A5C2-B05A-49AA-AAA5-7B7ABB41DCC7}" dt="2024-07-10T05:18:33.396" v="11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19C5A5C2-B05A-49AA-AAA5-7B7ABB41DCC7}" dt="2024-07-10T05:18:22.883" v="10" actId="20577"/>
          <ac:spMkLst>
            <pc:docMk/>
            <pc:sldMk cId="3761949252" sldId="280"/>
            <ac:spMk id="6" creationId="{26DEE015-3A5B-712C-78A7-652B4DD19ADA}"/>
          </ac:spMkLst>
        </pc:spChg>
      </pc:sldChg>
      <pc:sldChg chg="modAnim">
        <pc:chgData name="Nguyen Thi Thanh Tam" userId="80c56b30-ba68-4497-bef1-31f606dd66ee" providerId="ADAL" clId="{19C5A5C2-B05A-49AA-AAA5-7B7ABB41DCC7}" dt="2024-07-10T05:40:58.144" v="547"/>
        <pc:sldMkLst>
          <pc:docMk/>
          <pc:sldMk cId="2745241661" sldId="281"/>
        </pc:sldMkLst>
      </pc:sldChg>
      <pc:sldChg chg="modSp mod modAnim">
        <pc:chgData name="Nguyen Thi Thanh Tam" userId="80c56b30-ba68-4497-bef1-31f606dd66ee" providerId="ADAL" clId="{19C5A5C2-B05A-49AA-AAA5-7B7ABB41DCC7}" dt="2024-07-10T05:53:32.861" v="998" actId="20577"/>
        <pc:sldMkLst>
          <pc:docMk/>
          <pc:sldMk cId="2121613340" sldId="282"/>
        </pc:sldMkLst>
        <pc:spChg chg="mod">
          <ac:chgData name="Nguyen Thi Thanh Tam" userId="80c56b30-ba68-4497-bef1-31f606dd66ee" providerId="ADAL" clId="{19C5A5C2-B05A-49AA-AAA5-7B7ABB41DCC7}" dt="2024-07-10T05:53:32.861" v="998" actId="20577"/>
          <ac:spMkLst>
            <pc:docMk/>
            <pc:sldMk cId="2121613340" sldId="282"/>
            <ac:spMk id="3" creationId="{A5840B72-A517-7E7A-A9A8-71EE23CF0165}"/>
          </ac:spMkLst>
        </pc:spChg>
        <pc:picChg chg="mod">
          <ac:chgData name="Nguyen Thi Thanh Tam" userId="80c56b30-ba68-4497-bef1-31f606dd66ee" providerId="ADAL" clId="{19C5A5C2-B05A-49AA-AAA5-7B7ABB41DCC7}" dt="2024-07-10T05:51:20.747" v="738" actId="1076"/>
          <ac:picMkLst>
            <pc:docMk/>
            <pc:sldMk cId="2121613340" sldId="282"/>
            <ac:picMk id="20" creationId="{D5254C0B-D4A8-B460-FC2C-AEF00FB64658}"/>
          </ac:picMkLst>
        </pc:picChg>
      </pc:sldChg>
      <pc:sldChg chg="modSp mod">
        <pc:chgData name="Nguyen Thi Thanh Tam" userId="80c56b30-ba68-4497-bef1-31f606dd66ee" providerId="ADAL" clId="{19C5A5C2-B05A-49AA-AAA5-7B7ABB41DCC7}" dt="2024-07-10T05:16:22.645" v="5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19C5A5C2-B05A-49AA-AAA5-7B7ABB41DCC7}" dt="2024-07-10T05:16:22.645" v="5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19C5A5C2-B05A-49AA-AAA5-7B7ABB41DCC7}" dt="2024-07-10T05:16:21.713" v="3" actId="1076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19C5A5C2-B05A-49AA-AAA5-7B7ABB41DCC7}" dt="2024-07-10T05:16:22.050" v="4" actId="1076"/>
          <ac:spMkLst>
            <pc:docMk/>
            <pc:sldMk cId="2477408857" sldId="293"/>
            <ac:spMk id="21" creationId="{BD87FB13-BBCE-E816-0F14-0B449EDD7EA6}"/>
          </ac:spMkLst>
        </pc:spChg>
      </pc:sldChg>
      <pc:sldChg chg="modSp mod modAnim">
        <pc:chgData name="Nguyen Thi Thanh Tam" userId="80c56b30-ba68-4497-bef1-31f606dd66ee" providerId="ADAL" clId="{19C5A5C2-B05A-49AA-AAA5-7B7ABB41DCC7}" dt="2024-07-10T05:38:04.609" v="540"/>
        <pc:sldMkLst>
          <pc:docMk/>
          <pc:sldMk cId="351648543" sldId="8682"/>
        </pc:sldMkLst>
        <pc:spChg chg="mod">
          <ac:chgData name="Nguyen Thi Thanh Tam" userId="80c56b30-ba68-4497-bef1-31f606dd66ee" providerId="ADAL" clId="{19C5A5C2-B05A-49AA-AAA5-7B7ABB41DCC7}" dt="2024-07-10T05:29:32.090" v="458" actId="1076"/>
          <ac:spMkLst>
            <pc:docMk/>
            <pc:sldMk cId="351648543" sldId="8682"/>
            <ac:spMk id="4" creationId="{140443BE-CBF9-FB3E-4690-560BF32C56F8}"/>
          </ac:spMkLst>
        </pc:spChg>
        <pc:spChg chg="mod">
          <ac:chgData name="Nguyen Thi Thanh Tam" userId="80c56b30-ba68-4497-bef1-31f606dd66ee" providerId="ADAL" clId="{19C5A5C2-B05A-49AA-AAA5-7B7ABB41DCC7}" dt="2024-07-10T05:26:58.831" v="446" actId="1076"/>
          <ac:spMkLst>
            <pc:docMk/>
            <pc:sldMk cId="351648543" sldId="8682"/>
            <ac:spMk id="5" creationId="{E7324235-ACF9-57E3-037D-D5F71E76A6F0}"/>
          </ac:spMkLst>
        </pc:spChg>
        <pc:spChg chg="mod">
          <ac:chgData name="Nguyen Thi Thanh Tam" userId="80c56b30-ba68-4497-bef1-31f606dd66ee" providerId="ADAL" clId="{19C5A5C2-B05A-49AA-AAA5-7B7ABB41DCC7}" dt="2024-07-10T05:27:25.454" v="450" actId="1076"/>
          <ac:spMkLst>
            <pc:docMk/>
            <pc:sldMk cId="351648543" sldId="8682"/>
            <ac:spMk id="11" creationId="{D861F40F-0734-1285-70F5-7A1135B867ED}"/>
          </ac:spMkLst>
        </pc:spChg>
        <pc:spChg chg="mod">
          <ac:chgData name="Nguyen Thi Thanh Tam" userId="80c56b30-ba68-4497-bef1-31f606dd66ee" providerId="ADAL" clId="{19C5A5C2-B05A-49AA-AAA5-7B7ABB41DCC7}" dt="2024-07-10T05:29:06.964" v="451" actId="1076"/>
          <ac:spMkLst>
            <pc:docMk/>
            <pc:sldMk cId="351648543" sldId="8682"/>
            <ac:spMk id="12" creationId="{7D8109B5-61FB-D782-10F0-CD899D8212C1}"/>
          </ac:spMkLst>
        </pc:spChg>
        <pc:grpChg chg="mod">
          <ac:chgData name="Nguyen Thi Thanh Tam" userId="80c56b30-ba68-4497-bef1-31f606dd66ee" providerId="ADAL" clId="{19C5A5C2-B05A-49AA-AAA5-7B7ABB41DCC7}" dt="2024-07-10T05:26:58.831" v="446" actId="1076"/>
          <ac:grpSpMkLst>
            <pc:docMk/>
            <pc:sldMk cId="351648543" sldId="8682"/>
            <ac:grpSpMk id="10" creationId="{49DE1D87-A41A-1DD3-9DAE-F227CF937EFD}"/>
          </ac:grpSpMkLst>
        </pc:grpChg>
        <pc:picChg chg="mod">
          <ac:chgData name="Nguyen Thi Thanh Tam" userId="80c56b30-ba68-4497-bef1-31f606dd66ee" providerId="ADAL" clId="{19C5A5C2-B05A-49AA-AAA5-7B7ABB41DCC7}" dt="2024-07-10T05:29:27.509" v="457" actId="14100"/>
          <ac:picMkLst>
            <pc:docMk/>
            <pc:sldMk cId="351648543" sldId="8682"/>
            <ac:picMk id="3" creationId="{05EB18CB-04D8-21C3-6ADE-45DA43E909EA}"/>
          </ac:picMkLst>
        </pc:picChg>
      </pc:sldChg>
      <pc:sldChg chg="modSp modAnim">
        <pc:chgData name="Nguyen Thi Thanh Tam" userId="80c56b30-ba68-4497-bef1-31f606dd66ee" providerId="ADAL" clId="{19C5A5C2-B05A-49AA-AAA5-7B7ABB41DCC7}" dt="2024-07-10T05:48:09.862" v="597"/>
        <pc:sldMkLst>
          <pc:docMk/>
          <pc:sldMk cId="2500796436" sldId="8684"/>
        </pc:sldMkLst>
        <pc:spChg chg="mod">
          <ac:chgData name="Nguyen Thi Thanh Tam" userId="80c56b30-ba68-4497-bef1-31f606dd66ee" providerId="ADAL" clId="{19C5A5C2-B05A-49AA-AAA5-7B7ABB41DCC7}" dt="2024-07-10T05:48:09.862" v="597"/>
          <ac:spMkLst>
            <pc:docMk/>
            <pc:sldMk cId="2500796436" sldId="8684"/>
            <ac:spMk id="10" creationId="{2FD84DCC-0F9B-ACFE-0FA5-A50FBCFBE839}"/>
          </ac:spMkLst>
        </pc:spChg>
      </pc:sldChg>
      <pc:sldChg chg="modSp mod">
        <pc:chgData name="Nguyen Thi Thanh Tam" userId="80c56b30-ba68-4497-bef1-31f606dd66ee" providerId="ADAL" clId="{19C5A5C2-B05A-49AA-AAA5-7B7ABB41DCC7}" dt="2024-07-10T05:48:21.242" v="598" actId="1076"/>
        <pc:sldMkLst>
          <pc:docMk/>
          <pc:sldMk cId="3869412294" sldId="8686"/>
        </pc:sldMkLst>
        <pc:spChg chg="mod">
          <ac:chgData name="Nguyen Thi Thanh Tam" userId="80c56b30-ba68-4497-bef1-31f606dd66ee" providerId="ADAL" clId="{19C5A5C2-B05A-49AA-AAA5-7B7ABB41DCC7}" dt="2024-07-10T05:48:21.242" v="598" actId="1076"/>
          <ac:spMkLst>
            <pc:docMk/>
            <pc:sldMk cId="3869412294" sldId="8686"/>
            <ac:spMk id="10" creationId="{2FD84DCC-0F9B-ACFE-0FA5-A50FBCFBE839}"/>
          </ac:spMkLst>
        </pc:spChg>
      </pc:sldChg>
      <pc:sldChg chg="modSp modAnim">
        <pc:chgData name="Nguyen Thi Thanh Tam" userId="80c56b30-ba68-4497-bef1-31f606dd66ee" providerId="ADAL" clId="{19C5A5C2-B05A-49AA-AAA5-7B7ABB41DCC7}" dt="2024-07-10T05:49:01.946" v="600" actId="2711"/>
        <pc:sldMkLst>
          <pc:docMk/>
          <pc:sldMk cId="2199571858" sldId="8687"/>
        </pc:sldMkLst>
        <pc:spChg chg="mod">
          <ac:chgData name="Nguyen Thi Thanh Tam" userId="80c56b30-ba68-4497-bef1-31f606dd66ee" providerId="ADAL" clId="{19C5A5C2-B05A-49AA-AAA5-7B7ABB41DCC7}" dt="2024-07-10T05:49:01.946" v="600" actId="2711"/>
          <ac:spMkLst>
            <pc:docMk/>
            <pc:sldMk cId="2199571858" sldId="8687"/>
            <ac:spMk id="31" creationId="{2CFE1CDD-693F-5110-FAF6-555980E48C19}"/>
          </ac:spMkLst>
        </pc:spChg>
      </pc:sldChg>
      <pc:sldChg chg="addSp delSp modSp mod modAnim">
        <pc:chgData name="Nguyen Thi Thanh Tam" userId="80c56b30-ba68-4497-bef1-31f606dd66ee" providerId="ADAL" clId="{19C5A5C2-B05A-49AA-AAA5-7B7ABB41DCC7}" dt="2024-07-10T05:32:51.624" v="496"/>
        <pc:sldMkLst>
          <pc:docMk/>
          <pc:sldMk cId="352384993" sldId="8715"/>
        </pc:sldMkLst>
        <pc:spChg chg="mod">
          <ac:chgData name="Nguyen Thi Thanh Tam" userId="80c56b30-ba68-4497-bef1-31f606dd66ee" providerId="ADAL" clId="{19C5A5C2-B05A-49AA-AAA5-7B7ABB41DCC7}" dt="2024-07-10T05:30:33.057" v="459" actId="2711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19C5A5C2-B05A-49AA-AAA5-7B7ABB41DCC7}" dt="2024-07-10T05:21:21.682" v="91"/>
          <ac:spMkLst>
            <pc:docMk/>
            <pc:sldMk cId="352384993" sldId="8715"/>
            <ac:spMk id="5" creationId="{56A65DEF-936E-CE98-A9E2-D5ED074DAE5D}"/>
          </ac:spMkLst>
        </pc:spChg>
        <pc:spChg chg="mod">
          <ac:chgData name="Nguyen Thi Thanh Tam" userId="80c56b30-ba68-4497-bef1-31f606dd66ee" providerId="ADAL" clId="{19C5A5C2-B05A-49AA-AAA5-7B7ABB41DCC7}" dt="2024-07-10T05:21:21.682" v="91"/>
          <ac:spMkLst>
            <pc:docMk/>
            <pc:sldMk cId="352384993" sldId="8715"/>
            <ac:spMk id="6" creationId="{D9E3FAA5-4E5D-C7D5-4FC2-03D25ADF17DE}"/>
          </ac:spMkLst>
        </pc:spChg>
        <pc:spChg chg="mod">
          <ac:chgData name="Nguyen Thi Thanh Tam" userId="80c56b30-ba68-4497-bef1-31f606dd66ee" providerId="ADAL" clId="{19C5A5C2-B05A-49AA-AAA5-7B7ABB41DCC7}" dt="2024-07-10T05:30:40.125" v="460" actId="2711"/>
          <ac:spMkLst>
            <pc:docMk/>
            <pc:sldMk cId="352384993" sldId="8715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19C5A5C2-B05A-49AA-AAA5-7B7ABB41DCC7}" dt="2024-07-10T05:30:50.599" v="461" actId="2711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19C5A5C2-B05A-49AA-AAA5-7B7ABB41DCC7}" dt="2024-07-10T05:22:15.250" v="111" actId="1076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19C5A5C2-B05A-49AA-AAA5-7B7ABB41DCC7}" dt="2024-07-10T05:21:47.578" v="107" actId="1076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19C5A5C2-B05A-49AA-AAA5-7B7ABB41DCC7}" dt="2024-07-10T05:21:27.099" v="97" actId="1038"/>
          <ac:spMkLst>
            <pc:docMk/>
            <pc:sldMk cId="352384993" sldId="8715"/>
            <ac:spMk id="12" creationId="{9D570C5E-2279-8A9E-4735-FBED7BAB2C49}"/>
          </ac:spMkLst>
        </pc:spChg>
        <pc:spChg chg="del mod">
          <ac:chgData name="Nguyen Thi Thanh Tam" userId="80c56b30-ba68-4497-bef1-31f606dd66ee" providerId="ADAL" clId="{19C5A5C2-B05A-49AA-AAA5-7B7ABB41DCC7}" dt="2024-07-10T05:21:40.010" v="103" actId="478"/>
          <ac:spMkLst>
            <pc:docMk/>
            <pc:sldMk cId="352384993" sldId="8715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1:21.682" v="91"/>
          <ac:grpSpMkLst>
            <pc:docMk/>
            <pc:sldMk cId="352384993" sldId="8715"/>
            <ac:grpSpMk id="3" creationId="{5DC667A7-B693-C6C7-15EA-B4043E08421F}"/>
          </ac:grpSpMkLst>
        </pc:grpChg>
        <pc:grpChg chg="add mod">
          <ac:chgData name="Nguyen Thi Thanh Tam" userId="80c56b30-ba68-4497-bef1-31f606dd66ee" providerId="ADAL" clId="{19C5A5C2-B05A-49AA-AAA5-7B7ABB41DCC7}" dt="2024-07-10T05:22:22.697" v="112" actId="1076"/>
          <ac:grpSpMkLst>
            <pc:docMk/>
            <pc:sldMk cId="352384993" sldId="8715"/>
            <ac:grpSpMk id="9" creationId="{DB62B40D-95A5-9B1A-DDC9-390DEB1FE5C2}"/>
          </ac:grpSpMkLst>
        </pc:grpChg>
        <pc:picChg chg="add del">
          <ac:chgData name="Nguyen Thi Thanh Tam" userId="80c56b30-ba68-4497-bef1-31f606dd66ee" providerId="ADAL" clId="{19C5A5C2-B05A-49AA-AAA5-7B7ABB41DCC7}" dt="2024-07-10T05:31:34.223" v="466" actId="478"/>
          <ac:picMkLst>
            <pc:docMk/>
            <pc:sldMk cId="352384993" sldId="8715"/>
            <ac:picMk id="4" creationId="{2E9F9D98-B5AA-2506-5039-B2B5F90FF024}"/>
          </ac:picMkLst>
        </pc:picChg>
        <pc:picChg chg="add del">
          <ac:chgData name="Nguyen Thi Thanh Tam" userId="80c56b30-ba68-4497-bef1-31f606dd66ee" providerId="ADAL" clId="{19C5A5C2-B05A-49AA-AAA5-7B7ABB41DCC7}" dt="2024-07-10T05:31:26.153" v="464" actId="22"/>
          <ac:picMkLst>
            <pc:docMk/>
            <pc:sldMk cId="352384993" sldId="8715"/>
            <ac:picMk id="14" creationId="{769D8313-BCCA-2154-7B19-40B10CD408AD}"/>
          </ac:picMkLst>
        </pc:picChg>
        <pc:picChg chg="add mod">
          <ac:chgData name="Nguyen Thi Thanh Tam" userId="80c56b30-ba68-4497-bef1-31f606dd66ee" providerId="ADAL" clId="{19C5A5C2-B05A-49AA-AAA5-7B7ABB41DCC7}" dt="2024-07-10T05:31:48.411" v="492" actId="1036"/>
          <ac:picMkLst>
            <pc:docMk/>
            <pc:sldMk cId="352384993" sldId="8715"/>
            <ac:picMk id="17" creationId="{C8A46E2B-7EF7-C698-32B6-1942B3403C99}"/>
          </ac:picMkLst>
        </pc:picChg>
      </pc:sldChg>
      <pc:sldChg chg="addSp delSp modSp mod modAnim">
        <pc:chgData name="Nguyen Thi Thanh Tam" userId="80c56b30-ba68-4497-bef1-31f606dd66ee" providerId="ADAL" clId="{19C5A5C2-B05A-49AA-AAA5-7B7ABB41DCC7}" dt="2024-07-10T05:43:23.750" v="554" actId="2711"/>
        <pc:sldMkLst>
          <pc:docMk/>
          <pc:sldMk cId="3195033548" sldId="8720"/>
        </pc:sldMkLst>
        <pc:spChg chg="add mod">
          <ac:chgData name="Nguyen Thi Thanh Tam" userId="80c56b30-ba68-4497-bef1-31f606dd66ee" providerId="ADAL" clId="{19C5A5C2-B05A-49AA-AAA5-7B7ABB41DCC7}" dt="2024-07-10T05:20:58.781" v="88"/>
          <ac:spMkLst>
            <pc:docMk/>
            <pc:sldMk cId="3195033548" sldId="8720"/>
            <ac:spMk id="2" creationId="{CC5DBBE7-E7C3-ABC8-3436-27076C362C37}"/>
          </ac:spMkLst>
        </pc:spChg>
        <pc:spChg chg="mod">
          <ac:chgData name="Nguyen Thi Thanh Tam" userId="80c56b30-ba68-4497-bef1-31f606dd66ee" providerId="ADAL" clId="{19C5A5C2-B05A-49AA-AAA5-7B7ABB41DCC7}" dt="2024-07-10T05:43:14.118" v="552" actId="2711"/>
          <ac:spMkLst>
            <pc:docMk/>
            <pc:sldMk cId="3195033548" sldId="8720"/>
            <ac:spMk id="3" creationId="{E05590E8-BBE4-B254-480A-32C1DD4B7F8A}"/>
          </ac:spMkLst>
        </pc:spChg>
        <pc:spChg chg="mod">
          <ac:chgData name="Nguyen Thi Thanh Tam" userId="80c56b30-ba68-4497-bef1-31f606dd66ee" providerId="ADAL" clId="{19C5A5C2-B05A-49AA-AAA5-7B7ABB41DCC7}" dt="2024-07-10T05:43:23.750" v="554" actId="2711"/>
          <ac:spMkLst>
            <pc:docMk/>
            <pc:sldMk cId="3195033548" sldId="8720"/>
            <ac:spMk id="5" creationId="{2838A150-5212-FD05-64F0-19F07279FDC3}"/>
          </ac:spMkLst>
        </pc:spChg>
        <pc:spChg chg="mod">
          <ac:chgData name="Nguyen Thi Thanh Tam" userId="80c56b30-ba68-4497-bef1-31f606dd66ee" providerId="ADAL" clId="{19C5A5C2-B05A-49AA-AAA5-7B7ABB41DCC7}" dt="2024-07-10T05:43:18.743" v="553" actId="2711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19C5A5C2-B05A-49AA-AAA5-7B7ABB41DCC7}" dt="2024-07-10T05:24:48.265" v="411" actId="20577"/>
          <ac:spMkLst>
            <pc:docMk/>
            <pc:sldMk cId="3195033548" sldId="8720"/>
            <ac:spMk id="7" creationId="{EE0523C0-9469-B60D-5943-35DD4859727C}"/>
          </ac:spMkLst>
        </pc:spChg>
        <pc:spChg chg="mod">
          <ac:chgData name="Nguyen Thi Thanh Tam" userId="80c56b30-ba68-4497-bef1-31f606dd66ee" providerId="ADAL" clId="{19C5A5C2-B05A-49AA-AAA5-7B7ABB41DCC7}" dt="2024-07-10T05:25:02.840" v="414" actId="20577"/>
          <ac:spMkLst>
            <pc:docMk/>
            <pc:sldMk cId="3195033548" sldId="8720"/>
            <ac:spMk id="9" creationId="{EE63E632-FD70-B583-47A2-B01BCE235D79}"/>
          </ac:spMkLst>
        </pc:spChg>
        <pc:spChg chg="del">
          <ac:chgData name="Nguyen Thi Thanh Tam" userId="80c56b30-ba68-4497-bef1-31f606dd66ee" providerId="ADAL" clId="{19C5A5C2-B05A-49AA-AAA5-7B7ABB41DCC7}" dt="2024-07-10T05:24:08.445" v="326" actId="478"/>
          <ac:spMkLst>
            <pc:docMk/>
            <pc:sldMk cId="3195033548" sldId="8720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4:36.824" v="402" actId="1035"/>
          <ac:grpSpMkLst>
            <pc:docMk/>
            <pc:sldMk cId="3195033548" sldId="8720"/>
            <ac:grpSpMk id="4" creationId="{BFA8894D-CC4C-B7C7-AEAD-2A1564E353BE}"/>
          </ac:grpSpMkLst>
        </pc:grpChg>
        <pc:picChg chg="del">
          <ac:chgData name="Nguyen Thi Thanh Tam" userId="80c56b30-ba68-4497-bef1-31f606dd66ee" providerId="ADAL" clId="{19C5A5C2-B05A-49AA-AAA5-7B7ABB41DCC7}" dt="2024-07-10T05:34:14.815" v="505" actId="478"/>
          <ac:picMkLst>
            <pc:docMk/>
            <pc:sldMk cId="3195033548" sldId="8720"/>
            <ac:picMk id="8" creationId="{96480528-8A3E-41A0-0928-31959643D2CC}"/>
          </ac:picMkLst>
        </pc:picChg>
        <pc:picChg chg="add mod">
          <ac:chgData name="Nguyen Thi Thanh Tam" userId="80c56b30-ba68-4497-bef1-31f606dd66ee" providerId="ADAL" clId="{19C5A5C2-B05A-49AA-AAA5-7B7ABB41DCC7}" dt="2024-07-10T05:34:37.558" v="510" actId="14100"/>
          <ac:picMkLst>
            <pc:docMk/>
            <pc:sldMk cId="3195033548" sldId="8720"/>
            <ac:picMk id="11" creationId="{A00B0B06-FB1F-00ED-01A1-C895FCEA0729}"/>
          </ac:picMkLst>
        </pc:picChg>
      </pc:sldChg>
      <pc:sldChg chg="addSp delSp modSp mod modAnim">
        <pc:chgData name="Nguyen Thi Thanh Tam" userId="80c56b30-ba68-4497-bef1-31f606dd66ee" providerId="ADAL" clId="{19C5A5C2-B05A-49AA-AAA5-7B7ABB41DCC7}" dt="2024-07-10T05:33:49.592" v="503" actId="20577"/>
        <pc:sldMkLst>
          <pc:docMk/>
          <pc:sldMk cId="2367670029" sldId="8721"/>
        </pc:sldMkLst>
        <pc:spChg chg="mod">
          <ac:chgData name="Nguyen Thi Thanh Tam" userId="80c56b30-ba68-4497-bef1-31f606dd66ee" providerId="ADAL" clId="{19C5A5C2-B05A-49AA-AAA5-7B7ABB41DCC7}" dt="2024-07-10T05:25:23.094" v="416"/>
          <ac:spMkLst>
            <pc:docMk/>
            <pc:sldMk cId="2367670029" sldId="8721"/>
            <ac:spMk id="3" creationId="{50771BD1-FE49-EC6D-2A8B-094E6DBF9852}"/>
          </ac:spMkLst>
        </pc:spChg>
        <pc:spChg chg="mod">
          <ac:chgData name="Nguyen Thi Thanh Tam" userId="80c56b30-ba68-4497-bef1-31f606dd66ee" providerId="ADAL" clId="{19C5A5C2-B05A-49AA-AAA5-7B7ABB41DCC7}" dt="2024-07-10T05:25:23.094" v="416"/>
          <ac:spMkLst>
            <pc:docMk/>
            <pc:sldMk cId="2367670029" sldId="8721"/>
            <ac:spMk id="4" creationId="{541CD5BC-98B8-8A89-940C-0880A7BF71B0}"/>
          </ac:spMkLst>
        </pc:spChg>
        <pc:spChg chg="mod">
          <ac:chgData name="Nguyen Thi Thanh Tam" userId="80c56b30-ba68-4497-bef1-31f606dd66ee" providerId="ADAL" clId="{19C5A5C2-B05A-49AA-AAA5-7B7ABB41DCC7}" dt="2024-07-10T05:33:49.592" v="503" actId="20577"/>
          <ac:spMkLst>
            <pc:docMk/>
            <pc:sldMk cId="2367670029" sldId="8721"/>
            <ac:spMk id="7" creationId="{E9008575-9D23-9CFD-DFD0-17090ECFAF8D}"/>
          </ac:spMkLst>
        </pc:spChg>
        <pc:spChg chg="del">
          <ac:chgData name="Nguyen Thi Thanh Tam" userId="80c56b30-ba68-4497-bef1-31f606dd66ee" providerId="ADAL" clId="{19C5A5C2-B05A-49AA-AAA5-7B7ABB41DCC7}" dt="2024-07-10T05:25:13.205" v="415" actId="478"/>
          <ac:spMkLst>
            <pc:docMk/>
            <pc:sldMk cId="2367670029" sldId="8721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5:23.094" v="416"/>
          <ac:grpSpMkLst>
            <pc:docMk/>
            <pc:sldMk cId="2367670029" sldId="8721"/>
            <ac:grpSpMk id="2" creationId="{A84C6E40-BFB4-9D4A-E3DA-4A506586DF85}"/>
          </ac:grpSpMkLst>
        </pc:grpChg>
      </pc:sldChg>
      <pc:sldChg chg="addSp delSp modSp mod modAnim">
        <pc:chgData name="Nguyen Thi Thanh Tam" userId="80c56b30-ba68-4497-bef1-31f606dd66ee" providerId="ADAL" clId="{19C5A5C2-B05A-49AA-AAA5-7B7ABB41DCC7}" dt="2024-07-10T05:43:48.159" v="555" actId="2711"/>
        <pc:sldMkLst>
          <pc:docMk/>
          <pc:sldMk cId="784031314" sldId="8722"/>
        </pc:sldMkLst>
        <pc:spChg chg="mod">
          <ac:chgData name="Nguyen Thi Thanh Tam" userId="80c56b30-ba68-4497-bef1-31f606dd66ee" providerId="ADAL" clId="{19C5A5C2-B05A-49AA-AAA5-7B7ABB41DCC7}" dt="2024-07-10T05:25:35.922" v="418"/>
          <ac:spMkLst>
            <pc:docMk/>
            <pc:sldMk cId="784031314" sldId="8722"/>
            <ac:spMk id="3" creationId="{C309E4E6-643F-38F0-281E-CC7974A48346}"/>
          </ac:spMkLst>
        </pc:spChg>
        <pc:spChg chg="mod">
          <ac:chgData name="Nguyen Thi Thanh Tam" userId="80c56b30-ba68-4497-bef1-31f606dd66ee" providerId="ADAL" clId="{19C5A5C2-B05A-49AA-AAA5-7B7ABB41DCC7}" dt="2024-07-10T05:25:35.922" v="418"/>
          <ac:spMkLst>
            <pc:docMk/>
            <pc:sldMk cId="784031314" sldId="8722"/>
            <ac:spMk id="4" creationId="{5C076137-0D7C-9FF2-2A3C-53AFD3DDDE6B}"/>
          </ac:spMkLst>
        </pc:spChg>
        <pc:spChg chg="mod">
          <ac:chgData name="Nguyen Thi Thanh Tam" userId="80c56b30-ba68-4497-bef1-31f606dd66ee" providerId="ADAL" clId="{19C5A5C2-B05A-49AA-AAA5-7B7ABB41DCC7}" dt="2024-07-10T05:43:48.159" v="555" actId="2711"/>
          <ac:spMkLst>
            <pc:docMk/>
            <pc:sldMk cId="784031314" sldId="8722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19C5A5C2-B05A-49AA-AAA5-7B7ABB41DCC7}" dt="2024-07-10T05:25:43.183" v="419" actId="14100"/>
          <ac:spMkLst>
            <pc:docMk/>
            <pc:sldMk cId="784031314" sldId="8722"/>
            <ac:spMk id="12" creationId="{9D570C5E-2279-8A9E-4735-FBED7BAB2C49}"/>
          </ac:spMkLst>
        </pc:spChg>
        <pc:spChg chg="del">
          <ac:chgData name="Nguyen Thi Thanh Tam" userId="80c56b30-ba68-4497-bef1-31f606dd66ee" providerId="ADAL" clId="{19C5A5C2-B05A-49AA-AAA5-7B7ABB41DCC7}" dt="2024-07-10T05:25:35.421" v="417" actId="478"/>
          <ac:spMkLst>
            <pc:docMk/>
            <pc:sldMk cId="784031314" sldId="8722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5:35.922" v="418"/>
          <ac:grpSpMkLst>
            <pc:docMk/>
            <pc:sldMk cId="784031314" sldId="8722"/>
            <ac:grpSpMk id="2" creationId="{A0D4C89B-C2C7-2DE9-0CB8-EBA225C32243}"/>
          </ac:grpSpMkLst>
        </pc:grpChg>
      </pc:sldChg>
      <pc:sldChg chg="addSp delSp modSp add mod addAnim delAnim modAnim">
        <pc:chgData name="Nguyen Thi Thanh Tam" userId="80c56b30-ba68-4497-bef1-31f606dd66ee" providerId="ADAL" clId="{19C5A5C2-B05A-49AA-AAA5-7B7ABB41DCC7}" dt="2024-07-10T05:46:36.866" v="589"/>
        <pc:sldMkLst>
          <pc:docMk/>
          <pc:sldMk cId="1414598975" sldId="8723"/>
        </pc:sldMkLst>
        <pc:spChg chg="add del">
          <ac:chgData name="Nguyen Thi Thanh Tam" userId="80c56b30-ba68-4497-bef1-31f606dd66ee" providerId="ADAL" clId="{19C5A5C2-B05A-49AA-AAA5-7B7ABB41DCC7}" dt="2024-07-10T05:45:06.390" v="561" actId="478"/>
          <ac:spMkLst>
            <pc:docMk/>
            <pc:sldMk cId="1414598975" sldId="8723"/>
            <ac:spMk id="4" creationId="{140443BE-CBF9-FB3E-4690-560BF32C56F8}"/>
          </ac:spMkLst>
        </pc:spChg>
        <pc:spChg chg="add del mod">
          <ac:chgData name="Nguyen Thi Thanh Tam" userId="80c56b30-ba68-4497-bef1-31f606dd66ee" providerId="ADAL" clId="{19C5A5C2-B05A-49AA-AAA5-7B7ABB41DCC7}" dt="2024-07-10T05:46:01.348" v="570" actId="1076"/>
          <ac:spMkLst>
            <pc:docMk/>
            <pc:sldMk cId="1414598975" sldId="8723"/>
            <ac:spMk id="13" creationId="{EDED6E6C-D065-93E0-FBFA-6BD56E0CA7B1}"/>
          </ac:spMkLst>
        </pc:spChg>
        <pc:picChg chg="add del mod">
          <ac:chgData name="Nguyen Thi Thanh Tam" userId="80c56b30-ba68-4497-bef1-31f606dd66ee" providerId="ADAL" clId="{19C5A5C2-B05A-49AA-AAA5-7B7ABB41DCC7}" dt="2024-07-10T05:46:01.348" v="570" actId="1076"/>
          <ac:picMkLst>
            <pc:docMk/>
            <pc:sldMk cId="1414598975" sldId="8723"/>
            <ac:picMk id="3" creationId="{05EB18CB-04D8-21C3-6ADE-45DA43E909EA}"/>
          </ac:picMkLst>
        </pc:picChg>
        <pc:picChg chg="add mod">
          <ac:chgData name="Nguyen Thi Thanh Tam" userId="80c56b30-ba68-4497-bef1-31f606dd66ee" providerId="ADAL" clId="{19C5A5C2-B05A-49AA-AAA5-7B7ABB41DCC7}" dt="2024-07-10T05:46:06.753" v="584" actId="1035"/>
          <ac:picMkLst>
            <pc:docMk/>
            <pc:sldMk cId="1414598975" sldId="8723"/>
            <ac:picMk id="7" creationId="{3F381A9E-95CE-F5E7-4D8E-8DF9D94AA771}"/>
          </ac:picMkLst>
        </pc:picChg>
        <pc:picChg chg="add mod">
          <ac:chgData name="Nguyen Thi Thanh Tam" userId="80c56b30-ba68-4497-bef1-31f606dd66ee" providerId="ADAL" clId="{19C5A5C2-B05A-49AA-AAA5-7B7ABB41DCC7}" dt="2024-07-10T05:46:06.753" v="584" actId="1035"/>
          <ac:picMkLst>
            <pc:docMk/>
            <pc:sldMk cId="1414598975" sldId="8723"/>
            <ac:picMk id="14" creationId="{32F3DF3B-3345-182F-6A40-C1BC89C4BA27}"/>
          </ac:picMkLst>
        </pc:picChg>
      </pc:sldChg>
    </pc:docChg>
  </pc:docChgLst>
  <pc:docChgLst>
    <pc:chgData name="Nguyen Thi Thanh Tam" userId="80c56b30-ba68-4497-bef1-31f606dd66ee" providerId="ADAL" clId="{51C31778-ACC5-4BAB-8AF1-D26BFF84DB39}"/>
    <pc:docChg chg="undo custSel addSld delSld modSld sldOrd">
      <pc:chgData name="Nguyen Thi Thanh Tam" userId="80c56b30-ba68-4497-bef1-31f606dd66ee" providerId="ADAL" clId="{51C31778-ACC5-4BAB-8AF1-D26BFF84DB39}" dt="2024-07-10T10:44:29.823" v="4280" actId="20577"/>
      <pc:docMkLst>
        <pc:docMk/>
      </pc:docMkLst>
      <pc:sldChg chg="addSp delSp modSp mod modAnim">
        <pc:chgData name="Nguyen Thi Thanh Tam" userId="80c56b30-ba68-4497-bef1-31f606dd66ee" providerId="ADAL" clId="{51C31778-ACC5-4BAB-8AF1-D26BFF84DB39}" dt="2024-07-10T08:52:56.249" v="925" actId="1076"/>
        <pc:sldMkLst>
          <pc:docMk/>
          <pc:sldMk cId="2780247940" sldId="263"/>
        </pc:sldMkLst>
        <pc:spChg chg="mod">
          <ac:chgData name="Nguyen Thi Thanh Tam" userId="80c56b30-ba68-4497-bef1-31f606dd66ee" providerId="ADAL" clId="{51C31778-ACC5-4BAB-8AF1-D26BFF84DB39}" dt="2024-07-10T08:48:36.646" v="869" actId="20577"/>
          <ac:spMkLst>
            <pc:docMk/>
            <pc:sldMk cId="2780247940" sldId="263"/>
            <ac:spMk id="3" creationId="{CAF72618-DD40-C4F4-4B96-C5110DC19679}"/>
          </ac:spMkLst>
        </pc:spChg>
        <pc:spChg chg="add mod ord">
          <ac:chgData name="Nguyen Thi Thanh Tam" userId="80c56b30-ba68-4497-bef1-31f606dd66ee" providerId="ADAL" clId="{51C31778-ACC5-4BAB-8AF1-D26BFF84DB39}" dt="2024-07-10T08:52:49.035" v="923" actId="14100"/>
          <ac:spMkLst>
            <pc:docMk/>
            <pc:sldMk cId="2780247940" sldId="263"/>
            <ac:spMk id="14" creationId="{7BEE38D0-D243-4DB2-028D-CB96B89BA051}"/>
          </ac:spMkLst>
        </pc:spChg>
        <pc:spChg chg="add mod ord">
          <ac:chgData name="Nguyen Thi Thanh Tam" userId="80c56b30-ba68-4497-bef1-31f606dd66ee" providerId="ADAL" clId="{51C31778-ACC5-4BAB-8AF1-D26BFF84DB39}" dt="2024-07-10T08:52:56.249" v="925" actId="1076"/>
          <ac:spMkLst>
            <pc:docMk/>
            <pc:sldMk cId="2780247940" sldId="263"/>
            <ac:spMk id="18" creationId="{E5C38EC1-E830-ABAE-BEED-2833041E0208}"/>
          </ac:spMkLst>
        </pc:spChg>
        <pc:picChg chg="mod">
          <ac:chgData name="Nguyen Thi Thanh Tam" userId="80c56b30-ba68-4497-bef1-31f606dd66ee" providerId="ADAL" clId="{51C31778-ACC5-4BAB-8AF1-D26BFF84DB39}" dt="2024-07-10T08:52:46.144" v="922" actId="1076"/>
          <ac:picMkLst>
            <pc:docMk/>
            <pc:sldMk cId="2780247940" sldId="263"/>
            <ac:picMk id="2" creationId="{290460FA-01D9-DE62-B972-B3B9334AA37A}"/>
          </ac:picMkLst>
        </pc:picChg>
        <pc:picChg chg="del">
          <ac:chgData name="Nguyen Thi Thanh Tam" userId="80c56b30-ba68-4497-bef1-31f606dd66ee" providerId="ADAL" clId="{51C31778-ACC5-4BAB-8AF1-D26BFF84DB39}" dt="2024-07-10T08:50:51.401" v="870" actId="478"/>
          <ac:picMkLst>
            <pc:docMk/>
            <pc:sldMk cId="2780247940" sldId="263"/>
            <ac:picMk id="10" creationId="{ED130D76-D830-0138-14DB-EDC48D9CFD06}"/>
          </ac:picMkLst>
        </pc:picChg>
        <pc:picChg chg="add mod">
          <ac:chgData name="Nguyen Thi Thanh Tam" userId="80c56b30-ba68-4497-bef1-31f606dd66ee" providerId="ADAL" clId="{51C31778-ACC5-4BAB-8AF1-D26BFF84DB39}" dt="2024-07-10T08:51:50.814" v="907" actId="1076"/>
          <ac:picMkLst>
            <pc:docMk/>
            <pc:sldMk cId="2780247940" sldId="263"/>
            <ac:picMk id="1026" creationId="{3F72C32D-E253-83B9-5FE9-ECD8885A7D5F}"/>
          </ac:picMkLst>
        </pc:picChg>
      </pc:sldChg>
      <pc:sldChg chg="modSp">
        <pc:chgData name="Nguyen Thi Thanh Tam" userId="80c56b30-ba68-4497-bef1-31f606dd66ee" providerId="ADAL" clId="{51C31778-ACC5-4BAB-8AF1-D26BFF84DB39}" dt="2024-07-10T08:48:16.728" v="865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51C31778-ACC5-4BAB-8AF1-D26BFF84DB39}" dt="2024-07-10T08:48:16.728" v="865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51C31778-ACC5-4BAB-8AF1-D26BFF84DB39}" dt="2024-07-10T10:44:29.823" v="4280" actId="20577"/>
        <pc:sldMkLst>
          <pc:docMk/>
          <pc:sldMk cId="3761949252" sldId="280"/>
        </pc:sldMkLst>
        <pc:spChg chg="mod">
          <ac:chgData name="Nguyen Thi Thanh Tam" userId="80c56b30-ba68-4497-bef1-31f606dd66ee" providerId="ADAL" clId="{51C31778-ACC5-4BAB-8AF1-D26BFF84DB39}" dt="2024-07-10T10:43:46.019" v="4273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51C31778-ACC5-4BAB-8AF1-D26BFF84DB39}" dt="2024-07-10T10:44:29.823" v="4280" actId="20577"/>
          <ac:spMkLst>
            <pc:docMk/>
            <pc:sldMk cId="3761949252" sldId="280"/>
            <ac:spMk id="6" creationId="{26DEE015-3A5B-712C-78A7-652B4DD19ADA}"/>
          </ac:spMkLst>
        </pc:spChg>
      </pc:sldChg>
      <pc:sldChg chg="addSp delSp modSp mod delAnim">
        <pc:chgData name="Nguyen Thi Thanh Tam" userId="80c56b30-ba68-4497-bef1-31f606dd66ee" providerId="ADAL" clId="{51C31778-ACC5-4BAB-8AF1-D26BFF84DB39}" dt="2024-07-10T09:34:41.662" v="2701" actId="170"/>
        <pc:sldMkLst>
          <pc:docMk/>
          <pc:sldMk cId="2745241661" sldId="281"/>
        </pc:sldMkLst>
        <pc:picChg chg="add mod">
          <ac:chgData name="Nguyen Thi Thanh Tam" userId="80c56b30-ba68-4497-bef1-31f606dd66ee" providerId="ADAL" clId="{51C31778-ACC5-4BAB-8AF1-D26BFF84DB39}" dt="2024-07-10T09:34:39.067" v="2700" actId="1076"/>
          <ac:picMkLst>
            <pc:docMk/>
            <pc:sldMk cId="2745241661" sldId="281"/>
            <ac:picMk id="5" creationId="{EAF4731E-65D9-309B-CF10-57FAC7F9FA16}"/>
          </ac:picMkLst>
        </pc:picChg>
        <pc:picChg chg="del">
          <ac:chgData name="Nguyen Thi Thanh Tam" userId="80c56b30-ba68-4497-bef1-31f606dd66ee" providerId="ADAL" clId="{51C31778-ACC5-4BAB-8AF1-D26BFF84DB39}" dt="2024-07-10T09:34:02.293" v="2695" actId="478"/>
          <ac:picMkLst>
            <pc:docMk/>
            <pc:sldMk cId="2745241661" sldId="281"/>
            <ac:picMk id="6" creationId="{3DDC98F5-E28E-F7CB-D3E8-8D4C714B0337}"/>
          </ac:picMkLst>
        </pc:picChg>
        <pc:picChg chg="ord">
          <ac:chgData name="Nguyen Thi Thanh Tam" userId="80c56b30-ba68-4497-bef1-31f606dd66ee" providerId="ADAL" clId="{51C31778-ACC5-4BAB-8AF1-D26BFF84DB39}" dt="2024-07-10T09:34:41.662" v="2701" actId="170"/>
          <ac:picMkLst>
            <pc:docMk/>
            <pc:sldMk cId="2745241661" sldId="281"/>
            <ac:picMk id="10" creationId="{355AFFE9-E022-309B-B254-376A67B491BF}"/>
          </ac:picMkLst>
        </pc:picChg>
      </pc:sldChg>
      <pc:sldChg chg="addSp delSp modSp mod">
        <pc:chgData name="Nguyen Thi Thanh Tam" userId="80c56b30-ba68-4497-bef1-31f606dd66ee" providerId="ADAL" clId="{51C31778-ACC5-4BAB-8AF1-D26BFF84DB39}" dt="2024-07-10T09:48:33.416" v="3510" actId="20577"/>
        <pc:sldMkLst>
          <pc:docMk/>
          <pc:sldMk cId="2121613340" sldId="282"/>
        </pc:sldMkLst>
        <pc:spChg chg="mod">
          <ac:chgData name="Nguyen Thi Thanh Tam" userId="80c56b30-ba68-4497-bef1-31f606dd66ee" providerId="ADAL" clId="{51C31778-ACC5-4BAB-8AF1-D26BFF84DB39}" dt="2024-07-10T09:48:33.416" v="3510" actId="20577"/>
          <ac:spMkLst>
            <pc:docMk/>
            <pc:sldMk cId="2121613340" sldId="282"/>
            <ac:spMk id="3" creationId="{A5840B72-A517-7E7A-A9A8-71EE23CF0165}"/>
          </ac:spMkLst>
        </pc:spChg>
        <pc:picChg chg="del">
          <ac:chgData name="Nguyen Thi Thanh Tam" userId="80c56b30-ba68-4497-bef1-31f606dd66ee" providerId="ADAL" clId="{51C31778-ACC5-4BAB-8AF1-D26BFF84DB39}" dt="2024-07-10T09:47:21.706" v="3435" actId="478"/>
          <ac:picMkLst>
            <pc:docMk/>
            <pc:sldMk cId="2121613340" sldId="282"/>
            <ac:picMk id="20" creationId="{D5254C0B-D4A8-B460-FC2C-AEF00FB64658}"/>
          </ac:picMkLst>
        </pc:picChg>
        <pc:picChg chg="add mod">
          <ac:chgData name="Nguyen Thi Thanh Tam" userId="80c56b30-ba68-4497-bef1-31f606dd66ee" providerId="ADAL" clId="{51C31778-ACC5-4BAB-8AF1-D26BFF84DB39}" dt="2024-07-10T09:47:51.842" v="3441" actId="1076"/>
          <ac:picMkLst>
            <pc:docMk/>
            <pc:sldMk cId="2121613340" sldId="282"/>
            <ac:picMk id="21" creationId="{576D3E35-B190-DDF4-A582-2CD8D6044BAC}"/>
          </ac:picMkLst>
        </pc:picChg>
      </pc:sldChg>
      <pc:sldChg chg="modSp mod">
        <pc:chgData name="Nguyen Thi Thanh Tam" userId="80c56b30-ba68-4497-bef1-31f606dd66ee" providerId="ADAL" clId="{51C31778-ACC5-4BAB-8AF1-D26BFF84DB39}" dt="2024-07-10T10:40:12.769" v="3543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51C31778-ACC5-4BAB-8AF1-D26BFF84DB39}" dt="2024-07-10T10:40:12.769" v="3543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51C31778-ACC5-4BAB-8AF1-D26BFF84DB39}" dt="2024-07-10T10:36:16.598" v="3513" actId="20577"/>
          <ac:spMkLst>
            <pc:docMk/>
            <pc:sldMk cId="2477408857" sldId="293"/>
            <ac:spMk id="10" creationId="{B350C81B-4050-32CB-9207-C731D200C2B8}"/>
          </ac:spMkLst>
        </pc:spChg>
        <pc:spChg chg="mod">
          <ac:chgData name="Nguyen Thi Thanh Tam" userId="80c56b30-ba68-4497-bef1-31f606dd66ee" providerId="ADAL" clId="{51C31778-ACC5-4BAB-8AF1-D26BFF84DB39}" dt="2024-07-10T10:36:28.430" v="3519" actId="1038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51C31778-ACC5-4BAB-8AF1-D26BFF84DB39}" dt="2024-07-10T10:40:01.180" v="3531" actId="20577"/>
          <ac:spMkLst>
            <pc:docMk/>
            <pc:sldMk cId="2477408857" sldId="293"/>
            <ac:spMk id="21" creationId="{BD87FB13-BBCE-E816-0F14-0B449EDD7EA6}"/>
          </ac:spMkLst>
        </pc:spChg>
        <pc:spChg chg="mod">
          <ac:chgData name="Nguyen Thi Thanh Tam" userId="80c56b30-ba68-4497-bef1-31f606dd66ee" providerId="ADAL" clId="{51C31778-ACC5-4BAB-8AF1-D26BFF84DB39}" dt="2024-07-10T08:45:24.560" v="156" actId="1076"/>
          <ac:spMkLst>
            <pc:docMk/>
            <pc:sldMk cId="2477408857" sldId="293"/>
            <ac:spMk id="24" creationId="{A1383AA4-0B82-6B89-EEAF-3269A7D6D92B}"/>
          </ac:spMkLst>
        </pc:spChg>
      </pc:sldChg>
      <pc:sldChg chg="del">
        <pc:chgData name="Nguyen Thi Thanh Tam" userId="80c56b30-ba68-4497-bef1-31f606dd66ee" providerId="ADAL" clId="{51C31778-ACC5-4BAB-8AF1-D26BFF84DB39}" dt="2024-07-10T09:33:50.795" v="2693" actId="47"/>
        <pc:sldMkLst>
          <pc:docMk/>
          <pc:sldMk cId="351648543" sldId="8682"/>
        </pc:sldMkLst>
      </pc:sldChg>
      <pc:sldChg chg="modSp mod">
        <pc:chgData name="Nguyen Thi Thanh Tam" userId="80c56b30-ba68-4497-bef1-31f606dd66ee" providerId="ADAL" clId="{51C31778-ACC5-4BAB-8AF1-D26BFF84DB39}" dt="2024-07-10T09:37:11.162" v="2999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1C31778-ACC5-4BAB-8AF1-D26BFF84DB39}" dt="2024-07-10T09:37:11.162" v="2999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delAnim">
        <pc:chgData name="Nguyen Thi Thanh Tam" userId="80c56b30-ba68-4497-bef1-31f606dd66ee" providerId="ADAL" clId="{51C31778-ACC5-4BAB-8AF1-D26BFF84DB39}" dt="2024-07-10T09:39:22.236" v="3243" actId="20577"/>
        <pc:sldMkLst>
          <pc:docMk/>
          <pc:sldMk cId="2500796436" sldId="8684"/>
        </pc:sldMkLst>
        <pc:spChg chg="mod">
          <ac:chgData name="Nguyen Thi Thanh Tam" userId="80c56b30-ba68-4497-bef1-31f606dd66ee" providerId="ADAL" clId="{51C31778-ACC5-4BAB-8AF1-D26BFF84DB39}" dt="2024-07-10T09:39:22.236" v="3243" actId="20577"/>
          <ac:spMkLst>
            <pc:docMk/>
            <pc:sldMk cId="2500796436" sldId="8684"/>
            <ac:spMk id="10" creationId="{2FD84DCC-0F9B-ACFE-0FA5-A50FBCFBE839}"/>
          </ac:spMkLst>
        </pc:spChg>
        <pc:picChg chg="del">
          <ac:chgData name="Nguyen Thi Thanh Tam" userId="80c56b30-ba68-4497-bef1-31f606dd66ee" providerId="ADAL" clId="{51C31778-ACC5-4BAB-8AF1-D26BFF84DB39}" dt="2024-07-10T09:37:42.495" v="3060" actId="478"/>
          <ac:picMkLst>
            <pc:docMk/>
            <pc:sldMk cId="2500796436" sldId="8684"/>
            <ac:picMk id="3" creationId="{54B055C0-A9FC-A122-FE04-AD4B2EBB7EBF}"/>
          </ac:picMkLst>
        </pc:picChg>
        <pc:picChg chg="add mod">
          <ac:chgData name="Nguyen Thi Thanh Tam" userId="80c56b30-ba68-4497-bef1-31f606dd66ee" providerId="ADAL" clId="{51C31778-ACC5-4BAB-8AF1-D26BFF84DB39}" dt="2024-07-10T09:39:19.844" v="3242" actId="1076"/>
          <ac:picMkLst>
            <pc:docMk/>
            <pc:sldMk cId="2500796436" sldId="8684"/>
            <ac:picMk id="5" creationId="{B1819878-1281-F90F-D2EE-A83ECFE760D7}"/>
          </ac:picMkLst>
        </pc:picChg>
      </pc:sldChg>
      <pc:sldChg chg="modSp mod modAnim">
        <pc:chgData name="Nguyen Thi Thanh Tam" userId="80c56b30-ba68-4497-bef1-31f606dd66ee" providerId="ADAL" clId="{51C31778-ACC5-4BAB-8AF1-D26BFF84DB39}" dt="2024-07-10T09:39:06.135" v="3239" actId="6549"/>
        <pc:sldMkLst>
          <pc:docMk/>
          <pc:sldMk cId="3869412294" sldId="8686"/>
        </pc:sldMkLst>
        <pc:spChg chg="mod">
          <ac:chgData name="Nguyen Thi Thanh Tam" userId="80c56b30-ba68-4497-bef1-31f606dd66ee" providerId="ADAL" clId="{51C31778-ACC5-4BAB-8AF1-D26BFF84DB39}" dt="2024-07-10T09:39:06.135" v="3239" actId="6549"/>
          <ac:spMkLst>
            <pc:docMk/>
            <pc:sldMk cId="3869412294" sldId="8686"/>
            <ac:spMk id="10" creationId="{2FD84DCC-0F9B-ACFE-0FA5-A50FBCFBE839}"/>
          </ac:spMkLst>
        </pc:spChg>
      </pc:sldChg>
      <pc:sldChg chg="modSp mod modAnim">
        <pc:chgData name="Nguyen Thi Thanh Tam" userId="80c56b30-ba68-4497-bef1-31f606dd66ee" providerId="ADAL" clId="{51C31778-ACC5-4BAB-8AF1-D26BFF84DB39}" dt="2024-07-10T09:46:41.538" v="3364" actId="1076"/>
        <pc:sldMkLst>
          <pc:docMk/>
          <pc:sldMk cId="2199571858" sldId="8687"/>
        </pc:sldMkLst>
        <pc:spChg chg="mod">
          <ac:chgData name="Nguyen Thi Thanh Tam" userId="80c56b30-ba68-4497-bef1-31f606dd66ee" providerId="ADAL" clId="{51C31778-ACC5-4BAB-8AF1-D26BFF84DB39}" dt="2024-07-10T09:46:41.538" v="3364" actId="1076"/>
          <ac:spMkLst>
            <pc:docMk/>
            <pc:sldMk cId="2199571858" sldId="8687"/>
            <ac:spMk id="31" creationId="{2CFE1CDD-693F-5110-FAF6-555980E48C19}"/>
          </ac:spMkLst>
        </pc:spChg>
      </pc:sldChg>
      <pc:sldChg chg="modSp">
        <pc:chgData name="Nguyen Thi Thanh Tam" userId="80c56b30-ba68-4497-bef1-31f606dd66ee" providerId="ADAL" clId="{51C31778-ACC5-4BAB-8AF1-D26BFF84DB39}" dt="2024-07-10T09:47:09.636" v="3434" actId="20577"/>
        <pc:sldMkLst>
          <pc:docMk/>
          <pc:sldMk cId="2963770396" sldId="8688"/>
        </pc:sldMkLst>
        <pc:spChg chg="mod">
          <ac:chgData name="Nguyen Thi Thanh Tam" userId="80c56b30-ba68-4497-bef1-31f606dd66ee" providerId="ADAL" clId="{51C31778-ACC5-4BAB-8AF1-D26BFF84DB39}" dt="2024-07-10T09:47:09.636" v="3434" actId="20577"/>
          <ac:spMkLst>
            <pc:docMk/>
            <pc:sldMk cId="2963770396" sldId="8688"/>
            <ac:spMk id="35" creationId="{7D8B69CE-E21E-FE44-A50D-36A0C19BF9A0}"/>
          </ac:spMkLst>
        </pc:spChg>
      </pc:sldChg>
      <pc:sldChg chg="addSp delSp modSp mod modAnim">
        <pc:chgData name="Nguyen Thi Thanh Tam" userId="80c56b30-ba68-4497-bef1-31f606dd66ee" providerId="ADAL" clId="{51C31778-ACC5-4BAB-8AF1-D26BFF84DB39}" dt="2024-07-10T08:56:54.002" v="968" actId="1076"/>
        <pc:sldMkLst>
          <pc:docMk/>
          <pc:sldMk cId="4025537154" sldId="8689"/>
        </pc:sldMkLst>
        <pc:spChg chg="add mod ord">
          <ac:chgData name="Nguyen Thi Thanh Tam" userId="80c56b30-ba68-4497-bef1-31f606dd66ee" providerId="ADAL" clId="{51C31778-ACC5-4BAB-8AF1-D26BFF84DB39}" dt="2024-07-10T08:55:54.055" v="934" actId="1076"/>
          <ac:spMkLst>
            <pc:docMk/>
            <pc:sldMk cId="4025537154" sldId="8689"/>
            <ac:spMk id="34" creationId="{A96A6212-877D-2B8E-EE1B-E80E2C19FA2C}"/>
          </ac:spMkLst>
        </pc:spChg>
        <pc:picChg chg="del">
          <ac:chgData name="Nguyen Thi Thanh Tam" userId="80c56b30-ba68-4497-bef1-31f606dd66ee" providerId="ADAL" clId="{51C31778-ACC5-4BAB-8AF1-D26BFF84DB39}" dt="2024-07-10T08:53:07.824" v="926" actId="478"/>
          <ac:picMkLst>
            <pc:docMk/>
            <pc:sldMk cId="4025537154" sldId="8689"/>
            <ac:picMk id="36" creationId="{5BD2E36C-CA68-8891-A7F5-4D4924649228}"/>
          </ac:picMkLst>
        </pc:picChg>
        <pc:picChg chg="add mod">
          <ac:chgData name="Nguyen Thi Thanh Tam" userId="80c56b30-ba68-4497-bef1-31f606dd66ee" providerId="ADAL" clId="{51C31778-ACC5-4BAB-8AF1-D26BFF84DB39}" dt="2024-07-10T08:56:54.002" v="968" actId="1076"/>
          <ac:picMkLst>
            <pc:docMk/>
            <pc:sldMk cId="4025537154" sldId="8689"/>
            <ac:picMk id="2050" creationId="{509D7B95-304B-2720-E948-50F5779BDCB1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0T09:23:15.690" v="2071" actId="18131"/>
        <pc:sldMkLst>
          <pc:docMk/>
          <pc:sldMk cId="352384993" sldId="8715"/>
        </pc:sldMkLst>
        <pc:spChg chg="mod">
          <ac:chgData name="Nguyen Thi Thanh Tam" userId="80c56b30-ba68-4497-bef1-31f606dd66ee" providerId="ADAL" clId="{51C31778-ACC5-4BAB-8AF1-D26BFF84DB39}" dt="2024-07-10T09:22:01.868" v="1897" actId="1036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1C31778-ACC5-4BAB-8AF1-D26BFF84DB39}" dt="2024-07-10T09:22:57.499" v="2070" actId="20577"/>
          <ac:spMkLst>
            <pc:docMk/>
            <pc:sldMk cId="352384993" sldId="8715"/>
            <ac:spMk id="7" creationId="{E9008575-9D23-9CFD-DFD0-17090ECFAF8D}"/>
          </ac:spMkLst>
        </pc:spChg>
        <pc:spChg chg="del">
          <ac:chgData name="Nguyen Thi Thanh Tam" userId="80c56b30-ba68-4497-bef1-31f606dd66ee" providerId="ADAL" clId="{51C31778-ACC5-4BAB-8AF1-D26BFF84DB39}" dt="2024-07-10T09:17:27.103" v="1472" actId="478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1C31778-ACC5-4BAB-8AF1-D26BFF84DB39}" dt="2024-07-10T09:06:20.614" v="1046" actId="20577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1C31778-ACC5-4BAB-8AF1-D26BFF84DB39}" dt="2024-07-10T09:06:49.576" v="1098" actId="1076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51C31778-ACC5-4BAB-8AF1-D26BFF84DB39}" dt="2024-07-10T09:20:38.638" v="1859" actId="1076"/>
          <ac:spMkLst>
            <pc:docMk/>
            <pc:sldMk cId="352384993" sldId="8715"/>
            <ac:spMk id="98" creationId="{72E2E90C-3D00-27BA-E737-096277BBE06A}"/>
          </ac:spMkLst>
        </pc:spChg>
        <pc:picChg chg="add mod modCrop">
          <ac:chgData name="Nguyen Thi Thanh Tam" userId="80c56b30-ba68-4497-bef1-31f606dd66ee" providerId="ADAL" clId="{51C31778-ACC5-4BAB-8AF1-D26BFF84DB39}" dt="2024-07-10T09:23:15.690" v="2071" actId="18131"/>
          <ac:picMkLst>
            <pc:docMk/>
            <pc:sldMk cId="352384993" sldId="8715"/>
            <ac:picMk id="4" creationId="{2C80FEFF-C25A-9CDA-5481-5B6B645139F1}"/>
          </ac:picMkLst>
        </pc:picChg>
        <pc:picChg chg="del">
          <ac:chgData name="Nguyen Thi Thanh Tam" userId="80c56b30-ba68-4497-bef1-31f606dd66ee" providerId="ADAL" clId="{51C31778-ACC5-4BAB-8AF1-D26BFF84DB39}" dt="2024-07-10T09:12:16.134" v="1099" actId="478"/>
          <ac:picMkLst>
            <pc:docMk/>
            <pc:sldMk cId="352384993" sldId="8715"/>
            <ac:picMk id="17" creationId="{C8A46E2B-7EF7-C698-32B6-1942B3403C99}"/>
          </ac:picMkLst>
        </pc:picChg>
        <pc:picChg chg="mod">
          <ac:chgData name="Nguyen Thi Thanh Tam" userId="80c56b30-ba68-4497-bef1-31f606dd66ee" providerId="ADAL" clId="{51C31778-ACC5-4BAB-8AF1-D26BFF84DB39}" dt="2024-07-10T09:20:32.960" v="1857" actId="1076"/>
          <ac:picMkLst>
            <pc:docMk/>
            <pc:sldMk cId="352384993" sldId="8715"/>
            <ac:picMk id="60" creationId="{EA47DC2D-87A2-4826-B0A0-D31BB17D9C17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0T09:33:30.762" v="2691" actId="20577"/>
        <pc:sldMkLst>
          <pc:docMk/>
          <pc:sldMk cId="3195033548" sldId="8720"/>
        </pc:sldMkLst>
        <pc:spChg chg="add mod">
          <ac:chgData name="Nguyen Thi Thanh Tam" userId="80c56b30-ba68-4497-bef1-31f606dd66ee" providerId="ADAL" clId="{51C31778-ACC5-4BAB-8AF1-D26BFF84DB39}" dt="2024-07-10T09:33:11.875" v="2689" actId="1076"/>
          <ac:spMkLst>
            <pc:docMk/>
            <pc:sldMk cId="3195033548" sldId="8720"/>
            <ac:spMk id="2" creationId="{7CDF4B20-BAA5-E5DA-1ED4-25E4DA8E6BB5}"/>
          </ac:spMkLst>
        </pc:spChg>
        <pc:spChg chg="del">
          <ac:chgData name="Nguyen Thi Thanh Tam" userId="80c56b30-ba68-4497-bef1-31f606dd66ee" providerId="ADAL" clId="{51C31778-ACC5-4BAB-8AF1-D26BFF84DB39}" dt="2024-07-10T09:32:40.752" v="2681" actId="478"/>
          <ac:spMkLst>
            <pc:docMk/>
            <pc:sldMk cId="3195033548" sldId="8720"/>
            <ac:spMk id="3" creationId="{E05590E8-BBE4-B254-480A-32C1DD4B7F8A}"/>
          </ac:spMkLst>
        </pc:spChg>
        <pc:spChg chg="del">
          <ac:chgData name="Nguyen Thi Thanh Tam" userId="80c56b30-ba68-4497-bef1-31f606dd66ee" providerId="ADAL" clId="{51C31778-ACC5-4BAB-8AF1-D26BFF84DB39}" dt="2024-07-10T09:32:42.921" v="2682" actId="478"/>
          <ac:spMkLst>
            <pc:docMk/>
            <pc:sldMk cId="3195033548" sldId="8720"/>
            <ac:spMk id="5" creationId="{2838A150-5212-FD05-64F0-19F07279FDC3}"/>
          </ac:spMkLst>
        </pc:spChg>
        <pc:spChg chg="del">
          <ac:chgData name="Nguyen Thi Thanh Tam" userId="80c56b30-ba68-4497-bef1-31f606dd66ee" providerId="ADAL" clId="{51C31778-ACC5-4BAB-8AF1-D26BFF84DB39}" dt="2024-07-10T09:32:45.213" v="2683" actId="478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1C31778-ACC5-4BAB-8AF1-D26BFF84DB39}" dt="2024-07-10T09:31:06.629" v="2561" actId="20577"/>
          <ac:spMkLst>
            <pc:docMk/>
            <pc:sldMk cId="3195033548" sldId="8720"/>
            <ac:spMk id="7" creationId="{EE0523C0-9469-B60D-5943-35DD4859727C}"/>
          </ac:spMkLst>
        </pc:spChg>
        <pc:spChg chg="mod">
          <ac:chgData name="Nguyen Thi Thanh Tam" userId="80c56b30-ba68-4497-bef1-31f606dd66ee" providerId="ADAL" clId="{51C31778-ACC5-4BAB-8AF1-D26BFF84DB39}" dt="2024-07-10T09:32:01.764" v="2676" actId="1076"/>
          <ac:spMkLst>
            <pc:docMk/>
            <pc:sldMk cId="3195033548" sldId="8720"/>
            <ac:spMk id="9" creationId="{EE63E632-FD70-B583-47A2-B01BCE235D79}"/>
          </ac:spMkLst>
        </pc:spChg>
        <pc:spChg chg="add mod">
          <ac:chgData name="Nguyen Thi Thanh Tam" userId="80c56b30-ba68-4497-bef1-31f606dd66ee" providerId="ADAL" clId="{51C31778-ACC5-4BAB-8AF1-D26BFF84DB39}" dt="2024-07-10T09:33:30.762" v="2691" actId="20577"/>
          <ac:spMkLst>
            <pc:docMk/>
            <pc:sldMk cId="3195033548" sldId="8720"/>
            <ac:spMk id="10" creationId="{D9DAB758-314F-5F92-073D-B5249E14E758}"/>
          </ac:spMkLst>
        </pc:spChg>
        <pc:spChg chg="mod">
          <ac:chgData name="Nguyen Thi Thanh Tam" userId="80c56b30-ba68-4497-bef1-31f606dd66ee" providerId="ADAL" clId="{51C31778-ACC5-4BAB-8AF1-D26BFF84DB39}" dt="2024-07-10T09:32:13.715" v="2678" actId="14100"/>
          <ac:spMkLst>
            <pc:docMk/>
            <pc:sldMk cId="3195033548" sldId="8720"/>
            <ac:spMk id="12" creationId="{9D570C5E-2279-8A9E-4735-FBED7BAB2C49}"/>
          </ac:spMkLst>
        </pc:spChg>
        <pc:spChg chg="del">
          <ac:chgData name="Nguyen Thi Thanh Tam" userId="80c56b30-ba68-4497-bef1-31f606dd66ee" providerId="ADAL" clId="{51C31778-ACC5-4BAB-8AF1-D26BFF84DB39}" dt="2024-07-10T09:32:49.773" v="2685" actId="478"/>
          <ac:spMkLst>
            <pc:docMk/>
            <pc:sldMk cId="3195033548" sldId="8720"/>
            <ac:spMk id="98" creationId="{72E2E90C-3D00-27BA-E737-096277BBE06A}"/>
          </ac:spMkLst>
        </pc:spChg>
        <pc:grpChg chg="mod">
          <ac:chgData name="Nguyen Thi Thanh Tam" userId="80c56b30-ba68-4497-bef1-31f606dd66ee" providerId="ADAL" clId="{51C31778-ACC5-4BAB-8AF1-D26BFF84DB39}" dt="2024-07-10T09:32:18.627" v="2679" actId="1076"/>
          <ac:grpSpMkLst>
            <pc:docMk/>
            <pc:sldMk cId="3195033548" sldId="8720"/>
            <ac:grpSpMk id="4" creationId="{BFA8894D-CC4C-B7C7-AEAD-2A1564E353BE}"/>
          </ac:grpSpMkLst>
        </pc:grpChg>
        <pc:picChg chg="add mod">
          <ac:chgData name="Nguyen Thi Thanh Tam" userId="80c56b30-ba68-4497-bef1-31f606dd66ee" providerId="ADAL" clId="{51C31778-ACC5-4BAB-8AF1-D26BFF84DB39}" dt="2024-07-10T09:33:08.957" v="2688" actId="1076"/>
          <ac:picMkLst>
            <pc:docMk/>
            <pc:sldMk cId="3195033548" sldId="8720"/>
            <ac:picMk id="8" creationId="{C732E239-DAFE-A93C-645D-F6C7C97A4BF3}"/>
          </ac:picMkLst>
        </pc:picChg>
        <pc:picChg chg="del">
          <ac:chgData name="Nguyen Thi Thanh Tam" userId="80c56b30-ba68-4497-bef1-31f606dd66ee" providerId="ADAL" clId="{51C31778-ACC5-4BAB-8AF1-D26BFF84DB39}" dt="2024-07-10T09:32:37.536" v="2680" actId="478"/>
          <ac:picMkLst>
            <pc:docMk/>
            <pc:sldMk cId="3195033548" sldId="8720"/>
            <ac:picMk id="11" creationId="{A00B0B06-FB1F-00ED-01A1-C895FCEA0729}"/>
          </ac:picMkLst>
        </pc:picChg>
        <pc:picChg chg="del">
          <ac:chgData name="Nguyen Thi Thanh Tam" userId="80c56b30-ba68-4497-bef1-31f606dd66ee" providerId="ADAL" clId="{51C31778-ACC5-4BAB-8AF1-D26BFF84DB39}" dt="2024-07-10T09:32:47.542" v="2684" actId="478"/>
          <ac:picMkLst>
            <pc:docMk/>
            <pc:sldMk cId="3195033548" sldId="8720"/>
            <ac:picMk id="60" creationId="{EA47DC2D-87A2-4826-B0A0-D31BB17D9C17}"/>
          </ac:picMkLst>
        </pc:picChg>
      </pc:sldChg>
      <pc:sldChg chg="addSp delSp modSp mod delAnim">
        <pc:chgData name="Nguyen Thi Thanh Tam" userId="80c56b30-ba68-4497-bef1-31f606dd66ee" providerId="ADAL" clId="{51C31778-ACC5-4BAB-8AF1-D26BFF84DB39}" dt="2024-07-10T09:29:55.160" v="2465" actId="122"/>
        <pc:sldMkLst>
          <pc:docMk/>
          <pc:sldMk cId="2367670029" sldId="8721"/>
        </pc:sldMkLst>
        <pc:spChg chg="mod topLvl">
          <ac:chgData name="Nguyen Thi Thanh Tam" userId="80c56b30-ba68-4497-bef1-31f606dd66ee" providerId="ADAL" clId="{51C31778-ACC5-4BAB-8AF1-D26BFF84DB39}" dt="2024-07-10T09:27:08.240" v="2236" actId="1076"/>
          <ac:spMkLst>
            <pc:docMk/>
            <pc:sldMk cId="2367670029" sldId="8721"/>
            <ac:spMk id="3" creationId="{50771BD1-FE49-EC6D-2A8B-094E6DBF9852}"/>
          </ac:spMkLst>
        </pc:spChg>
        <pc:spChg chg="del topLvl">
          <ac:chgData name="Nguyen Thi Thanh Tam" userId="80c56b30-ba68-4497-bef1-31f606dd66ee" providerId="ADAL" clId="{51C31778-ACC5-4BAB-8AF1-D26BFF84DB39}" dt="2024-07-10T09:26:18.411" v="2182" actId="478"/>
          <ac:spMkLst>
            <pc:docMk/>
            <pc:sldMk cId="2367670029" sldId="8721"/>
            <ac:spMk id="4" creationId="{541CD5BC-98B8-8A89-940C-0880A7BF71B0}"/>
          </ac:spMkLst>
        </pc:spChg>
        <pc:spChg chg="add mod">
          <ac:chgData name="Nguyen Thi Thanh Tam" userId="80c56b30-ba68-4497-bef1-31f606dd66ee" providerId="ADAL" clId="{51C31778-ACC5-4BAB-8AF1-D26BFF84DB39}" dt="2024-07-10T09:27:13.403" v="2238" actId="1035"/>
          <ac:spMkLst>
            <pc:docMk/>
            <pc:sldMk cId="2367670029" sldId="8721"/>
            <ac:spMk id="5" creationId="{B1CFDAC2-D976-C8B2-4794-E7D5A644AD38}"/>
          </ac:spMkLst>
        </pc:spChg>
        <pc:spChg chg="add mod">
          <ac:chgData name="Nguyen Thi Thanh Tam" userId="80c56b30-ba68-4497-bef1-31f606dd66ee" providerId="ADAL" clId="{51C31778-ACC5-4BAB-8AF1-D26BFF84DB39}" dt="2024-07-10T09:26:28.301" v="2185"/>
          <ac:spMkLst>
            <pc:docMk/>
            <pc:sldMk cId="2367670029" sldId="8721"/>
            <ac:spMk id="6" creationId="{5FCA7662-810C-D31C-725C-561FF027DA7E}"/>
          </ac:spMkLst>
        </pc:spChg>
        <pc:spChg chg="mod">
          <ac:chgData name="Nguyen Thi Thanh Tam" userId="80c56b30-ba68-4497-bef1-31f606dd66ee" providerId="ADAL" clId="{51C31778-ACC5-4BAB-8AF1-D26BFF84DB39}" dt="2024-07-10T09:29:55.160" v="2465" actId="122"/>
          <ac:spMkLst>
            <pc:docMk/>
            <pc:sldMk cId="2367670029" sldId="8721"/>
            <ac:spMk id="7" creationId="{E9008575-9D23-9CFD-DFD0-17090ECFAF8D}"/>
          </ac:spMkLst>
        </pc:spChg>
        <pc:spChg chg="add mod">
          <ac:chgData name="Nguyen Thi Thanh Tam" userId="80c56b30-ba68-4497-bef1-31f606dd66ee" providerId="ADAL" clId="{51C31778-ACC5-4BAB-8AF1-D26BFF84DB39}" dt="2024-07-10T09:26:36.699" v="2187"/>
          <ac:spMkLst>
            <pc:docMk/>
            <pc:sldMk cId="2367670029" sldId="8721"/>
            <ac:spMk id="8" creationId="{DAA499E3-ABD7-5908-1152-7CAFCFFE9D4A}"/>
          </ac:spMkLst>
        </pc:spChg>
        <pc:grpChg chg="del">
          <ac:chgData name="Nguyen Thi Thanh Tam" userId="80c56b30-ba68-4497-bef1-31f606dd66ee" providerId="ADAL" clId="{51C31778-ACC5-4BAB-8AF1-D26BFF84DB39}" dt="2024-07-10T09:26:18.411" v="2182" actId="478"/>
          <ac:grpSpMkLst>
            <pc:docMk/>
            <pc:sldMk cId="2367670029" sldId="8721"/>
            <ac:grpSpMk id="2" creationId="{A84C6E40-BFB4-9D4A-E3DA-4A506586DF85}"/>
          </ac:grpSpMkLst>
        </pc:grpChg>
      </pc:sldChg>
      <pc:sldChg chg="del">
        <pc:chgData name="Nguyen Thi Thanh Tam" userId="80c56b30-ba68-4497-bef1-31f606dd66ee" providerId="ADAL" clId="{51C31778-ACC5-4BAB-8AF1-D26BFF84DB39}" dt="2024-07-10T09:33:48.932" v="2692" actId="47"/>
        <pc:sldMkLst>
          <pc:docMk/>
          <pc:sldMk cId="784031314" sldId="8722"/>
        </pc:sldMkLst>
      </pc:sldChg>
      <pc:sldChg chg="del">
        <pc:chgData name="Nguyen Thi Thanh Tam" userId="80c56b30-ba68-4497-bef1-31f606dd66ee" providerId="ADAL" clId="{51C31778-ACC5-4BAB-8AF1-D26BFF84DB39}" dt="2024-07-10T09:33:52.532" v="2694" actId="47"/>
        <pc:sldMkLst>
          <pc:docMk/>
          <pc:sldMk cId="1414598975" sldId="8723"/>
        </pc:sldMkLst>
      </pc:sldChg>
      <pc:sldChg chg="modSp add mod ord">
        <pc:chgData name="Nguyen Thi Thanh Tam" userId="80c56b30-ba68-4497-bef1-31f606dd66ee" providerId="ADAL" clId="{51C31778-ACC5-4BAB-8AF1-D26BFF84DB39}" dt="2024-07-10T09:24:36.536" v="2133"/>
        <pc:sldMkLst>
          <pc:docMk/>
          <pc:sldMk cId="1027101965" sldId="8724"/>
        </pc:sldMkLst>
        <pc:spChg chg="mod">
          <ac:chgData name="Nguyen Thi Thanh Tam" userId="80c56b30-ba68-4497-bef1-31f606dd66ee" providerId="ADAL" clId="{51C31778-ACC5-4BAB-8AF1-D26BFF84DB39}" dt="2024-07-10T09:21:55.196" v="1883" actId="1076"/>
          <ac:spMkLst>
            <pc:docMk/>
            <pc:sldMk cId="1027101965" sldId="8724"/>
            <ac:spMk id="2" creationId="{9AA4271F-6361-E789-9B68-F82D5510A85C}"/>
          </ac:spMkLst>
        </pc:spChg>
      </pc:sldChg>
      <pc:sldChg chg="modSp add mod">
        <pc:chgData name="Nguyen Thi Thanh Tam" userId="80c56b30-ba68-4497-bef1-31f606dd66ee" providerId="ADAL" clId="{51C31778-ACC5-4BAB-8AF1-D26BFF84DB39}" dt="2024-07-10T09:25:41.369" v="2181" actId="20577"/>
        <pc:sldMkLst>
          <pc:docMk/>
          <pc:sldMk cId="371644797" sldId="8725"/>
        </pc:sldMkLst>
        <pc:spChg chg="mod">
          <ac:chgData name="Nguyen Thi Thanh Tam" userId="80c56b30-ba68-4497-bef1-31f606dd66ee" providerId="ADAL" clId="{51C31778-ACC5-4BAB-8AF1-D26BFF84DB39}" dt="2024-07-10T09:25:41.369" v="2181" actId="20577"/>
          <ac:spMkLst>
            <pc:docMk/>
            <pc:sldMk cId="371644797" sldId="8725"/>
            <ac:spMk id="7" creationId="{E9008575-9D23-9CFD-DFD0-17090ECFAF8D}"/>
          </ac:spMkLst>
        </pc:spChg>
        <pc:picChg chg="mod modCrop">
          <ac:chgData name="Nguyen Thi Thanh Tam" userId="80c56b30-ba68-4497-bef1-31f606dd66ee" providerId="ADAL" clId="{51C31778-ACC5-4BAB-8AF1-D26BFF84DB39}" dt="2024-07-10T09:25:23.479" v="2180" actId="1076"/>
          <ac:picMkLst>
            <pc:docMk/>
            <pc:sldMk cId="371644797" sldId="8725"/>
            <ac:picMk id="4" creationId="{2C80FEFF-C25A-9CDA-5481-5B6B645139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A1ED5-B953-45A0-8397-5BA84D139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5885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A1ED5-B953-45A0-8397-5BA84D139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510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21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3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67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92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41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68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92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8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4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39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92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9F0E9-1C7E-4A10-BF88-23DDFA6862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12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816F6-9D46-4058-BE14-EC10A271B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38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F12F8-4962-4C78-AB30-4529646B54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02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A0F23-BD6C-4045-84F8-7985302A8D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69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66481-2DAC-4B7D-8B54-81C85DD508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4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9D11-3590-41DC-AAE6-10A4805C1E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15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C153C-6963-42C2-B519-23DD811EAB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417F4-F795-47C5-B49E-422D09F978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61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B0422-46BA-44EF-8575-47BDADF972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66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2041-5C5C-4BFF-8A88-E9B837F230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48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80DFF-EA64-4F94-92ED-B191A92EE9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22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B2C59-922D-4A69-8F02-781623A9CEA5}" type="datetime1">
              <a:rPr lang="vi-VN">
                <a:solidFill>
                  <a:srgbClr val="000000"/>
                </a:solidFill>
              </a:rPr>
              <a:pPr>
                <a:defRPr/>
              </a:pPr>
              <a:t>17/12/2024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E3107D-456E-4F5F-B2AA-CC16B125F8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97369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8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720C23-37AC-4047-8D77-784B0D75D37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0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../media/image22.png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1"/>
          <p:cNvSpPr>
            <a:spLocks noChangeArrowheads="1" noChangeShapeType="1" noTextEdit="1"/>
          </p:cNvSpPr>
          <p:nvPr/>
        </p:nvSpPr>
        <p:spPr bwMode="auto">
          <a:xfrm>
            <a:off x="3185795" y="3256280"/>
            <a:ext cx="62928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 buồm (tiết 1)</a:t>
            </a:r>
            <a:r>
              <a:rPr lang="en-US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WordArt 20"/>
          <p:cNvSpPr>
            <a:spLocks noChangeArrowheads="1" noChangeShapeType="1" noTextEdit="1"/>
          </p:cNvSpPr>
          <p:nvPr/>
        </p:nvSpPr>
        <p:spPr bwMode="auto">
          <a:xfrm>
            <a:off x="4790441" y="2240280"/>
            <a:ext cx="32305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lớp 5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940C01-2A27-B41C-C903-EDE1BE2195D8}"/>
              </a:ext>
            </a:extLst>
          </p:cNvPr>
          <p:cNvSpPr txBox="1"/>
          <p:nvPr/>
        </p:nvSpPr>
        <p:spPr>
          <a:xfrm>
            <a:off x="1436262" y="1161711"/>
            <a:ext cx="9456057" cy="64633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Chào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mừng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các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em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đến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với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endParaRPr kumimoji="0" lang="en-US" sz="3600" b="0" u="none" strike="noStrike" kern="1200" cap="none" spc="0" normalizeH="0" baseline="0" noProof="0" dirty="0">
              <a:ln w="22225">
                <a:solidFill>
                  <a:srgbClr val="DA761B"/>
                </a:solidFill>
                <a:prstDash val="solid"/>
              </a:ln>
              <a:solidFill>
                <a:srgbClr val="FFD38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AF" panose="02040603050506020204" pitchFamily="18" charset="0"/>
              <a:ea typeface="字魂59号-创粗黑"/>
              <a:cs typeface="#9Slide03 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1840" y="4836160"/>
            <a:ext cx="494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Trâm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502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:a16="http://schemas.microsoft.com/office/drawing/2014/main" xmlns="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:a16="http://schemas.microsoft.com/office/drawing/2014/main" xmlns="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:a16="http://schemas.microsoft.com/office/drawing/2014/main" xmlns="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:a16="http://schemas.microsoft.com/office/drawing/2014/main" xmlns="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:a16="http://schemas.microsoft.com/office/drawing/2014/main" xmlns="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:a16="http://schemas.microsoft.com/office/drawing/2014/main" xmlns="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:a16="http://schemas.microsoft.com/office/drawing/2014/main" xmlns="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F50C654-9698-6D4C-5EDF-B51A590A4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42"/>
          <a:stretch/>
        </p:blipFill>
        <p:spPr>
          <a:xfrm>
            <a:off x="399383" y="1652448"/>
            <a:ext cx="10765268" cy="31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A4271F-6361-E789-9B68-F82D5510A85C}"/>
              </a:ext>
            </a:extLst>
          </p:cNvPr>
          <p:cNvSpPr txBox="1"/>
          <p:nvPr/>
        </p:nvSpPr>
        <p:spPr>
          <a:xfrm>
            <a:off x="386485" y="1411060"/>
            <a:ext cx="1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on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gì?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59" y="2223792"/>
            <a:ext cx="9989574" cy="445683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AA4271F-6361-E789-9B68-F82D5510A85C}"/>
              </a:ext>
            </a:extLst>
          </p:cNvPr>
          <p:cNvSpPr txBox="1"/>
          <p:nvPr/>
        </p:nvSpPr>
        <p:spPr>
          <a:xfrm>
            <a:off x="504470" y="334428"/>
            <a:ext cx="11687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Con người đã sử dụng năng lượng gió trong những phương tiện, máy móc nào?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A4271F-6361-E789-9B68-F82D5510A85C}"/>
              </a:ext>
            </a:extLst>
          </p:cNvPr>
          <p:cNvSpPr txBox="1"/>
          <p:nvPr/>
        </p:nvSpPr>
        <p:spPr>
          <a:xfrm>
            <a:off x="607712" y="737550"/>
            <a:ext cx="1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Ở địa phương các em đã sử dụng năng lượng gió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gì?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AA4271F-6361-E789-9B68-F82D5510A85C}"/>
              </a:ext>
            </a:extLst>
          </p:cNvPr>
          <p:cNvSpPr txBox="1"/>
          <p:nvPr/>
        </p:nvSpPr>
        <p:spPr>
          <a:xfrm>
            <a:off x="632289" y="717885"/>
            <a:ext cx="1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Năng lượng giúo có lợi ích gì?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2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41" grpId="0" build="allAtOnce"/>
      <p:bldP spid="41" grpId="1" build="allAtOnce"/>
      <p:bldP spid="42" grpId="0"/>
      <p:bldP spid="42" grpId="1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A4271F-6361-E789-9B68-F82D5510A85C}"/>
              </a:ext>
            </a:extLst>
          </p:cNvPr>
          <p:cNvSpPr txBox="1"/>
          <p:nvPr/>
        </p:nvSpPr>
        <p:spPr>
          <a:xfrm>
            <a:off x="386485" y="1411060"/>
            <a:ext cx="1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on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gì?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59" y="2223792"/>
            <a:ext cx="9989574" cy="445683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AA4271F-6361-E789-9B68-F82D5510A85C}"/>
              </a:ext>
            </a:extLst>
          </p:cNvPr>
          <p:cNvSpPr txBox="1"/>
          <p:nvPr/>
        </p:nvSpPr>
        <p:spPr>
          <a:xfrm>
            <a:off x="504470" y="334428"/>
            <a:ext cx="11687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Con người đã sử dụng năng lượng gió trong những phương tiện, máy móc nào?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41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D570C5E-2279-8A9E-4735-FBED7BAB2C49}"/>
              </a:ext>
            </a:extLst>
          </p:cNvPr>
          <p:cNvSpPr/>
          <p:nvPr/>
        </p:nvSpPr>
        <p:spPr>
          <a:xfrm>
            <a:off x="1327810" y="163731"/>
            <a:ext cx="5053325" cy="937482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ECF130-B426-8270-2009-DA581F964703}"/>
              </a:ext>
            </a:extLst>
          </p:cNvPr>
          <p:cNvGrpSpPr/>
          <p:nvPr/>
        </p:nvGrpSpPr>
        <p:grpSpPr>
          <a:xfrm>
            <a:off x="1576621" y="227416"/>
            <a:ext cx="8803410" cy="659031"/>
            <a:chOff x="2177258" y="-484137"/>
            <a:chExt cx="6333027" cy="6590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C53AD4A-5F0C-981D-D1FE-26DA76527F62}"/>
                </a:ext>
              </a:extLst>
            </p:cNvPr>
            <p:cNvSpPr txBox="1"/>
            <p:nvPr/>
          </p:nvSpPr>
          <p:spPr>
            <a:xfrm>
              <a:off x="2190343" y="-471437"/>
              <a:ext cx="6226785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vi-VN" sz="3600" b="1" spc="50" dirty="0" smtClean="0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1, Năng lượng gió</a:t>
              </a:r>
              <a:endParaRPr lang="en-US" sz="3600" b="1" spc="50" dirty="0">
                <a:ln w="10795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F0BCD6C-6BFC-F5FC-EEEF-74575B124411}"/>
                </a:ext>
              </a:extLst>
            </p:cNvPr>
            <p:cNvSpPr txBox="1"/>
            <p:nvPr/>
          </p:nvSpPr>
          <p:spPr>
            <a:xfrm>
              <a:off x="2177258" y="-484137"/>
              <a:ext cx="6333027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vi-VN" sz="3600" b="1" spc="50" dirty="0" smtClean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NĂNG LƯỢNG GIÓ</a:t>
              </a:r>
              <a:endParaRPr lang="en-US" sz="36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40" name="Picture 39" descr="Ninh Thuận: 2 dự án điện gió được mời đầu tư - DNTT onlin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5" y="1545149"/>
            <a:ext cx="5176550" cy="361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Đất nước Hà Lan nổi tiếng với hình ảnh của những chiếc cối xay gió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94" y="1558157"/>
            <a:ext cx="5545394" cy="35742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8156" y="5388077"/>
            <a:ext cx="5751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 trại điện gió ở Ninh Thuận</a:t>
            </a:r>
          </a:p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(Việt Nam)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23937" y="5333999"/>
            <a:ext cx="5751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 xoay gió ở Hà Lan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5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D570C5E-2279-8A9E-4735-FBED7BAB2C49}"/>
              </a:ext>
            </a:extLst>
          </p:cNvPr>
          <p:cNvSpPr/>
          <p:nvPr/>
        </p:nvSpPr>
        <p:spPr>
          <a:xfrm>
            <a:off x="1327810" y="163731"/>
            <a:ext cx="5053325" cy="937482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ECF130-B426-8270-2009-DA581F964703}"/>
              </a:ext>
            </a:extLst>
          </p:cNvPr>
          <p:cNvGrpSpPr/>
          <p:nvPr/>
        </p:nvGrpSpPr>
        <p:grpSpPr>
          <a:xfrm>
            <a:off x="1576621" y="227416"/>
            <a:ext cx="8803410" cy="659031"/>
            <a:chOff x="2177258" y="-484137"/>
            <a:chExt cx="6333027" cy="6590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C53AD4A-5F0C-981D-D1FE-26DA76527F62}"/>
                </a:ext>
              </a:extLst>
            </p:cNvPr>
            <p:cNvSpPr txBox="1"/>
            <p:nvPr/>
          </p:nvSpPr>
          <p:spPr>
            <a:xfrm>
              <a:off x="2190343" y="-471437"/>
              <a:ext cx="6226785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vi-VN" sz="3600" b="1" spc="50" dirty="0" smtClean="0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1, Năng lượng gió</a:t>
              </a:r>
              <a:endParaRPr lang="en-US" sz="3600" b="1" spc="50" dirty="0">
                <a:ln w="10795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F0BCD6C-6BFC-F5FC-EEEF-74575B124411}"/>
                </a:ext>
              </a:extLst>
            </p:cNvPr>
            <p:cNvSpPr txBox="1"/>
            <p:nvPr/>
          </p:nvSpPr>
          <p:spPr>
            <a:xfrm>
              <a:off x="2177258" y="-484137"/>
              <a:ext cx="6333027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vi-VN" sz="3600" b="1" spc="50" dirty="0" smtClean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1. NĂNG LƯỢNG GIÓ</a:t>
              </a:r>
              <a:endParaRPr lang="en-US" sz="36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1026" name="Picture 2" descr="Ảnh thuyền buồm lướt s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7" y="1220327"/>
            <a:ext cx="5163677" cy="39514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thuyền buồm chưa căng buồ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503" y="1209368"/>
            <a:ext cx="5358582" cy="402139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284" y="5319252"/>
            <a:ext cx="11326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khi di chuyển trên sông nước thì thuyền thường căng buồm khi đi xuôi chiều gió thổi và hạ buồm khi đi ngược chiều gió thổi?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01277">
            <a:off x="5306285" y="-115347"/>
            <a:ext cx="6247987" cy="46482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34757" y="1409299"/>
            <a:ext cx="4769005" cy="4909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8913C8-8CBB-4628-A472-068E58CD2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482" y="1455019"/>
            <a:ext cx="485283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377440" y="1453415"/>
            <a:ext cx="7632834" cy="367685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 bài học hôm nay, các em hãy cho biết năng lượng gió dùng để làm gì?</a:t>
            </a:r>
            <a:endParaRPr lang="en-US" sz="3200" dirty="0">
              <a:solidFill>
                <a:srgbClr val="FF0000"/>
              </a:solidFill>
              <a:latin typeface="等线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54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:a16="http://schemas.microsoft.com/office/drawing/2014/main" xmlns="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:a16="http://schemas.microsoft.com/office/drawing/2014/main" xmlns="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:a16="http://schemas.microsoft.com/office/drawing/2014/main" xmlns="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46" y="1122778"/>
            <a:ext cx="5779054" cy="461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0238D4-0559-4B9B-D256-CAEEAF1DE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81" y="1122778"/>
            <a:ext cx="6925656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76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F5B241D-76D6-E735-2B75-CDB49C3504D4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9" name="Freeform 5579">
              <a:extLst>
                <a:ext uri="{FF2B5EF4-FFF2-40B4-BE49-F238E27FC236}">
                  <a16:creationId xmlns:a16="http://schemas.microsoft.com/office/drawing/2014/main" xmlns="" id="{889F6ED8-5B7D-AB0A-EC03-8AF5B89EB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0" name="Freeform 5577">
              <a:extLst>
                <a:ext uri="{FF2B5EF4-FFF2-40B4-BE49-F238E27FC236}">
                  <a16:creationId xmlns:a16="http://schemas.microsoft.com/office/drawing/2014/main" xmlns="" id="{E02A37EF-1E11-DECD-72CE-36F91AB4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D7824D2B-34A6-3B06-B669-32722AA39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49" name="Freeform 5579">
                <a:extLst>
                  <a:ext uri="{FF2B5EF4-FFF2-40B4-BE49-F238E27FC236}">
                    <a16:creationId xmlns:a16="http://schemas.microsoft.com/office/drawing/2014/main" xmlns="" id="{36863B13-6A27-F993-19F0-59B5F5FD1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27A266E0-5B33-A4B3-509E-68F5390FB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48" name="Freeform 5577">
                <a:extLst>
                  <a:ext uri="{FF2B5EF4-FFF2-40B4-BE49-F238E27FC236}">
                    <a16:creationId xmlns:a16="http://schemas.microsoft.com/office/drawing/2014/main" xmlns="" id="{50E3AF22-4183-3705-8910-8F4C83B0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4A06CA17-B2A5-627D-55E6-14653E512E00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6D3B026E-1619-5382-82DA-E2303AD33A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47" name="Freeform 5579">
                  <a:extLst>
                    <a:ext uri="{FF2B5EF4-FFF2-40B4-BE49-F238E27FC236}">
                      <a16:creationId xmlns:a16="http://schemas.microsoft.com/office/drawing/2014/main" xmlns="" id="{7F061127-E655-EEBF-13C3-10F45CF29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9F3D4EC6-B5EC-93B5-E629-2B4FC3B40F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46" name="Freeform 5577">
                  <a:extLst>
                    <a:ext uri="{FF2B5EF4-FFF2-40B4-BE49-F238E27FC236}">
                      <a16:creationId xmlns:a16="http://schemas.microsoft.com/office/drawing/2014/main" xmlns="" id="{F955193D-C332-D312-9C61-A2CDE85ED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B89B587-A26B-4989-718C-BE3B17C5E503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5" name="Freeform 5579">
              <a:extLst>
                <a:ext uri="{FF2B5EF4-FFF2-40B4-BE49-F238E27FC236}">
                  <a16:creationId xmlns:a16="http://schemas.microsoft.com/office/drawing/2014/main" xmlns="" id="{7940D985-A5A0-3A68-1B9B-37AF8B3575D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6AAA00C-5BA3-C957-5901-CFCE16232B1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7" name="Freeform 5577">
                <a:extLst>
                  <a:ext uri="{FF2B5EF4-FFF2-40B4-BE49-F238E27FC236}">
                    <a16:creationId xmlns:a16="http://schemas.microsoft.com/office/drawing/2014/main" xmlns="" id="{A87D50CA-743B-634B-DCE8-B417ACEB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8CD6F63-D420-5298-8A34-2D7DCB81BB3B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91AF6203-39D3-C552-A642-4020E05E410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93518AA-8F84-D04F-B9B8-1BAF430E6FF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1" name="Freeform 5577">
                <a:extLst>
                  <a:ext uri="{FF2B5EF4-FFF2-40B4-BE49-F238E27FC236}">
                    <a16:creationId xmlns:a16="http://schemas.microsoft.com/office/drawing/2014/main" xmlns="" id="{BB62CCF4-394F-51CB-3A65-58FD667D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8FD444F-D261-CCBB-E5C4-51F6B28330D7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18" name="Freeform 5579">
              <a:extLst>
                <a:ext uri="{FF2B5EF4-FFF2-40B4-BE49-F238E27FC236}">
                  <a16:creationId xmlns:a16="http://schemas.microsoft.com/office/drawing/2014/main" xmlns="" id="{372178AD-E280-608D-AFA5-AD0519385A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54D89ECA-1709-2D99-B53E-1DE63D7052D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20" name="Freeform 5577">
                <a:extLst>
                  <a:ext uri="{FF2B5EF4-FFF2-40B4-BE49-F238E27FC236}">
                    <a16:creationId xmlns:a16="http://schemas.microsoft.com/office/drawing/2014/main" xmlns="" id="{0D67E52C-291D-AE57-5162-B5A6F6C16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3618271" y="49161"/>
            <a:ext cx="5997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21 tháng 11 năm 2024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445" y="717754"/>
            <a:ext cx="282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8 Trò chơi khởi động đầu tiết học hay và thú vị nhất cho học sinh tiểu  học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6" y="1297858"/>
            <a:ext cx="11661059" cy="55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EmDiChoiThuyen-CandyNgocHa-64901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51" y="5211097"/>
            <a:ext cx="852129" cy="96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4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18144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18144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602" y="2304180"/>
            <a:ext cx="9157378" cy="19981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FC5481C-1005-427C-B1AC-F5FECEE92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89" b="95556" l="4000" r="94000">
                        <a14:foregroundMark x1="51333" y1="11556" x2="51333" y2="11556"/>
                        <a14:foregroundMark x1="51333" y1="11556" x2="51333" y2="11556"/>
                        <a14:foregroundMark x1="50222" y1="6889" x2="50222" y2="6889"/>
                        <a14:foregroundMark x1="50222" y1="6889" x2="50222" y2="6889"/>
                        <a14:foregroundMark x1="42444" y1="85778" x2="42444" y2="85778"/>
                        <a14:foregroundMark x1="42444" y1="85778" x2="42444" y2="85778"/>
                        <a14:foregroundMark x1="42222" y1="90889" x2="42222" y2="90889"/>
                        <a14:foregroundMark x1="42222" y1="90889" x2="42222" y2="90889"/>
                        <a14:foregroundMark x1="7556" y1="66000" x2="7556" y2="66000"/>
                        <a14:foregroundMark x1="7556" y1="66000" x2="7556" y2="66000"/>
                        <a14:foregroundMark x1="92000" y1="55778" x2="92000" y2="55778"/>
                        <a14:foregroundMark x1="92000" y1="55778" x2="92000" y2="55778"/>
                        <a14:foregroundMark x1="94000" y1="52889" x2="94000" y2="52889"/>
                        <a14:foregroundMark x1="94000" y1="52889" x2="94000" y2="52889"/>
                        <a14:foregroundMark x1="55333" y1="95556" x2="55333" y2="95556"/>
                        <a14:foregroundMark x1="55333" y1="95556" x2="55333" y2="95556"/>
                        <a14:foregroundMark x1="4000" y1="66222" x2="4000" y2="66222"/>
                        <a14:foregroundMark x1="4000" y1="66222" x2="4000" y2="6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381" y="3746524"/>
            <a:ext cx="2893695" cy="28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910349" y="4916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năm ngày 21 tháng 11 năm 2024</a:t>
            </a:r>
            <a:endParaRPr lang="en-US" sz="28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457" y="776753"/>
            <a:ext cx="287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 4 hàng" panose="020B0603050302020204" pitchFamily="34" charset="0"/>
              </a:rPr>
              <a:t>Bài </a:t>
            </a:r>
            <a:r>
              <a:rPr lang="vi-VN" sz="3200" b="1" smtClean="0">
                <a:latin typeface="HP001 4 hàng" panose="020B0603050302020204" pitchFamily="34" charset="0"/>
              </a:rPr>
              <a:t>học stem</a:t>
            </a:r>
            <a:r>
              <a:rPr lang="vi-VN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06460" y="181903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0"/>
          <p:cNvGrpSpPr/>
          <p:nvPr/>
        </p:nvGrpSpPr>
        <p:grpSpPr>
          <a:xfrm>
            <a:off x="-203201" y="5791200"/>
            <a:ext cx="12687301" cy="1066800"/>
            <a:chOff x="-363794" y="5791200"/>
            <a:chExt cx="13106401" cy="1066800"/>
          </a:xfrm>
        </p:grpSpPr>
        <p:sp>
          <p:nvSpPr>
            <p:cNvPr id="30" name="Rounded Rectangle 29"/>
            <p:cNvSpPr/>
            <p:nvPr/>
          </p:nvSpPr>
          <p:spPr>
            <a:xfrm>
              <a:off x="-363794" y="5791200"/>
              <a:ext cx="12988413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0" y="6007509"/>
              <a:ext cx="127426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>
                  <a:solidFill>
                    <a:srgbClr val="0000FF"/>
                  </a:solidFill>
                  <a:latin typeface="+mj-lt"/>
                </a:rPr>
                <a:t>Chiếc thuyền của người Ai Cập cổ đại dùng năng lượng gì để hoạt động?</a:t>
              </a:r>
              <a:endParaRPr lang="en-US" sz="32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152399" y="5800445"/>
            <a:ext cx="12611100" cy="1096883"/>
            <a:chOff x="-363794" y="5791200"/>
            <a:chExt cx="12988413" cy="1096883"/>
          </a:xfrm>
        </p:grpSpPr>
        <p:sp>
          <p:nvSpPr>
            <p:cNvPr id="39" name="Rounded Rectangle 38"/>
            <p:cNvSpPr/>
            <p:nvPr/>
          </p:nvSpPr>
          <p:spPr>
            <a:xfrm>
              <a:off x="-363794" y="5791200"/>
              <a:ext cx="12988413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245805" y="5810865"/>
              <a:ext cx="127426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rgbClr val="0000FF"/>
                  </a:solidFill>
                  <a:latin typeface="+mj-lt"/>
                </a:rPr>
                <a:t>Vì sao các em biết chiếc thuyền của người Ai </a:t>
              </a:r>
              <a:r>
                <a:rPr lang="vi-VN" sz="3200" dirty="0" smtClean="0">
                  <a:solidFill>
                    <a:srgbClr val="0000FF"/>
                  </a:solidFill>
                  <a:latin typeface="+mj-lt"/>
                </a:rPr>
                <a:t>Cập </a:t>
              </a:r>
              <a:r>
                <a:rPr lang="vi-VN" sz="3200" dirty="0" smtClean="0">
                  <a:solidFill>
                    <a:srgbClr val="0000FF"/>
                  </a:solidFill>
                  <a:latin typeface="+mj-lt"/>
                </a:rPr>
                <a:t>cổ đại dùng năng lượng gió để hoạt động?</a:t>
              </a:r>
              <a:endParaRPr lang="en-US" sz="32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39701" y="5761705"/>
            <a:ext cx="12331701" cy="1096295"/>
            <a:chOff x="-363794" y="5761705"/>
            <a:chExt cx="12988413" cy="1096295"/>
          </a:xfrm>
        </p:grpSpPr>
        <p:sp>
          <p:nvSpPr>
            <p:cNvPr id="42" name="Rounded Rectangle 41"/>
            <p:cNvSpPr/>
            <p:nvPr/>
          </p:nvSpPr>
          <p:spPr>
            <a:xfrm>
              <a:off x="-363794" y="5791200"/>
              <a:ext cx="12988413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245724" y="5761705"/>
              <a:ext cx="127426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rgbClr val="0000FF"/>
                  </a:solidFill>
                  <a:latin typeface="+mj-lt"/>
                </a:rPr>
                <a:t>Trước khi phát minh ra chiếc thuyền buồm thì chiếc thuyền của người Ai Cập sử dụng năng lượng gì để hoạt động?</a:t>
              </a:r>
              <a:endParaRPr lang="en-US" sz="3200" dirty="0">
                <a:solidFill>
                  <a:srgbClr val="0000FF"/>
                </a:solidFill>
                <a:latin typeface="+mj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38" y="1179872"/>
            <a:ext cx="10609007" cy="456216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7723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15" descr="A cartoon of a person in a canoe  Description automatically generated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3663" y="1562815"/>
            <a:ext cx="9006349" cy="35794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5471" y="5456903"/>
            <a:ext cx="11808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So sánh hoạt động của 2 người trên chiếc thuyền và tốc độ di chuyển của 2 chiếc thuyền này?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75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2910349" y="4916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năm ngày 21 tháng 11 năm 2024</a:t>
            </a:r>
            <a:endParaRPr lang="en-US" sz="28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457" y="776753"/>
            <a:ext cx="287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Bài </a:t>
            </a:r>
            <a:r>
              <a:rPr lang="vi-VN" sz="3200" b="1" smtClean="0">
                <a:solidFill>
                  <a:prstClr val="black"/>
                </a:solidFill>
                <a:latin typeface="HP001 4 hàng" panose="020B0603050302020204" pitchFamily="34" charset="0"/>
              </a:rPr>
              <a:t>học stem</a:t>
            </a:r>
            <a:r>
              <a:rPr lang="vi-VN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4284" y="776749"/>
            <a:ext cx="2202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Xe buồm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2413845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A90ED5-BB53-C513-E7B5-7F472938ED26}"/>
              </a:ext>
            </a:extLst>
          </p:cNvPr>
          <p:cNvSpPr txBox="1"/>
          <p:nvPr/>
        </p:nvSpPr>
        <p:spPr>
          <a:xfrm>
            <a:off x="2486636" y="1228845"/>
            <a:ext cx="721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xmlns="" id="{ADAB989A-95A5-BFAA-56BF-BF6E6F925976}"/>
              </a:ext>
            </a:extLst>
          </p:cNvPr>
          <p:cNvSpPr/>
          <p:nvPr/>
        </p:nvSpPr>
        <p:spPr>
          <a:xfrm rot="10800000">
            <a:off x="566502" y="1963938"/>
            <a:ext cx="11036215" cy="4020402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DEE015-3A5B-712C-78A7-652B4DD19ADA}"/>
              </a:ext>
            </a:extLst>
          </p:cNvPr>
          <p:cNvSpPr txBox="1"/>
          <p:nvPr/>
        </p:nvSpPr>
        <p:spPr>
          <a:xfrm>
            <a:off x="804588" y="2102647"/>
            <a:ext cx="1061533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b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buồm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xe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buồm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3200" spc="-5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603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  <p:bldP spid="3" grpId="1"/>
      <p:bldP spid="5" grpId="0" animBg="1"/>
      <p:bldP spid="5" grpId="1" animBg="1"/>
      <p:bldP spid="6" grpId="0" uiExpand="1" build="p"/>
      <p:bldP spid="6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5E4171D-61CC-4831-554B-327B1CE53225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3FE42C5-1CAE-D1E5-90B4-07D81B03ACFF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01" y="367268"/>
            <a:ext cx="10705504" cy="2359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4903" y="3067664"/>
            <a:ext cx="10953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cách thức hoạt động của thuyền buồm hãy làm một chiếc xe buồm đồ chơi.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BC1353-1566-07C3-48C8-BE67AF0B2D0B}"/>
              </a:ext>
            </a:extLst>
          </p:cNvPr>
          <p:cNvGrpSpPr/>
          <p:nvPr/>
        </p:nvGrpSpPr>
        <p:grpSpPr>
          <a:xfrm>
            <a:off x="9067237" y="-53602"/>
            <a:ext cx="3593475" cy="7449566"/>
            <a:chOff x="9067237" y="-53602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29127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29029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53602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5B13214-D2D7-F031-0F54-9B5F442B1193}"/>
              </a:ext>
            </a:extLst>
          </p:cNvPr>
          <p:cNvGrpSpPr/>
          <p:nvPr/>
        </p:nvGrpSpPr>
        <p:grpSpPr>
          <a:xfrm>
            <a:off x="1481401" y="438866"/>
            <a:ext cx="3497776" cy="554054"/>
            <a:chOff x="3454709" y="962320"/>
            <a:chExt cx="4997372" cy="55405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22727C4B-83B0-A0F1-021D-02B06134FD3D}"/>
                </a:ext>
              </a:extLst>
            </p:cNvPr>
            <p:cNvSpPr txBox="1"/>
            <p:nvPr/>
          </p:nvSpPr>
          <p:spPr>
            <a:xfrm>
              <a:off x="3454709" y="962376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thách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F05A67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0940D8-4973-338C-BB35-F2951971219F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36FC9935-CDEF-90C0-FF20-4F2B7B92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92" y="113665"/>
              <a:ext cx="1261872" cy="12859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8" y="3846871"/>
            <a:ext cx="2927555" cy="292755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54993" y="1120878"/>
            <a:ext cx="3490451" cy="747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51124" y="2290916"/>
            <a:ext cx="8475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Dùng năng lượng gió để di chuyển trên mặt đất.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57717" y="3072581"/>
            <a:ext cx="8475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Di chuyển được khoảng cách tối thiểu 1m khi được thổi bằng quạt để bàn.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52800" y="4218039"/>
            <a:ext cx="8475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Các bộ phận của xe được gắn kết chắc chắn.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18387" y="4989873"/>
            <a:ext cx="8475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Xe không vượt qua đường biên khi di chuyển.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23303" y="5702712"/>
            <a:ext cx="8475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Xe không bị đổ khi di chuyển.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1120" y="2062480"/>
            <a:ext cx="1020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đáp ứng được là dùng năng lượng gió để di chuyển thì chiếc xe buồm cần những bộ phận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8" grpId="0" animBg="1"/>
      <p:bldP spid="18" grpId="1" animBg="1"/>
      <p:bldP spid="21" grpId="0"/>
      <p:bldP spid="21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4567</TotalTime>
  <Words>466</Words>
  <Application>Microsoft Office PowerPoint</Application>
  <PresentationFormat>Widescreen</PresentationFormat>
  <Paragraphs>53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Roboto</vt:lpstr>
      <vt:lpstr>Open Sans</vt:lpstr>
      <vt:lpstr>Arial</vt:lpstr>
      <vt:lpstr>Calibri</vt:lpstr>
      <vt:lpstr>Times New Roman</vt:lpstr>
      <vt:lpstr>#9Slide03 Open Sans</vt:lpstr>
      <vt:lpstr>Calibri Light</vt:lpstr>
      <vt:lpstr>Wingdings</vt:lpstr>
      <vt:lpstr>SVN-SAF</vt:lpstr>
      <vt:lpstr>等线 Light</vt:lpstr>
      <vt:lpstr>HP001 4 hàng</vt:lpstr>
      <vt:lpstr>等线</vt:lpstr>
      <vt:lpstr>字魂59号-创粗黑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PHUC-LE</cp:lastModifiedBy>
  <cp:revision>44</cp:revision>
  <dcterms:created xsi:type="dcterms:W3CDTF">2023-08-24T03:36:01Z</dcterms:created>
  <dcterms:modified xsi:type="dcterms:W3CDTF">2024-12-17T08:42:18Z</dcterms:modified>
</cp:coreProperties>
</file>