
<file path=[Content_Types].xml><?xml version="1.0" encoding="utf-8"?>
<Types xmlns="http://schemas.openxmlformats.org/package/2006/content-types">
  <Default Extension="gif" ContentType="image/gif"/>
  <Default Extension="jpeg" ContentType="image/jpeg"/>
  <Default Extension="jpg" ContentType="image/pn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media/image22.jpg" ContentType="image/jpeg"/>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92.jpg" ContentType="image/jpeg"/>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2" r:id="rId3"/>
  </p:sldMasterIdLst>
  <p:notesMasterIdLst>
    <p:notesMasterId r:id="rId30"/>
  </p:notesMasterIdLst>
  <p:sldIdLst>
    <p:sldId id="257" r:id="rId4"/>
    <p:sldId id="259" r:id="rId5"/>
    <p:sldId id="413" r:id="rId6"/>
    <p:sldId id="258" r:id="rId7"/>
    <p:sldId id="262" r:id="rId8"/>
    <p:sldId id="260" r:id="rId9"/>
    <p:sldId id="261" r:id="rId10"/>
    <p:sldId id="414" r:id="rId11"/>
    <p:sldId id="264" r:id="rId12"/>
    <p:sldId id="263" r:id="rId13"/>
    <p:sldId id="415" r:id="rId14"/>
    <p:sldId id="276" r:id="rId15"/>
    <p:sldId id="416" r:id="rId16"/>
    <p:sldId id="266" r:id="rId17"/>
    <p:sldId id="424" r:id="rId18"/>
    <p:sldId id="256" r:id="rId19"/>
    <p:sldId id="417" r:id="rId20"/>
    <p:sldId id="418" r:id="rId21"/>
    <p:sldId id="419" r:id="rId22"/>
    <p:sldId id="420" r:id="rId23"/>
    <p:sldId id="421" r:id="rId24"/>
    <p:sldId id="422" r:id="rId25"/>
    <p:sldId id="270" r:id="rId26"/>
    <p:sldId id="265" r:id="rId27"/>
    <p:sldId id="425" r:id="rId28"/>
    <p:sldId id="27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173" autoAdjust="0"/>
  </p:normalViewPr>
  <p:slideViewPr>
    <p:cSldViewPr snapToGrid="0">
      <p:cViewPr varScale="1">
        <p:scale>
          <a:sx n="66" d="100"/>
          <a:sy n="66" d="100"/>
        </p:scale>
        <p:origin x="90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D80F5-17B0-4C59-A7C8-06967B529C4B}" type="datetimeFigureOut">
              <a:rPr lang="en-US" smtClean="0"/>
              <a:t>11/30/2022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791DC8-5CC2-478D-B139-636E77C1CD16}" type="slidenum">
              <a:rPr lang="en-US" smtClean="0"/>
              <a:t>‹#›</a:t>
            </a:fld>
            <a:endParaRPr lang="en-US"/>
          </a:p>
        </p:txBody>
      </p:sp>
    </p:spTree>
    <p:extLst>
      <p:ext uri="{BB962C8B-B14F-4D97-AF65-F5344CB8AC3E}">
        <p14:creationId xmlns:p14="http://schemas.microsoft.com/office/powerpoint/2010/main" val="4126912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0390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97791DC8-5CC2-478D-B139-636E77C1CD16}" type="slidenum">
              <a:rPr lang="en-US" smtClean="0"/>
              <a:t>6</a:t>
            </a:fld>
            <a:endParaRPr lang="en-US"/>
          </a:p>
        </p:txBody>
      </p:sp>
    </p:spTree>
    <p:extLst>
      <p:ext uri="{BB962C8B-B14F-4D97-AF65-F5344CB8AC3E}">
        <p14:creationId xmlns:p14="http://schemas.microsoft.com/office/powerpoint/2010/main" val="538300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C3F02-8EE5-411A-8B8B-61EBC2F5B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911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97791DC8-5CC2-478D-B139-636E77C1CD16}" type="slidenum">
              <a:rPr lang="en-US" smtClean="0"/>
              <a:t>26</a:t>
            </a:fld>
            <a:endParaRPr lang="en-US"/>
          </a:p>
        </p:txBody>
      </p:sp>
    </p:spTree>
    <p:extLst>
      <p:ext uri="{BB962C8B-B14F-4D97-AF65-F5344CB8AC3E}">
        <p14:creationId xmlns:p14="http://schemas.microsoft.com/office/powerpoint/2010/main" val="187672220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9.jpg"/><Relationship Id="rId5" Type="http://schemas.openxmlformats.org/officeDocument/2006/relationships/image" Target="../media/image5.png"/><Relationship Id="rId4" Type="http://schemas.openxmlformats.org/officeDocument/2006/relationships/image" Target="../media/image18.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0.jpg"/><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85CCABB-22A9-DF56-9E4B-541BD04BA7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54260" y="-2667485"/>
            <a:ext cx="6883480" cy="12192000"/>
          </a:xfrm>
          <a:prstGeom prst="rect">
            <a:avLst/>
          </a:prstGeom>
        </p:spPr>
      </p:pic>
      <p:pic>
        <p:nvPicPr>
          <p:cNvPr id="8" name="图片 7">
            <a:extLst>
              <a:ext uri="{FF2B5EF4-FFF2-40B4-BE49-F238E27FC236}">
                <a16:creationId xmlns:a16="http://schemas.microsoft.com/office/drawing/2014/main" id="{47EBAC98-2E06-5A03-E088-00C555A6EC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5459950"/>
          </a:xfrm>
          <a:prstGeom prst="rect">
            <a:avLst/>
          </a:prstGeom>
        </p:spPr>
      </p:pic>
      <p:pic>
        <p:nvPicPr>
          <p:cNvPr id="9" name="图片 8">
            <a:extLst>
              <a:ext uri="{FF2B5EF4-FFF2-40B4-BE49-F238E27FC236}">
                <a16:creationId xmlns:a16="http://schemas.microsoft.com/office/drawing/2014/main" id="{9BEE339F-1A49-405A-7162-F0819AC0A23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1606"/>
          <a:stretch/>
        </p:blipFill>
        <p:spPr>
          <a:xfrm>
            <a:off x="7436353" y="1028700"/>
            <a:ext cx="4755645" cy="5604117"/>
          </a:xfrm>
          <a:prstGeom prst="rect">
            <a:avLst/>
          </a:prstGeom>
        </p:spPr>
      </p:pic>
      <p:pic>
        <p:nvPicPr>
          <p:cNvPr id="10" name="图片 9">
            <a:extLst>
              <a:ext uri="{FF2B5EF4-FFF2-40B4-BE49-F238E27FC236}">
                <a16:creationId xmlns:a16="http://schemas.microsoft.com/office/drawing/2014/main" id="{2ACD0C01-7FEB-5F2F-4403-AB58E268787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220" b="25401"/>
          <a:stretch/>
        </p:blipFill>
        <p:spPr>
          <a:xfrm>
            <a:off x="0" y="1752600"/>
            <a:ext cx="7436354" cy="5105401"/>
          </a:xfrm>
          <a:prstGeom prst="rect">
            <a:avLst/>
          </a:prstGeom>
        </p:spPr>
      </p:pic>
      <p:pic>
        <p:nvPicPr>
          <p:cNvPr id="11" name="图片 10">
            <a:extLst>
              <a:ext uri="{FF2B5EF4-FFF2-40B4-BE49-F238E27FC236}">
                <a16:creationId xmlns:a16="http://schemas.microsoft.com/office/drawing/2014/main" id="{C55C5DE9-4F65-25E5-FF04-5240F1D5274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20948" y="-13225"/>
            <a:ext cx="2971052" cy="2743200"/>
          </a:xfrm>
          <a:prstGeom prst="rect">
            <a:avLst/>
          </a:prstGeom>
        </p:spPr>
      </p:pic>
      <p:pic>
        <p:nvPicPr>
          <p:cNvPr id="12" name="图片 11">
            <a:extLst>
              <a:ext uri="{FF2B5EF4-FFF2-40B4-BE49-F238E27FC236}">
                <a16:creationId xmlns:a16="http://schemas.microsoft.com/office/drawing/2014/main" id="{EEAB0D10-03C2-1424-7949-AD2DB8A9C9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5961" b="50000"/>
          <a:stretch/>
        </p:blipFill>
        <p:spPr>
          <a:xfrm>
            <a:off x="8816248" y="5019492"/>
            <a:ext cx="3375752" cy="1857375"/>
          </a:xfrm>
          <a:prstGeom prst="rect">
            <a:avLst/>
          </a:prstGeom>
        </p:spPr>
      </p:pic>
      <p:pic>
        <p:nvPicPr>
          <p:cNvPr id="13" name="图片 12">
            <a:extLst>
              <a:ext uri="{FF2B5EF4-FFF2-40B4-BE49-F238E27FC236}">
                <a16:creationId xmlns:a16="http://schemas.microsoft.com/office/drawing/2014/main" id="{E47F0CD5-E39B-AF0D-E419-FEFAE81E0FB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 y="22147"/>
            <a:ext cx="4560134" cy="2530553"/>
          </a:xfrm>
          <a:prstGeom prst="rect">
            <a:avLst/>
          </a:prstGeom>
        </p:spPr>
      </p:pic>
      <p:pic>
        <p:nvPicPr>
          <p:cNvPr id="14" name="图片 13">
            <a:extLst>
              <a:ext uri="{FF2B5EF4-FFF2-40B4-BE49-F238E27FC236}">
                <a16:creationId xmlns:a16="http://schemas.microsoft.com/office/drawing/2014/main" id="{9368EB82-F3A4-3CA3-A180-20C30F08189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76426" y="-110814"/>
            <a:ext cx="9477374" cy="5987737"/>
          </a:xfrm>
          <a:prstGeom prst="rect">
            <a:avLst/>
          </a:prstGeom>
        </p:spPr>
      </p:pic>
      <p:pic>
        <p:nvPicPr>
          <p:cNvPr id="15" name="图片 14">
            <a:extLst>
              <a:ext uri="{FF2B5EF4-FFF2-40B4-BE49-F238E27FC236}">
                <a16:creationId xmlns:a16="http://schemas.microsoft.com/office/drawing/2014/main" id="{DC31AB7D-B7DE-9EFA-5EC3-E17A05A41094}"/>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r="56605"/>
          <a:stretch/>
        </p:blipFill>
        <p:spPr>
          <a:xfrm rot="5400000">
            <a:off x="3597082" y="3687700"/>
            <a:ext cx="1464900" cy="4900211"/>
          </a:xfrm>
          <a:prstGeom prst="rect">
            <a:avLst/>
          </a:prstGeom>
        </p:spPr>
      </p:pic>
      <p:pic>
        <p:nvPicPr>
          <p:cNvPr id="16" name="图片 15">
            <a:extLst>
              <a:ext uri="{FF2B5EF4-FFF2-40B4-BE49-F238E27FC236}">
                <a16:creationId xmlns:a16="http://schemas.microsoft.com/office/drawing/2014/main" id="{9103ACA6-4651-C92C-AFFD-C30D4754534E}"/>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37755"/>
          <a:stretch/>
        </p:blipFill>
        <p:spPr>
          <a:xfrm flipV="1">
            <a:off x="4453796" y="5257798"/>
            <a:ext cx="6864926" cy="1625681"/>
          </a:xfrm>
          <a:prstGeom prst="rect">
            <a:avLst/>
          </a:prstGeom>
        </p:spPr>
      </p:pic>
      <p:pic>
        <p:nvPicPr>
          <p:cNvPr id="17" name="图片 16">
            <a:extLst>
              <a:ext uri="{FF2B5EF4-FFF2-40B4-BE49-F238E27FC236}">
                <a16:creationId xmlns:a16="http://schemas.microsoft.com/office/drawing/2014/main" id="{1E312B97-FFE1-620E-CB0D-E5BFD840CB8D}"/>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b="16533"/>
          <a:stretch/>
        </p:blipFill>
        <p:spPr>
          <a:xfrm>
            <a:off x="-33421" y="2275295"/>
            <a:ext cx="3594919" cy="4601572"/>
          </a:xfrm>
          <a:prstGeom prst="rect">
            <a:avLst/>
          </a:prstGeom>
        </p:spPr>
      </p:pic>
      <p:pic>
        <p:nvPicPr>
          <p:cNvPr id="20" name="图片 19">
            <a:extLst>
              <a:ext uri="{FF2B5EF4-FFF2-40B4-BE49-F238E27FC236}">
                <a16:creationId xmlns:a16="http://schemas.microsoft.com/office/drawing/2014/main" id="{D6783ECA-DE78-EA97-0262-E5C47EBD269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315780" y="4031455"/>
            <a:ext cx="2767844" cy="3155317"/>
          </a:xfrm>
          <a:prstGeom prst="rect">
            <a:avLst/>
          </a:prstGeom>
        </p:spPr>
      </p:pic>
    </p:spTree>
    <p:extLst>
      <p:ext uri="{BB962C8B-B14F-4D97-AF65-F5344CB8AC3E}">
        <p14:creationId xmlns:p14="http://schemas.microsoft.com/office/powerpoint/2010/main" val="22526822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99B637-1D99-D2A5-EDB9-BFAE3DA6026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E2C6041-4A00-97E3-4751-C7CD7A876B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42F55-466B-D5F7-433D-A331249F24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36787B-204E-764F-9493-FC0F87BE4803}"/>
              </a:ext>
            </a:extLst>
          </p:cNvPr>
          <p:cNvSpPr>
            <a:spLocks noGrp="1"/>
          </p:cNvSpPr>
          <p:nvPr>
            <p:ph type="dt" sz="half" idx="10"/>
          </p:nvPr>
        </p:nvSpPr>
        <p:spPr/>
        <p:txBody>
          <a:bodyPr/>
          <a:lstStyle/>
          <a:p>
            <a:fld id="{53AC1781-7026-414D-B4A4-521B29D3B2B2}" type="datetimeFigureOut">
              <a:rPr lang="zh-CN" altLang="en-US" smtClean="0"/>
              <a:t>2022/11/30</a:t>
            </a:fld>
            <a:endParaRPr lang="zh-CN" altLang="en-US"/>
          </a:p>
        </p:txBody>
      </p:sp>
      <p:sp>
        <p:nvSpPr>
          <p:cNvPr id="6" name="页脚占位符 5">
            <a:extLst>
              <a:ext uri="{FF2B5EF4-FFF2-40B4-BE49-F238E27FC236}">
                <a16:creationId xmlns:a16="http://schemas.microsoft.com/office/drawing/2014/main" id="{7CEEECA8-90CF-E7F1-FC7E-0A56AFD813D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A735EF-AC38-2E84-5194-D5D7AB0AA013}"/>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6979656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F4EFC5-B983-B2FF-6CD7-3C3FF34CA1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4D2373A-BC15-F322-5A10-E2E49905B3A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E04CAAE-A8B1-E4D9-5109-424D7DB89428}"/>
              </a:ext>
            </a:extLst>
          </p:cNvPr>
          <p:cNvSpPr>
            <a:spLocks noGrp="1"/>
          </p:cNvSpPr>
          <p:nvPr>
            <p:ph type="dt" sz="half" idx="10"/>
          </p:nvPr>
        </p:nvSpPr>
        <p:spPr/>
        <p:txBody>
          <a:bodyPr/>
          <a:lstStyle/>
          <a:p>
            <a:fld id="{53AC1781-7026-414D-B4A4-521B29D3B2B2}" type="datetimeFigureOut">
              <a:rPr lang="zh-CN" altLang="en-US" smtClean="0"/>
              <a:t>2022/11/30</a:t>
            </a:fld>
            <a:endParaRPr lang="zh-CN" altLang="en-US"/>
          </a:p>
        </p:txBody>
      </p:sp>
      <p:sp>
        <p:nvSpPr>
          <p:cNvPr id="5" name="页脚占位符 4">
            <a:extLst>
              <a:ext uri="{FF2B5EF4-FFF2-40B4-BE49-F238E27FC236}">
                <a16:creationId xmlns:a16="http://schemas.microsoft.com/office/drawing/2014/main" id="{0276CF68-1C1E-72A1-6B7C-CF2ED992E56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69F8C51-DF03-4E42-9B5C-2680477F92B3}"/>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24011169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1E8C8F4-EB55-A147-AC6F-3B4DD0CFB43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C41694C-2DF4-D501-9624-00903912E8A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6C9EBA-6EEE-7F14-00B1-9F1EDC3ED4B1}"/>
              </a:ext>
            </a:extLst>
          </p:cNvPr>
          <p:cNvSpPr>
            <a:spLocks noGrp="1"/>
          </p:cNvSpPr>
          <p:nvPr>
            <p:ph type="dt" sz="half" idx="10"/>
          </p:nvPr>
        </p:nvSpPr>
        <p:spPr/>
        <p:txBody>
          <a:bodyPr/>
          <a:lstStyle/>
          <a:p>
            <a:fld id="{53AC1781-7026-414D-B4A4-521B29D3B2B2}" type="datetimeFigureOut">
              <a:rPr lang="zh-CN" altLang="en-US" smtClean="0"/>
              <a:t>2022/11/30</a:t>
            </a:fld>
            <a:endParaRPr lang="zh-CN" altLang="en-US"/>
          </a:p>
        </p:txBody>
      </p:sp>
      <p:sp>
        <p:nvSpPr>
          <p:cNvPr id="5" name="页脚占位符 4">
            <a:extLst>
              <a:ext uri="{FF2B5EF4-FFF2-40B4-BE49-F238E27FC236}">
                <a16:creationId xmlns:a16="http://schemas.microsoft.com/office/drawing/2014/main" id="{1D3864C8-5D66-02FB-6C76-8F9ED8D2F1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665569-AAD9-D556-9EA8-6B1E3D7FC05D}"/>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22994824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32209929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30919788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5000914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8441555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26997816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9074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7949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4F192"/>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CBFAC99-F106-983E-7038-222C011383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2700" y="0"/>
            <a:ext cx="2019300" cy="1864439"/>
          </a:xfrm>
          <a:prstGeom prst="rect">
            <a:avLst/>
          </a:prstGeom>
        </p:spPr>
      </p:pic>
      <p:pic>
        <p:nvPicPr>
          <p:cNvPr id="11" name="图片 10">
            <a:extLst>
              <a:ext uri="{FF2B5EF4-FFF2-40B4-BE49-F238E27FC236}">
                <a16:creationId xmlns:a16="http://schemas.microsoft.com/office/drawing/2014/main" id="{B510B3DB-F06C-2F8B-A3DF-9134E79F42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0" y="5639962"/>
            <a:ext cx="2362200" cy="1239299"/>
          </a:xfrm>
          <a:prstGeom prst="rect">
            <a:avLst/>
          </a:prstGeom>
        </p:spPr>
      </p:pic>
      <p:pic>
        <p:nvPicPr>
          <p:cNvPr id="12" name="图片 11">
            <a:extLst>
              <a:ext uri="{FF2B5EF4-FFF2-40B4-BE49-F238E27FC236}">
                <a16:creationId xmlns:a16="http://schemas.microsoft.com/office/drawing/2014/main" id="{655B8588-1478-9A3D-A3E9-469372EC38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flipH="1">
            <a:off x="771171" y="-771171"/>
            <a:ext cx="1353262" cy="2895603"/>
          </a:xfrm>
          <a:prstGeom prst="rect">
            <a:avLst/>
          </a:prstGeom>
        </p:spPr>
      </p:pic>
      <p:pic>
        <p:nvPicPr>
          <p:cNvPr id="26" name="图片 25">
            <a:extLst>
              <a:ext uri="{FF2B5EF4-FFF2-40B4-BE49-F238E27FC236}">
                <a16:creationId xmlns:a16="http://schemas.microsoft.com/office/drawing/2014/main" id="{7B810799-3F1B-0F7B-5B75-3F1BC8130F0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3747" b="36976"/>
          <a:stretch/>
        </p:blipFill>
        <p:spPr>
          <a:xfrm>
            <a:off x="10385932" y="5512842"/>
            <a:ext cx="1806068" cy="1366419"/>
          </a:xfrm>
          <a:prstGeom prst="rect">
            <a:avLst/>
          </a:prstGeom>
        </p:spPr>
      </p:pic>
    </p:spTree>
    <p:extLst>
      <p:ext uri="{BB962C8B-B14F-4D97-AF65-F5344CB8AC3E}">
        <p14:creationId xmlns:p14="http://schemas.microsoft.com/office/powerpoint/2010/main" val="30825795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7371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124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8563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654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7606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2410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7899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2369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2026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4686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EFC1C3"/>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637DE5-3D00-7089-7A10-1C039DF79D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9272"/>
            <a:ext cx="12192000" cy="5389659"/>
          </a:xfrm>
          <a:prstGeom prst="rect">
            <a:avLst/>
          </a:prstGeom>
        </p:spPr>
      </p:pic>
      <p:pic>
        <p:nvPicPr>
          <p:cNvPr id="8" name="图片 7">
            <a:extLst>
              <a:ext uri="{FF2B5EF4-FFF2-40B4-BE49-F238E27FC236}">
                <a16:creationId xmlns:a16="http://schemas.microsoft.com/office/drawing/2014/main" id="{969755C6-CBE7-3DDB-1ECC-573145A8226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530" r="7801" b="13184"/>
          <a:stretch/>
        </p:blipFill>
        <p:spPr>
          <a:xfrm>
            <a:off x="-1" y="0"/>
            <a:ext cx="12192001" cy="6858000"/>
          </a:xfrm>
          <a:prstGeom prst="rect">
            <a:avLst/>
          </a:prstGeom>
        </p:spPr>
      </p:pic>
      <p:pic>
        <p:nvPicPr>
          <p:cNvPr id="9" name="图片 8">
            <a:extLst>
              <a:ext uri="{FF2B5EF4-FFF2-40B4-BE49-F238E27FC236}">
                <a16:creationId xmlns:a16="http://schemas.microsoft.com/office/drawing/2014/main" id="{ED6ED33F-6D51-71D7-B75F-C0788A9E9C4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099304"/>
            <a:ext cx="3593980" cy="4302764"/>
          </a:xfrm>
          <a:prstGeom prst="rect">
            <a:avLst/>
          </a:prstGeom>
        </p:spPr>
      </p:pic>
      <p:pic>
        <p:nvPicPr>
          <p:cNvPr id="10" name="图片 9">
            <a:extLst>
              <a:ext uri="{FF2B5EF4-FFF2-40B4-BE49-F238E27FC236}">
                <a16:creationId xmlns:a16="http://schemas.microsoft.com/office/drawing/2014/main" id="{2D041C48-6121-8CCF-F3DD-C5856555900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16124" y="0"/>
            <a:ext cx="2475876" cy="2286000"/>
          </a:xfrm>
          <a:prstGeom prst="rect">
            <a:avLst/>
          </a:prstGeom>
        </p:spPr>
      </p:pic>
      <p:pic>
        <p:nvPicPr>
          <p:cNvPr id="11" name="图片 10">
            <a:extLst>
              <a:ext uri="{FF2B5EF4-FFF2-40B4-BE49-F238E27FC236}">
                <a16:creationId xmlns:a16="http://schemas.microsoft.com/office/drawing/2014/main" id="{4341D321-48BC-BE54-7CFB-7BCCB1AF82C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425837" y="4204009"/>
            <a:ext cx="3766163" cy="2653990"/>
          </a:xfrm>
          <a:prstGeom prst="rect">
            <a:avLst/>
          </a:prstGeom>
        </p:spPr>
      </p:pic>
      <p:pic>
        <p:nvPicPr>
          <p:cNvPr id="12" name="图片 11">
            <a:extLst>
              <a:ext uri="{FF2B5EF4-FFF2-40B4-BE49-F238E27FC236}">
                <a16:creationId xmlns:a16="http://schemas.microsoft.com/office/drawing/2014/main" id="{21B85BC1-4FD0-7962-75AF-6780167B1A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 y="0"/>
            <a:ext cx="1309695" cy="1770959"/>
          </a:xfrm>
          <a:prstGeom prst="rect">
            <a:avLst/>
          </a:prstGeom>
        </p:spPr>
      </p:pic>
      <p:pic>
        <p:nvPicPr>
          <p:cNvPr id="16" name="图片 15">
            <a:extLst>
              <a:ext uri="{FF2B5EF4-FFF2-40B4-BE49-F238E27FC236}">
                <a16:creationId xmlns:a16="http://schemas.microsoft.com/office/drawing/2014/main" id="{4546B12C-FA51-8A20-79FA-D98779E95BA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4535053" y="-2781012"/>
            <a:ext cx="1313008" cy="6858000"/>
          </a:xfrm>
          <a:prstGeom prst="rect">
            <a:avLst/>
          </a:prstGeom>
        </p:spPr>
      </p:pic>
      <p:pic>
        <p:nvPicPr>
          <p:cNvPr id="18" name="图片 17">
            <a:extLst>
              <a:ext uri="{FF2B5EF4-FFF2-40B4-BE49-F238E27FC236}">
                <a16:creationId xmlns:a16="http://schemas.microsoft.com/office/drawing/2014/main" id="{60102E6B-7CB5-1990-60CE-ED634A0F5EC3}"/>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70810"/>
          <a:stretch/>
        </p:blipFill>
        <p:spPr>
          <a:xfrm>
            <a:off x="1974666" y="4841236"/>
            <a:ext cx="8687089" cy="2016764"/>
          </a:xfrm>
          <a:prstGeom prst="rect">
            <a:avLst/>
          </a:prstGeom>
        </p:spPr>
      </p:pic>
      <p:pic>
        <p:nvPicPr>
          <p:cNvPr id="20" name="图片 19">
            <a:extLst>
              <a:ext uri="{FF2B5EF4-FFF2-40B4-BE49-F238E27FC236}">
                <a16:creationId xmlns:a16="http://schemas.microsoft.com/office/drawing/2014/main" id="{CEDF7025-2387-7461-304C-C0C5DB00A902}"/>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r="21206" b="24042"/>
          <a:stretch/>
        </p:blipFill>
        <p:spPr>
          <a:xfrm>
            <a:off x="6788333" y="1648774"/>
            <a:ext cx="5403667" cy="5209225"/>
          </a:xfrm>
          <a:prstGeom prst="rect">
            <a:avLst/>
          </a:prstGeom>
        </p:spPr>
      </p:pic>
    </p:spTree>
    <p:extLst>
      <p:ext uri="{BB962C8B-B14F-4D97-AF65-F5344CB8AC3E}">
        <p14:creationId xmlns:p14="http://schemas.microsoft.com/office/powerpoint/2010/main" val="26856268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3883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79925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5856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30569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20109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65818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1890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85871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46141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24328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5DC6B8"/>
        </a:solid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C8651C5-C7D6-CCEC-45D1-ABDA906552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10" t="34442" b="9097"/>
          <a:stretch/>
        </p:blipFill>
        <p:spPr>
          <a:xfrm>
            <a:off x="-2" y="0"/>
            <a:ext cx="12192001" cy="6858000"/>
          </a:xfrm>
          <a:prstGeom prst="rect">
            <a:avLst/>
          </a:prstGeom>
        </p:spPr>
      </p:pic>
      <p:pic>
        <p:nvPicPr>
          <p:cNvPr id="13" name="图片 12">
            <a:extLst>
              <a:ext uri="{FF2B5EF4-FFF2-40B4-BE49-F238E27FC236}">
                <a16:creationId xmlns:a16="http://schemas.microsoft.com/office/drawing/2014/main" id="{A924FDA1-E06D-BFB3-EB37-C55921865F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0" y="5232400"/>
            <a:ext cx="6413500" cy="1625600"/>
          </a:xfrm>
          <a:prstGeom prst="rect">
            <a:avLst/>
          </a:prstGeom>
        </p:spPr>
      </p:pic>
      <p:pic>
        <p:nvPicPr>
          <p:cNvPr id="17" name="图片 16">
            <a:extLst>
              <a:ext uri="{FF2B5EF4-FFF2-40B4-BE49-F238E27FC236}">
                <a16:creationId xmlns:a16="http://schemas.microsoft.com/office/drawing/2014/main" id="{CEC336DC-B721-5A9A-7A02-B8AE3FD613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5988" y="1269994"/>
            <a:ext cx="6096012" cy="6096012"/>
          </a:xfrm>
          <a:prstGeom prst="rect">
            <a:avLst/>
          </a:prstGeom>
        </p:spPr>
      </p:pic>
      <p:pic>
        <p:nvPicPr>
          <p:cNvPr id="19" name="图片 18">
            <a:extLst>
              <a:ext uri="{FF2B5EF4-FFF2-40B4-BE49-F238E27FC236}">
                <a16:creationId xmlns:a16="http://schemas.microsoft.com/office/drawing/2014/main" id="{DF1720EF-52A5-F3C8-AD8F-AFFCDA67205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3185" b="50000"/>
          <a:stretch/>
        </p:blipFill>
        <p:spPr>
          <a:xfrm flipV="1">
            <a:off x="-1" y="-2"/>
            <a:ext cx="2645897" cy="1574797"/>
          </a:xfrm>
          <a:prstGeom prst="rect">
            <a:avLst/>
          </a:prstGeom>
        </p:spPr>
      </p:pic>
      <p:pic>
        <p:nvPicPr>
          <p:cNvPr id="21" name="图片 20">
            <a:extLst>
              <a:ext uri="{FF2B5EF4-FFF2-40B4-BE49-F238E27FC236}">
                <a16:creationId xmlns:a16="http://schemas.microsoft.com/office/drawing/2014/main" id="{6FD00071-2E70-9DA9-ED0C-EB318B0525F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4535" b="-1"/>
          <a:stretch/>
        </p:blipFill>
        <p:spPr>
          <a:xfrm>
            <a:off x="9143994" y="-2"/>
            <a:ext cx="2724160" cy="2055820"/>
          </a:xfrm>
          <a:prstGeom prst="rect">
            <a:avLst/>
          </a:prstGeom>
        </p:spPr>
      </p:pic>
      <p:pic>
        <p:nvPicPr>
          <p:cNvPr id="22" name="图片 21">
            <a:extLst>
              <a:ext uri="{FF2B5EF4-FFF2-40B4-BE49-F238E27FC236}">
                <a16:creationId xmlns:a16="http://schemas.microsoft.com/office/drawing/2014/main" id="{3AA115E3-B859-A46A-818E-9B3DD278E0F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5437"/>
          <a:stretch/>
        </p:blipFill>
        <p:spPr>
          <a:xfrm>
            <a:off x="7413617" y="-2"/>
            <a:ext cx="1997077" cy="1489073"/>
          </a:xfrm>
          <a:prstGeom prst="rect">
            <a:avLst/>
          </a:prstGeom>
        </p:spPr>
      </p:pic>
    </p:spTree>
    <p:extLst>
      <p:ext uri="{BB962C8B-B14F-4D97-AF65-F5344CB8AC3E}">
        <p14:creationId xmlns:p14="http://schemas.microsoft.com/office/powerpoint/2010/main" val="11230799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11947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68806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F4F192"/>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831D3B3-BAD0-4D98-AD34-909A480CA4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0917"/>
            <a:ext cx="12192000" cy="5516166"/>
          </a:xfrm>
          <a:prstGeom prst="rect">
            <a:avLst/>
          </a:prstGeom>
        </p:spPr>
      </p:pic>
      <p:pic>
        <p:nvPicPr>
          <p:cNvPr id="13" name="图片 12">
            <a:extLst>
              <a:ext uri="{FF2B5EF4-FFF2-40B4-BE49-F238E27FC236}">
                <a16:creationId xmlns:a16="http://schemas.microsoft.com/office/drawing/2014/main" id="{BD765A4E-73F2-FA71-F4B4-298B9E3E22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1242" y="-14765"/>
            <a:ext cx="3450758" cy="1810398"/>
          </a:xfrm>
          <a:prstGeom prst="rect">
            <a:avLst/>
          </a:prstGeom>
        </p:spPr>
      </p:pic>
      <p:pic>
        <p:nvPicPr>
          <p:cNvPr id="14" name="图片 13">
            <a:extLst>
              <a:ext uri="{FF2B5EF4-FFF2-40B4-BE49-F238E27FC236}">
                <a16:creationId xmlns:a16="http://schemas.microsoft.com/office/drawing/2014/main" id="{88CBA20D-3FAE-C55F-413D-1A9CAD273C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H="1" flipV="1">
            <a:off x="1233939" y="3476295"/>
            <a:ext cx="2165335" cy="4633213"/>
          </a:xfrm>
          <a:prstGeom prst="rect">
            <a:avLst/>
          </a:prstGeom>
        </p:spPr>
      </p:pic>
      <p:pic>
        <p:nvPicPr>
          <p:cNvPr id="15" name="图片 14">
            <a:extLst>
              <a:ext uri="{FF2B5EF4-FFF2-40B4-BE49-F238E27FC236}">
                <a16:creationId xmlns:a16="http://schemas.microsoft.com/office/drawing/2014/main" id="{6681B8BC-A37E-D8F6-6E49-AE7416F7378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8640" y="1509805"/>
            <a:ext cx="3450757" cy="5348195"/>
          </a:xfrm>
          <a:prstGeom prst="rect">
            <a:avLst/>
          </a:prstGeom>
        </p:spPr>
      </p:pic>
    </p:spTree>
    <p:extLst>
      <p:ext uri="{BB962C8B-B14F-4D97-AF65-F5344CB8AC3E}">
        <p14:creationId xmlns:p14="http://schemas.microsoft.com/office/powerpoint/2010/main" val="1660166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4F19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1167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4F192"/>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6F82BC9-1782-60CE-5379-FFC8D8D975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0917"/>
            <a:ext cx="12192000" cy="5516166"/>
          </a:xfrm>
          <a:prstGeom prst="rect">
            <a:avLst/>
          </a:prstGeom>
        </p:spPr>
      </p:pic>
      <p:pic>
        <p:nvPicPr>
          <p:cNvPr id="6" name="图片 5">
            <a:extLst>
              <a:ext uri="{FF2B5EF4-FFF2-40B4-BE49-F238E27FC236}">
                <a16:creationId xmlns:a16="http://schemas.microsoft.com/office/drawing/2014/main" id="{F0613E9C-BF82-1FD3-0FA7-648775E63A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30837" y="-14765"/>
            <a:ext cx="3461162" cy="1815856"/>
          </a:xfrm>
          <a:prstGeom prst="rect">
            <a:avLst/>
          </a:prstGeom>
        </p:spPr>
      </p:pic>
      <p:pic>
        <p:nvPicPr>
          <p:cNvPr id="7" name="图片 6">
            <a:extLst>
              <a:ext uri="{FF2B5EF4-FFF2-40B4-BE49-F238E27FC236}">
                <a16:creationId xmlns:a16="http://schemas.microsoft.com/office/drawing/2014/main" id="{142AD0DC-D179-FF25-29C9-5879438A613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H="1" flipV="1">
            <a:off x="1512821" y="2705222"/>
            <a:ext cx="2654722" cy="5680364"/>
          </a:xfrm>
          <a:prstGeom prst="rect">
            <a:avLst/>
          </a:prstGeom>
        </p:spPr>
      </p:pic>
      <p:pic>
        <p:nvPicPr>
          <p:cNvPr id="8" name="图片 7">
            <a:extLst>
              <a:ext uri="{FF2B5EF4-FFF2-40B4-BE49-F238E27FC236}">
                <a16:creationId xmlns:a16="http://schemas.microsoft.com/office/drawing/2014/main" id="{3650BF59-6859-4411-C646-FF4111ED31C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20042" b="50286"/>
          <a:stretch/>
        </p:blipFill>
        <p:spPr>
          <a:xfrm>
            <a:off x="6996548" y="4288793"/>
            <a:ext cx="5195452" cy="2569208"/>
          </a:xfrm>
          <a:prstGeom prst="rect">
            <a:avLst/>
          </a:prstGeom>
        </p:spPr>
      </p:pic>
      <p:pic>
        <p:nvPicPr>
          <p:cNvPr id="9" name="图片 8">
            <a:extLst>
              <a:ext uri="{FF2B5EF4-FFF2-40B4-BE49-F238E27FC236}">
                <a16:creationId xmlns:a16="http://schemas.microsoft.com/office/drawing/2014/main" id="{616DBEC9-E36A-F5E9-4C5A-A7C87A8BFF2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2" y="0"/>
            <a:ext cx="2438401" cy="2251399"/>
          </a:xfrm>
          <a:prstGeom prst="rect">
            <a:avLst/>
          </a:prstGeom>
        </p:spPr>
      </p:pic>
      <p:sp>
        <p:nvSpPr>
          <p:cNvPr id="2" name="TextBox 1">
            <a:extLst>
              <a:ext uri="{FF2B5EF4-FFF2-40B4-BE49-F238E27FC236}">
                <a16:creationId xmlns:a16="http://schemas.microsoft.com/office/drawing/2014/main" id="{7A57B8F9-CE78-49E4-A499-E8644D2DB347}"/>
              </a:ext>
            </a:extLst>
          </p:cNvPr>
          <p:cNvSpPr txBox="1"/>
          <p:nvPr userDrawn="1"/>
        </p:nvSpPr>
        <p:spPr>
          <a:xfrm>
            <a:off x="2501900" y="7150100"/>
            <a:ext cx="8585200" cy="369332"/>
          </a:xfrm>
          <a:prstGeom prst="rect">
            <a:avLst/>
          </a:prstGeom>
          <a:noFill/>
        </p:spPr>
        <p:txBody>
          <a:bodyPr wrap="square" rtlCol="0">
            <a:spAutoFit/>
          </a:bodyP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extLst>
      <p:ext uri="{BB962C8B-B14F-4D97-AF65-F5344CB8AC3E}">
        <p14:creationId xmlns:p14="http://schemas.microsoft.com/office/powerpoint/2010/main" val="344727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比较">
    <p:bg>
      <p:bgPr>
        <a:solidFill>
          <a:srgbClr val="F4F192"/>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831D3B3-BAD0-4D98-AD34-909A480CA4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284"/>
            <a:ext cx="12192000" cy="6767284"/>
          </a:xfrm>
          <a:prstGeom prst="rect">
            <a:avLst/>
          </a:prstGeom>
        </p:spPr>
      </p:pic>
      <p:pic>
        <p:nvPicPr>
          <p:cNvPr id="13" name="图片 12">
            <a:extLst>
              <a:ext uri="{FF2B5EF4-FFF2-40B4-BE49-F238E27FC236}">
                <a16:creationId xmlns:a16="http://schemas.microsoft.com/office/drawing/2014/main" id="{BD765A4E-73F2-FA71-F4B4-298B9E3E22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1242" y="-14765"/>
            <a:ext cx="3450758" cy="1810398"/>
          </a:xfrm>
          <a:prstGeom prst="rect">
            <a:avLst/>
          </a:prstGeom>
        </p:spPr>
      </p:pic>
      <p:pic>
        <p:nvPicPr>
          <p:cNvPr id="14" name="图片 13">
            <a:extLst>
              <a:ext uri="{FF2B5EF4-FFF2-40B4-BE49-F238E27FC236}">
                <a16:creationId xmlns:a16="http://schemas.microsoft.com/office/drawing/2014/main" id="{88CBA20D-3FAE-C55F-413D-1A9CAD273C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H="1" flipV="1">
            <a:off x="845937" y="4545168"/>
            <a:ext cx="1484463" cy="3176337"/>
          </a:xfrm>
          <a:prstGeom prst="rect">
            <a:avLst/>
          </a:prstGeom>
        </p:spPr>
      </p:pic>
      <p:pic>
        <p:nvPicPr>
          <p:cNvPr id="2" name="图片 1">
            <a:extLst>
              <a:ext uri="{FF2B5EF4-FFF2-40B4-BE49-F238E27FC236}">
                <a16:creationId xmlns:a16="http://schemas.microsoft.com/office/drawing/2014/main" id="{A8060790-E03B-F77E-C31D-57CBCB4118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61612" y="4813210"/>
            <a:ext cx="2538048" cy="2538048"/>
          </a:xfrm>
          <a:prstGeom prst="rect">
            <a:avLst/>
          </a:prstGeom>
        </p:spPr>
      </p:pic>
    </p:spTree>
    <p:extLst>
      <p:ext uri="{BB962C8B-B14F-4D97-AF65-F5344CB8AC3E}">
        <p14:creationId xmlns:p14="http://schemas.microsoft.com/office/powerpoint/2010/main" val="8214413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8DE1F-44B1-89ED-9C55-2B47AEC47C7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DA415CC-8C4C-CFEE-84DF-CBCEF5EC30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71D8371-DD09-1E68-896E-9D27CFD9E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3791C4-632C-D907-9D88-A74EA5093919}"/>
              </a:ext>
            </a:extLst>
          </p:cNvPr>
          <p:cNvSpPr>
            <a:spLocks noGrp="1"/>
          </p:cNvSpPr>
          <p:nvPr>
            <p:ph type="dt" sz="half" idx="10"/>
          </p:nvPr>
        </p:nvSpPr>
        <p:spPr/>
        <p:txBody>
          <a:bodyPr/>
          <a:lstStyle/>
          <a:p>
            <a:fld id="{53AC1781-7026-414D-B4A4-521B29D3B2B2}" type="datetimeFigureOut">
              <a:rPr lang="zh-CN" altLang="en-US" smtClean="0"/>
              <a:t>2022/11/30</a:t>
            </a:fld>
            <a:endParaRPr lang="zh-CN" altLang="en-US"/>
          </a:p>
        </p:txBody>
      </p:sp>
      <p:sp>
        <p:nvSpPr>
          <p:cNvPr id="6" name="页脚占位符 5">
            <a:extLst>
              <a:ext uri="{FF2B5EF4-FFF2-40B4-BE49-F238E27FC236}">
                <a16:creationId xmlns:a16="http://schemas.microsoft.com/office/drawing/2014/main" id="{EB27F676-C875-26A9-5150-49E7E8D867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911EA98-175A-B8A1-ADC3-8EC60F152375}"/>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205647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79DED28-CC36-60A3-BE35-0BD1286F77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7BC1BF9-2A17-AB74-E501-FB442DE2C3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F044312-C8FE-0A28-9A43-BA62679AB8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AC1781-7026-414D-B4A4-521B29D3B2B2}" type="datetimeFigureOut">
              <a:rPr lang="zh-CN" altLang="en-US" smtClean="0"/>
              <a:t>2022/11/30</a:t>
            </a:fld>
            <a:endParaRPr lang="zh-CN" altLang="en-US"/>
          </a:p>
        </p:txBody>
      </p:sp>
      <p:sp>
        <p:nvSpPr>
          <p:cNvPr id="5" name="页脚占位符 4">
            <a:extLst>
              <a:ext uri="{FF2B5EF4-FFF2-40B4-BE49-F238E27FC236}">
                <a16:creationId xmlns:a16="http://schemas.microsoft.com/office/drawing/2014/main" id="{D0CD8BB8-432F-C236-D8BA-F558E5B2BB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4A12572-E795-E941-B407-8B6156E6F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FE9DF-B781-4A66-AAB6-ED680DA5E562}"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6A6ECECF-ACB2-4F6F-A4B1-968CEED4C7A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47825" y="238125"/>
            <a:ext cx="1314152" cy="1314152"/>
          </a:xfrm>
          <a:prstGeom prst="rect">
            <a:avLst/>
          </a:prstGeom>
        </p:spPr>
      </p:pic>
    </p:spTree>
    <p:extLst>
      <p:ext uri="{BB962C8B-B14F-4D97-AF65-F5344CB8AC3E}">
        <p14:creationId xmlns:p14="http://schemas.microsoft.com/office/powerpoint/2010/main" val="3268325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4D197EA-17B8-4DC0-80A9-752EFF9B9A3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5208003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11/30/2022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3419372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48.jpe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facebook.com/huongthaoGADT" TargetMode="External"/><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18" Type="http://schemas.openxmlformats.org/officeDocument/2006/relationships/image" Target="../media/image72.png"/><Relationship Id="rId26" Type="http://schemas.openxmlformats.org/officeDocument/2006/relationships/slide" Target="slide17.xml"/><Relationship Id="rId3" Type="http://schemas.openxmlformats.org/officeDocument/2006/relationships/image" Target="../media/image57.svg"/><Relationship Id="rId21" Type="http://schemas.openxmlformats.org/officeDocument/2006/relationships/image" Target="../media/image75.svg"/><Relationship Id="rId7" Type="http://schemas.openxmlformats.org/officeDocument/2006/relationships/image" Target="../media/image61.svg"/><Relationship Id="rId12" Type="http://schemas.openxmlformats.org/officeDocument/2006/relationships/image" Target="../media/image66.png"/><Relationship Id="rId17" Type="http://schemas.openxmlformats.org/officeDocument/2006/relationships/image" Target="../media/image71.svg"/><Relationship Id="rId25" Type="http://schemas.openxmlformats.org/officeDocument/2006/relationships/image" Target="../media/image79.svg"/><Relationship Id="rId2" Type="http://schemas.openxmlformats.org/officeDocument/2006/relationships/image" Target="../media/image56.png"/><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37.xml"/><Relationship Id="rId6" Type="http://schemas.openxmlformats.org/officeDocument/2006/relationships/image" Target="../media/image60.png"/><Relationship Id="rId11" Type="http://schemas.openxmlformats.org/officeDocument/2006/relationships/image" Target="../media/image65.svg"/><Relationship Id="rId24" Type="http://schemas.openxmlformats.org/officeDocument/2006/relationships/image" Target="../media/image78.png"/><Relationship Id="rId5" Type="http://schemas.openxmlformats.org/officeDocument/2006/relationships/image" Target="../media/image59.svg"/><Relationship Id="rId15" Type="http://schemas.openxmlformats.org/officeDocument/2006/relationships/image" Target="../media/image69.svg"/><Relationship Id="rId23" Type="http://schemas.openxmlformats.org/officeDocument/2006/relationships/image" Target="../media/image77.svg"/><Relationship Id="rId28" Type="http://schemas.openxmlformats.org/officeDocument/2006/relationships/image" Target="../media/image81.png"/><Relationship Id="rId10" Type="http://schemas.openxmlformats.org/officeDocument/2006/relationships/image" Target="../media/image64.png"/><Relationship Id="rId19" Type="http://schemas.openxmlformats.org/officeDocument/2006/relationships/image" Target="../media/image73.sv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68.png"/><Relationship Id="rId22" Type="http://schemas.openxmlformats.org/officeDocument/2006/relationships/image" Target="../media/image76.png"/><Relationship Id="rId27" Type="http://schemas.openxmlformats.org/officeDocument/2006/relationships/image" Target="../media/image80.gif"/></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85.sv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84.png"/><Relationship Id="rId17" Type="http://schemas.openxmlformats.org/officeDocument/2006/relationships/image" Target="../media/image80.gif"/><Relationship Id="rId2" Type="http://schemas.openxmlformats.org/officeDocument/2006/relationships/image" Target="../media/image56.png"/><Relationship Id="rId16" Type="http://schemas.openxmlformats.org/officeDocument/2006/relationships/slide" Target="slide18.xml"/><Relationship Id="rId1" Type="http://schemas.openxmlformats.org/officeDocument/2006/relationships/slideLayout" Target="../slideLayouts/slideLayout37.xml"/><Relationship Id="rId6" Type="http://schemas.openxmlformats.org/officeDocument/2006/relationships/image" Target="../media/image60.png"/><Relationship Id="rId11" Type="http://schemas.openxmlformats.org/officeDocument/2006/relationships/image" Target="../media/image83.svg"/><Relationship Id="rId5" Type="http://schemas.openxmlformats.org/officeDocument/2006/relationships/image" Target="../media/image59.svg"/><Relationship Id="rId15" Type="http://schemas.openxmlformats.org/officeDocument/2006/relationships/image" Target="../media/image73.svg"/><Relationship Id="rId10" Type="http://schemas.openxmlformats.org/officeDocument/2006/relationships/image" Target="../media/image82.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86.png"/><Relationship Id="rId18" Type="http://schemas.openxmlformats.org/officeDocument/2006/relationships/image" Target="../media/image91.svg"/><Relationship Id="rId3" Type="http://schemas.openxmlformats.org/officeDocument/2006/relationships/audio" Target="../media/audio1.wav"/><Relationship Id="rId21" Type="http://schemas.openxmlformats.org/officeDocument/2006/relationships/slide" Target="slide19.xml"/><Relationship Id="rId7" Type="http://schemas.openxmlformats.org/officeDocument/2006/relationships/image" Target="../media/image59.svg"/><Relationship Id="rId12" Type="http://schemas.openxmlformats.org/officeDocument/2006/relationships/slide" Target="slide22.xml"/><Relationship Id="rId17" Type="http://schemas.openxmlformats.org/officeDocument/2006/relationships/image" Target="../media/image90.png"/><Relationship Id="rId25" Type="http://schemas.openxmlformats.org/officeDocument/2006/relationships/image" Target="../media/image95.svg"/><Relationship Id="rId2" Type="http://schemas.openxmlformats.org/officeDocument/2006/relationships/notesSlide" Target="../notesSlides/notesSlide3.xml"/><Relationship Id="rId16" Type="http://schemas.openxmlformats.org/officeDocument/2006/relationships/image" Target="../media/image89.svg"/><Relationship Id="rId20" Type="http://schemas.openxmlformats.org/officeDocument/2006/relationships/image" Target="../media/image93.png"/><Relationship Id="rId1" Type="http://schemas.openxmlformats.org/officeDocument/2006/relationships/slideLayout" Target="../slideLayouts/slideLayout37.xml"/><Relationship Id="rId6" Type="http://schemas.openxmlformats.org/officeDocument/2006/relationships/image" Target="../media/image58.png"/><Relationship Id="rId11" Type="http://schemas.openxmlformats.org/officeDocument/2006/relationships/image" Target="../media/image63.svg"/><Relationship Id="rId24" Type="http://schemas.openxmlformats.org/officeDocument/2006/relationships/image" Target="../media/image94.png"/><Relationship Id="rId5" Type="http://schemas.openxmlformats.org/officeDocument/2006/relationships/image" Target="../media/image57.svg"/><Relationship Id="rId15" Type="http://schemas.openxmlformats.org/officeDocument/2006/relationships/image" Target="../media/image88.png"/><Relationship Id="rId23" Type="http://schemas.openxmlformats.org/officeDocument/2006/relationships/slide" Target="slide21.xml"/><Relationship Id="rId10" Type="http://schemas.openxmlformats.org/officeDocument/2006/relationships/image" Target="../media/image62.png"/><Relationship Id="rId19" Type="http://schemas.openxmlformats.org/officeDocument/2006/relationships/image" Target="../media/image92.jp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87.svg"/><Relationship Id="rId22" Type="http://schemas.openxmlformats.org/officeDocument/2006/relationships/slide" Target="slide20.xml"/></Relationships>
</file>

<file path=ppt/slides/_rels/slide19.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88.png"/><Relationship Id="rId18" Type="http://schemas.openxmlformats.org/officeDocument/2006/relationships/image" Target="../media/image97.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87.svg"/><Relationship Id="rId17" Type="http://schemas.openxmlformats.org/officeDocument/2006/relationships/image" Target="../media/image96.png"/><Relationship Id="rId2" Type="http://schemas.openxmlformats.org/officeDocument/2006/relationships/audio" Target="../media/audio2.wav"/><Relationship Id="rId16" Type="http://schemas.openxmlformats.org/officeDocument/2006/relationships/image" Target="../media/image95.svg"/><Relationship Id="rId20" Type="http://schemas.openxmlformats.org/officeDocument/2006/relationships/image" Target="../media/image80.gif"/><Relationship Id="rId1" Type="http://schemas.openxmlformats.org/officeDocument/2006/relationships/slideLayout" Target="../slideLayouts/slideLayout37.xml"/><Relationship Id="rId6" Type="http://schemas.openxmlformats.org/officeDocument/2006/relationships/image" Target="../media/image59.svg"/><Relationship Id="rId11" Type="http://schemas.openxmlformats.org/officeDocument/2006/relationships/image" Target="../media/image86.png"/><Relationship Id="rId5" Type="http://schemas.openxmlformats.org/officeDocument/2006/relationships/image" Target="../media/image58.png"/><Relationship Id="rId15" Type="http://schemas.openxmlformats.org/officeDocument/2006/relationships/image" Target="../media/image94.png"/><Relationship Id="rId10" Type="http://schemas.openxmlformats.org/officeDocument/2006/relationships/image" Target="../media/image63.svg"/><Relationship Id="rId19" Type="http://schemas.openxmlformats.org/officeDocument/2006/relationships/slide" Target="slide18.xml"/><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89.svg"/></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88.png"/><Relationship Id="rId18" Type="http://schemas.openxmlformats.org/officeDocument/2006/relationships/image" Target="../media/image97.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87.svg"/><Relationship Id="rId17" Type="http://schemas.openxmlformats.org/officeDocument/2006/relationships/image" Target="../media/image96.png"/><Relationship Id="rId2" Type="http://schemas.openxmlformats.org/officeDocument/2006/relationships/audio" Target="../media/audio2.wav"/><Relationship Id="rId16" Type="http://schemas.openxmlformats.org/officeDocument/2006/relationships/image" Target="../media/image95.svg"/><Relationship Id="rId20" Type="http://schemas.openxmlformats.org/officeDocument/2006/relationships/image" Target="../media/image80.gif"/><Relationship Id="rId1" Type="http://schemas.openxmlformats.org/officeDocument/2006/relationships/slideLayout" Target="../slideLayouts/slideLayout37.xml"/><Relationship Id="rId6" Type="http://schemas.openxmlformats.org/officeDocument/2006/relationships/image" Target="../media/image59.svg"/><Relationship Id="rId11" Type="http://schemas.openxmlformats.org/officeDocument/2006/relationships/image" Target="../media/image86.png"/><Relationship Id="rId5" Type="http://schemas.openxmlformats.org/officeDocument/2006/relationships/image" Target="../media/image58.png"/><Relationship Id="rId15" Type="http://schemas.openxmlformats.org/officeDocument/2006/relationships/image" Target="../media/image94.png"/><Relationship Id="rId10" Type="http://schemas.openxmlformats.org/officeDocument/2006/relationships/image" Target="../media/image63.svg"/><Relationship Id="rId19" Type="http://schemas.openxmlformats.org/officeDocument/2006/relationships/slide" Target="slide18.xml"/><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89.svg"/></Relationships>
</file>

<file path=ppt/slides/_rels/slide21.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88.png"/><Relationship Id="rId18" Type="http://schemas.openxmlformats.org/officeDocument/2006/relationships/image" Target="../media/image97.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87.svg"/><Relationship Id="rId17" Type="http://schemas.openxmlformats.org/officeDocument/2006/relationships/image" Target="../media/image96.png"/><Relationship Id="rId2" Type="http://schemas.openxmlformats.org/officeDocument/2006/relationships/audio" Target="../media/audio2.wav"/><Relationship Id="rId16" Type="http://schemas.openxmlformats.org/officeDocument/2006/relationships/image" Target="../media/image95.svg"/><Relationship Id="rId20" Type="http://schemas.openxmlformats.org/officeDocument/2006/relationships/image" Target="../media/image80.gif"/><Relationship Id="rId1" Type="http://schemas.openxmlformats.org/officeDocument/2006/relationships/slideLayout" Target="../slideLayouts/slideLayout37.xml"/><Relationship Id="rId6" Type="http://schemas.openxmlformats.org/officeDocument/2006/relationships/image" Target="../media/image59.svg"/><Relationship Id="rId11" Type="http://schemas.openxmlformats.org/officeDocument/2006/relationships/image" Target="../media/image86.png"/><Relationship Id="rId5" Type="http://schemas.openxmlformats.org/officeDocument/2006/relationships/image" Target="../media/image58.png"/><Relationship Id="rId15" Type="http://schemas.openxmlformats.org/officeDocument/2006/relationships/image" Target="../media/image94.png"/><Relationship Id="rId10" Type="http://schemas.openxmlformats.org/officeDocument/2006/relationships/image" Target="../media/image63.svg"/><Relationship Id="rId19" Type="http://schemas.openxmlformats.org/officeDocument/2006/relationships/slide" Target="slide18.xml"/><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89.svg"/></Relationships>
</file>

<file path=ppt/slides/_rels/slide22.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88.png"/><Relationship Id="rId18" Type="http://schemas.openxmlformats.org/officeDocument/2006/relationships/image" Target="../media/image97.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87.svg"/><Relationship Id="rId17" Type="http://schemas.openxmlformats.org/officeDocument/2006/relationships/image" Target="../media/image96.png"/><Relationship Id="rId2" Type="http://schemas.openxmlformats.org/officeDocument/2006/relationships/audio" Target="../media/audio2.wav"/><Relationship Id="rId16" Type="http://schemas.openxmlformats.org/officeDocument/2006/relationships/image" Target="../media/image95.svg"/><Relationship Id="rId20" Type="http://schemas.openxmlformats.org/officeDocument/2006/relationships/image" Target="../media/image80.gif"/><Relationship Id="rId1" Type="http://schemas.openxmlformats.org/officeDocument/2006/relationships/slideLayout" Target="../slideLayouts/slideLayout37.xml"/><Relationship Id="rId6" Type="http://schemas.openxmlformats.org/officeDocument/2006/relationships/image" Target="../media/image59.svg"/><Relationship Id="rId11" Type="http://schemas.openxmlformats.org/officeDocument/2006/relationships/image" Target="../media/image86.png"/><Relationship Id="rId5" Type="http://schemas.openxmlformats.org/officeDocument/2006/relationships/image" Target="../media/image58.png"/><Relationship Id="rId15" Type="http://schemas.openxmlformats.org/officeDocument/2006/relationships/image" Target="../media/image94.png"/><Relationship Id="rId10" Type="http://schemas.openxmlformats.org/officeDocument/2006/relationships/image" Target="../media/image63.svg"/><Relationship Id="rId19" Type="http://schemas.openxmlformats.org/officeDocument/2006/relationships/slide" Target="slide18.xml"/><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89.sv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6.xml"/><Relationship Id="rId7" Type="http://schemas.openxmlformats.org/officeDocument/2006/relationships/image" Target="../media/image10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9.png"/><Relationship Id="rId5" Type="http://schemas.openxmlformats.org/officeDocument/2006/relationships/image" Target="../media/image11.png"/><Relationship Id="rId4" Type="http://schemas.openxmlformats.org/officeDocument/2006/relationships/image" Target="../media/image98.png"/><Relationship Id="rId9"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03.jpg"/><Relationship Id="rId5" Type="http://schemas.openxmlformats.org/officeDocument/2006/relationships/image" Target="../media/image102.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image" Target="../media/image43.jpe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1.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5D1B98-67AA-45CE-B09E-8D169BC578B7}"/>
              </a:ext>
            </a:extLst>
          </p:cNvPr>
          <p:cNvSpPr txBox="1"/>
          <p:nvPr/>
        </p:nvSpPr>
        <p:spPr>
          <a:xfrm>
            <a:off x="2123077" y="722732"/>
            <a:ext cx="907021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Thứ</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ngày</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tháng</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năm</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p>
        </p:txBody>
      </p:sp>
      <p:pic>
        <p:nvPicPr>
          <p:cNvPr id="5" name="Picture 4">
            <a:extLst>
              <a:ext uri="{FF2B5EF4-FFF2-40B4-BE49-F238E27FC236}">
                <a16:creationId xmlns:a16="http://schemas.microsoft.com/office/drawing/2014/main" id="{6A2DCF03-DF91-446E-8B1F-C6D5A8CDD5C7}"/>
              </a:ext>
            </a:extLst>
          </p:cNvPr>
          <p:cNvPicPr>
            <a:picLocks noChangeAspect="1"/>
          </p:cNvPicPr>
          <p:nvPr/>
        </p:nvPicPr>
        <p:blipFill>
          <a:blip r:embed="rId2"/>
          <a:stretch>
            <a:fillRect/>
          </a:stretch>
        </p:blipFill>
        <p:spPr>
          <a:xfrm>
            <a:off x="4213382" y="1187506"/>
            <a:ext cx="3938357" cy="1012024"/>
          </a:xfrm>
          <a:prstGeom prst="rect">
            <a:avLst/>
          </a:prstGeom>
        </p:spPr>
      </p:pic>
      <p:pic>
        <p:nvPicPr>
          <p:cNvPr id="6" name="Picture 5">
            <a:extLst>
              <a:ext uri="{FF2B5EF4-FFF2-40B4-BE49-F238E27FC236}">
                <a16:creationId xmlns:a16="http://schemas.microsoft.com/office/drawing/2014/main" id="{66DB11A4-5CB3-4858-AB58-F91F3E14F911}"/>
              </a:ext>
            </a:extLst>
          </p:cNvPr>
          <p:cNvPicPr>
            <a:picLocks noChangeAspect="1"/>
          </p:cNvPicPr>
          <p:nvPr/>
        </p:nvPicPr>
        <p:blipFill>
          <a:blip r:embed="rId3"/>
          <a:stretch>
            <a:fillRect/>
          </a:stretch>
        </p:blipFill>
        <p:spPr>
          <a:xfrm>
            <a:off x="5439469" y="2044420"/>
            <a:ext cx="1560711" cy="597460"/>
          </a:xfrm>
          <a:prstGeom prst="rect">
            <a:avLst/>
          </a:prstGeom>
        </p:spPr>
      </p:pic>
      <p:pic>
        <p:nvPicPr>
          <p:cNvPr id="7" name="Picture 6">
            <a:extLst>
              <a:ext uri="{FF2B5EF4-FFF2-40B4-BE49-F238E27FC236}">
                <a16:creationId xmlns:a16="http://schemas.microsoft.com/office/drawing/2014/main" id="{2152CECC-3FC4-494C-BB9A-7358775528CE}"/>
              </a:ext>
            </a:extLst>
          </p:cNvPr>
          <p:cNvPicPr>
            <a:picLocks noChangeAspect="1"/>
          </p:cNvPicPr>
          <p:nvPr/>
        </p:nvPicPr>
        <p:blipFill>
          <a:blip r:embed="rId4"/>
          <a:stretch>
            <a:fillRect/>
          </a:stretch>
        </p:blipFill>
        <p:spPr>
          <a:xfrm>
            <a:off x="2508153" y="2777726"/>
            <a:ext cx="8090093" cy="3340898"/>
          </a:xfrm>
          <a:prstGeom prst="rect">
            <a:avLst/>
          </a:prstGeom>
        </p:spPr>
      </p:pic>
    </p:spTree>
    <p:extLst>
      <p:ext uri="{BB962C8B-B14F-4D97-AF65-F5344CB8AC3E}">
        <p14:creationId xmlns:p14="http://schemas.microsoft.com/office/powerpoint/2010/main" val="92177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FE5ACB9-B7AE-956B-204A-B76A163B9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744" y="-9801"/>
            <a:ext cx="3619256" cy="1898798"/>
          </a:xfrm>
          <a:prstGeom prst="rect">
            <a:avLst/>
          </a:prstGeom>
        </p:spPr>
      </p:pic>
      <p:pic>
        <p:nvPicPr>
          <p:cNvPr id="15" name="图片 14">
            <a:extLst>
              <a:ext uri="{FF2B5EF4-FFF2-40B4-BE49-F238E27FC236}">
                <a16:creationId xmlns:a16="http://schemas.microsoft.com/office/drawing/2014/main" id="{4DC37B56-C61D-DBE1-42ED-3716FFF2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250585" y="-83418"/>
            <a:ext cx="1690834" cy="12192001"/>
          </a:xfrm>
          <a:prstGeom prst="rect">
            <a:avLst/>
          </a:prstGeom>
        </p:spPr>
      </p:pic>
      <p:sp>
        <p:nvSpPr>
          <p:cNvPr id="12" name="矩形: 圆角 29">
            <a:extLst>
              <a:ext uri="{FF2B5EF4-FFF2-40B4-BE49-F238E27FC236}">
                <a16:creationId xmlns:a16="http://schemas.microsoft.com/office/drawing/2014/main" id="{3B4D4A16-3D89-4EA0-94A4-56791663BE0E}"/>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9FFA7B98-5B40-4AAC-A14C-5E8C8B842ABD}"/>
              </a:ext>
            </a:extLst>
          </p:cNvPr>
          <p:cNvPicPr>
            <a:picLocks noChangeAspect="1"/>
          </p:cNvPicPr>
          <p:nvPr/>
        </p:nvPicPr>
        <p:blipFill>
          <a:blip r:embed="rId4"/>
          <a:stretch>
            <a:fillRect/>
          </a:stretch>
        </p:blipFill>
        <p:spPr>
          <a:xfrm>
            <a:off x="183953" y="0"/>
            <a:ext cx="957155" cy="762066"/>
          </a:xfrm>
          <a:prstGeom prst="rect">
            <a:avLst/>
          </a:prstGeom>
        </p:spPr>
      </p:pic>
      <p:sp>
        <p:nvSpPr>
          <p:cNvPr id="16" name="TextBox 15">
            <a:extLst>
              <a:ext uri="{FF2B5EF4-FFF2-40B4-BE49-F238E27FC236}">
                <a16:creationId xmlns:a16="http://schemas.microsoft.com/office/drawing/2014/main" id="{6D408AF8-98AE-4DCC-A3AA-DE756E012719}"/>
              </a:ext>
            </a:extLst>
          </p:cNvPr>
          <p:cNvSpPr txBox="1"/>
          <p:nvPr/>
        </p:nvSpPr>
        <p:spPr>
          <a:xfrm>
            <a:off x="786230" y="804907"/>
            <a:ext cx="10916764" cy="2485787"/>
          </a:xfrm>
          <a:prstGeom prst="roundRect">
            <a:avLst/>
          </a:prstGeom>
          <a:solidFill>
            <a:schemeClr val="accent6">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p:txBody>
      </p:sp>
      <p:sp>
        <p:nvSpPr>
          <p:cNvPr id="18" name="TextBox 17">
            <a:extLst>
              <a:ext uri="{FF2B5EF4-FFF2-40B4-BE49-F238E27FC236}">
                <a16:creationId xmlns:a16="http://schemas.microsoft.com/office/drawing/2014/main" id="{92AC305E-640E-483F-9527-A85227BD39E3}"/>
              </a:ext>
            </a:extLst>
          </p:cNvPr>
          <p:cNvSpPr txBox="1"/>
          <p:nvPr/>
        </p:nvSpPr>
        <p:spPr>
          <a:xfrm>
            <a:off x="826197" y="3126237"/>
            <a:ext cx="11000621" cy="3439239"/>
          </a:xfrm>
          <a:prstGeom prst="roundRect">
            <a:avLst/>
          </a:prstGeom>
          <a:solidFill>
            <a:schemeClr val="accent5">
              <a:lumMod val="20000"/>
              <a:lumOff val="80000"/>
            </a:schemeClr>
          </a:solidFill>
        </p:spPr>
        <p:txBody>
          <a:bodyPr wrap="square">
            <a:spAutoFit/>
          </a:bodyPr>
          <a:lstStyle/>
          <a:p>
            <a:pPr lvl="0" algn="just">
              <a:defRPr/>
            </a:pP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Tôi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đặt</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tên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Cúp</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Tôi chưa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dạy</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Cúp</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tài</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giỏi</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như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xiếc</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Nhưng so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on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chó</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bình</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thường</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khác</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Cúp</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không thua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kém</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Cúp</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biết</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chui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gầm</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giường</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lấy</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trái</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banh, đem cho tôi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chiếc</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khăn lau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đưa hai chân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trước</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lên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mỗi</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khi tôi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chìa</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tay cho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bắt</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Cúp</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còn</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thích</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nghe tôi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truyện</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Mỗi</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khi tôi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cho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Cúp</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nghe,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nằm</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khoanh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tròn</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trên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lòng</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tôi.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tôi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xong,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gấp</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sách</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lại</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cu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ngủ</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khò</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9" name="Picture 18">
            <a:extLst>
              <a:ext uri="{FF2B5EF4-FFF2-40B4-BE49-F238E27FC236}">
                <a16:creationId xmlns:a16="http://schemas.microsoft.com/office/drawing/2014/main" id="{C8D8ADA0-A27F-4EF1-8FD2-92F419780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883" y="1127845"/>
            <a:ext cx="851094" cy="584333"/>
          </a:xfrm>
          <a:prstGeom prst="rect">
            <a:avLst/>
          </a:prstGeom>
        </p:spPr>
      </p:pic>
      <p:sp>
        <p:nvSpPr>
          <p:cNvPr id="20" name="TextBox 19">
            <a:extLst>
              <a:ext uri="{FF2B5EF4-FFF2-40B4-BE49-F238E27FC236}">
                <a16:creationId xmlns:a16="http://schemas.microsoft.com/office/drawing/2014/main" id="{78D141B7-1AE6-42C6-A341-EA9F46BDC1AA}"/>
              </a:ext>
            </a:extLst>
          </p:cNvPr>
          <p:cNvSpPr txBox="1"/>
          <p:nvPr/>
        </p:nvSpPr>
        <p:spPr>
          <a:xfrm>
            <a:off x="411537" y="1177799"/>
            <a:ext cx="311304" cy="523220"/>
          </a:xfrm>
          <a:prstGeom prst="rect">
            <a:avLst/>
          </a:prstGeom>
          <a:noFill/>
        </p:spPr>
        <p:txBody>
          <a:bodyPr wrap="none" rtlCol="0">
            <a:spAutoFit/>
          </a:bodyPr>
          <a:lstStyle/>
          <a:p>
            <a:r>
              <a:rPr lang="en-US" sz="280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1</a:t>
            </a:r>
          </a:p>
        </p:txBody>
      </p:sp>
      <p:pic>
        <p:nvPicPr>
          <p:cNvPr id="21" name="Picture 20">
            <a:extLst>
              <a:ext uri="{FF2B5EF4-FFF2-40B4-BE49-F238E27FC236}">
                <a16:creationId xmlns:a16="http://schemas.microsoft.com/office/drawing/2014/main" id="{A6A4D363-A19C-45B6-BD15-87A28CD550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74" y="3441825"/>
            <a:ext cx="851094" cy="584333"/>
          </a:xfrm>
          <a:prstGeom prst="rect">
            <a:avLst/>
          </a:prstGeom>
        </p:spPr>
      </p:pic>
      <p:sp>
        <p:nvSpPr>
          <p:cNvPr id="22" name="TextBox 21">
            <a:extLst>
              <a:ext uri="{FF2B5EF4-FFF2-40B4-BE49-F238E27FC236}">
                <a16:creationId xmlns:a16="http://schemas.microsoft.com/office/drawing/2014/main" id="{1A3C70E6-4CED-42EE-909E-C4EBFA7FDAAC}"/>
              </a:ext>
            </a:extLst>
          </p:cNvPr>
          <p:cNvSpPr txBox="1"/>
          <p:nvPr/>
        </p:nvSpPr>
        <p:spPr>
          <a:xfrm>
            <a:off x="373437" y="3502938"/>
            <a:ext cx="377026" cy="523220"/>
          </a:xfrm>
          <a:prstGeom prst="rect">
            <a:avLst/>
          </a:prstGeom>
          <a:noFill/>
        </p:spPr>
        <p:txBody>
          <a:bodyPr wrap="none" rtlCol="0">
            <a:spAutoFit/>
          </a:bodyPr>
          <a:lstStyle/>
          <a:p>
            <a:r>
              <a:rPr 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3" name="TextBox 22">
            <a:extLst>
              <a:ext uri="{FF2B5EF4-FFF2-40B4-BE49-F238E27FC236}">
                <a16:creationId xmlns:a16="http://schemas.microsoft.com/office/drawing/2014/main" id="{FC143D63-1235-447D-A4FB-DE54E638EBDD}"/>
              </a:ext>
            </a:extLst>
          </p:cNvPr>
          <p:cNvSpPr txBox="1"/>
          <p:nvPr/>
        </p:nvSpPr>
        <p:spPr>
          <a:xfrm>
            <a:off x="1141108" y="75478"/>
            <a:ext cx="5324849"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nhóm</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199502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FE5ACB9-B7AE-956B-204A-B76A163B9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744" y="-9801"/>
            <a:ext cx="3619256" cy="1898798"/>
          </a:xfrm>
          <a:prstGeom prst="rect">
            <a:avLst/>
          </a:prstGeom>
        </p:spPr>
      </p:pic>
      <p:pic>
        <p:nvPicPr>
          <p:cNvPr id="15" name="图片 14">
            <a:extLst>
              <a:ext uri="{FF2B5EF4-FFF2-40B4-BE49-F238E27FC236}">
                <a16:creationId xmlns:a16="http://schemas.microsoft.com/office/drawing/2014/main" id="{4DC37B56-C61D-DBE1-42ED-3716FFF2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250585" y="-83418"/>
            <a:ext cx="1690834" cy="12192001"/>
          </a:xfrm>
          <a:prstGeom prst="rect">
            <a:avLst/>
          </a:prstGeom>
        </p:spPr>
      </p:pic>
      <p:sp>
        <p:nvSpPr>
          <p:cNvPr id="12" name="矩形: 圆角 29">
            <a:extLst>
              <a:ext uri="{FF2B5EF4-FFF2-40B4-BE49-F238E27FC236}">
                <a16:creationId xmlns:a16="http://schemas.microsoft.com/office/drawing/2014/main" id="{3B4D4A16-3D89-4EA0-94A4-56791663BE0E}"/>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9FFA7B98-5B40-4AAC-A14C-5E8C8B842ABD}"/>
              </a:ext>
            </a:extLst>
          </p:cNvPr>
          <p:cNvPicPr>
            <a:picLocks noChangeAspect="1"/>
          </p:cNvPicPr>
          <p:nvPr/>
        </p:nvPicPr>
        <p:blipFill>
          <a:blip r:embed="rId4"/>
          <a:stretch>
            <a:fillRect/>
          </a:stretch>
        </p:blipFill>
        <p:spPr>
          <a:xfrm>
            <a:off x="488753" y="1381125"/>
            <a:ext cx="957155" cy="762066"/>
          </a:xfrm>
          <a:prstGeom prst="rect">
            <a:avLst/>
          </a:prstGeom>
        </p:spPr>
      </p:pic>
      <p:sp>
        <p:nvSpPr>
          <p:cNvPr id="16" name="TextBox 15">
            <a:extLst>
              <a:ext uri="{FF2B5EF4-FFF2-40B4-BE49-F238E27FC236}">
                <a16:creationId xmlns:a16="http://schemas.microsoft.com/office/drawing/2014/main" id="{6D408AF8-98AE-4DCC-A3AA-DE756E012719}"/>
              </a:ext>
            </a:extLst>
          </p:cNvPr>
          <p:cNvSpPr txBox="1"/>
          <p:nvPr/>
        </p:nvSpPr>
        <p:spPr>
          <a:xfrm>
            <a:off x="1091030" y="2186032"/>
            <a:ext cx="10729495" cy="2281476"/>
          </a:xfrm>
          <a:prstGeom prst="roundRect">
            <a:avLst/>
          </a:prstGeom>
          <a:solidFill>
            <a:schemeClr val="accent6">
              <a:lumMod val="20000"/>
              <a:lumOff val="80000"/>
            </a:schemeClr>
          </a:solidFill>
        </p:spPr>
        <p:txBody>
          <a:bodyPr wrap="square">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p:txBody>
      </p:sp>
      <p:pic>
        <p:nvPicPr>
          <p:cNvPr id="19" name="Picture 18">
            <a:extLst>
              <a:ext uri="{FF2B5EF4-FFF2-40B4-BE49-F238E27FC236}">
                <a16:creationId xmlns:a16="http://schemas.microsoft.com/office/drawing/2014/main" id="{C8D8ADA0-A27F-4EF1-8FD2-92F419780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683" y="2508970"/>
            <a:ext cx="851094" cy="584333"/>
          </a:xfrm>
          <a:prstGeom prst="rect">
            <a:avLst/>
          </a:prstGeom>
        </p:spPr>
      </p:pic>
      <p:sp>
        <p:nvSpPr>
          <p:cNvPr id="20" name="TextBox 19">
            <a:extLst>
              <a:ext uri="{FF2B5EF4-FFF2-40B4-BE49-F238E27FC236}">
                <a16:creationId xmlns:a16="http://schemas.microsoft.com/office/drawing/2014/main" id="{78D141B7-1AE6-42C6-A341-EA9F46BDC1AA}"/>
              </a:ext>
            </a:extLst>
          </p:cNvPr>
          <p:cNvSpPr txBox="1"/>
          <p:nvPr/>
        </p:nvSpPr>
        <p:spPr>
          <a:xfrm>
            <a:off x="716337" y="2558924"/>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3" name="TextBox 22">
            <a:extLst>
              <a:ext uri="{FF2B5EF4-FFF2-40B4-BE49-F238E27FC236}">
                <a16:creationId xmlns:a16="http://schemas.microsoft.com/office/drawing/2014/main" id="{FC143D63-1235-447D-A4FB-DE54E638EBDD}"/>
              </a:ext>
            </a:extLst>
          </p:cNvPr>
          <p:cNvSpPr txBox="1"/>
          <p:nvPr/>
        </p:nvSpPr>
        <p:spPr>
          <a:xfrm>
            <a:off x="1445908" y="1456603"/>
            <a:ext cx="5324849"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endPar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907418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08A1D9-B720-4701-8C37-CECEDC616C19}"/>
              </a:ext>
            </a:extLst>
          </p:cNvPr>
          <p:cNvGrpSpPr/>
          <p:nvPr/>
        </p:nvGrpSpPr>
        <p:grpSpPr>
          <a:xfrm>
            <a:off x="3480949" y="852831"/>
            <a:ext cx="3540234" cy="625703"/>
            <a:chOff x="1053394" y="206467"/>
            <a:chExt cx="2880723" cy="432581"/>
          </a:xfrm>
        </p:grpSpPr>
        <p:sp>
          <p:nvSpPr>
            <p:cNvPr id="6" name="Rectangle: Rounded Corners 43">
              <a:extLst>
                <a:ext uri="{FF2B5EF4-FFF2-40B4-BE49-F238E27FC236}">
                  <a16:creationId xmlns:a16="http://schemas.microsoft.com/office/drawing/2014/main" id="{D1776665-1292-4A15-8F3C-25E5DB7ED8BF}"/>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6783E5A1-C30B-400B-9228-C19ADDC4107E}"/>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toàn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8" name="Picture 7">
            <a:extLst>
              <a:ext uri="{FF2B5EF4-FFF2-40B4-BE49-F238E27FC236}">
                <a16:creationId xmlns:a16="http://schemas.microsoft.com/office/drawing/2014/main" id="{BCA5AB71-54A1-4997-8B0C-4D772674920D}"/>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665043" y="800600"/>
            <a:ext cx="667016" cy="744576"/>
          </a:xfrm>
          <a:prstGeom prst="rect">
            <a:avLst/>
          </a:prstGeom>
        </p:spPr>
      </p:pic>
      <p:pic>
        <p:nvPicPr>
          <p:cNvPr id="9" name="Picture 8">
            <a:extLst>
              <a:ext uri="{FF2B5EF4-FFF2-40B4-BE49-F238E27FC236}">
                <a16:creationId xmlns:a16="http://schemas.microsoft.com/office/drawing/2014/main" id="{C23E1D03-FDA6-46D2-A823-C41D449231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0" name="Picture 9">
            <a:extLst>
              <a:ext uri="{FF2B5EF4-FFF2-40B4-BE49-F238E27FC236}">
                <a16:creationId xmlns:a16="http://schemas.microsoft.com/office/drawing/2014/main" id="{5DEF3249-0178-47C1-9DAF-B88A0583C0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1" name="Rounded Rectangle 31">
            <a:extLst>
              <a:ext uri="{FF2B5EF4-FFF2-40B4-BE49-F238E27FC236}">
                <a16:creationId xmlns:a16="http://schemas.microsoft.com/office/drawing/2014/main" id="{47E8EEC3-C479-4063-A3F9-908E905196D1}"/>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Rectangle 11">
            <a:extLst>
              <a:ext uri="{FF2B5EF4-FFF2-40B4-BE49-F238E27FC236}">
                <a16:creationId xmlns:a16="http://schemas.microsoft.com/office/drawing/2014/main" id="{00661A0B-EB07-45F3-9D9D-144A7B676BB7}"/>
              </a:ext>
            </a:extLst>
          </p:cNvPr>
          <p:cNvSpPr/>
          <p:nvPr/>
        </p:nvSpPr>
        <p:spPr>
          <a:xfrm>
            <a:off x="4317714" y="2089681"/>
            <a:ext cx="3462807"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Tiêu</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chí</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đánh</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Rectangle 12">
            <a:extLst>
              <a:ext uri="{FF2B5EF4-FFF2-40B4-BE49-F238E27FC236}">
                <a16:creationId xmlns:a16="http://schemas.microsoft.com/office/drawing/2014/main" id="{E6FA758E-7979-4B18-88BE-9EB086918029}"/>
              </a:ext>
            </a:extLst>
          </p:cNvPr>
          <p:cNvSpPr/>
          <p:nvPr/>
        </p:nvSpPr>
        <p:spPr>
          <a:xfrm>
            <a:off x="1995471" y="3166530"/>
            <a:ext cx="1842171"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endParaRPr lang="zh-CN"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Oval 13">
            <a:extLst>
              <a:ext uri="{FF2B5EF4-FFF2-40B4-BE49-F238E27FC236}">
                <a16:creationId xmlns:a16="http://schemas.microsoft.com/office/drawing/2014/main" id="{86BE3FBE-EEB9-4A0D-8BE9-F72D482E8520}"/>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1</a:t>
            </a:r>
            <a:endParaRPr lang="en-US" sz="28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5" name="Group 14">
            <a:extLst>
              <a:ext uri="{FF2B5EF4-FFF2-40B4-BE49-F238E27FC236}">
                <a16:creationId xmlns:a16="http://schemas.microsoft.com/office/drawing/2014/main" id="{99598D1A-7871-4AD9-A249-D2ACF037E21B}"/>
              </a:ext>
            </a:extLst>
          </p:cNvPr>
          <p:cNvGrpSpPr/>
          <p:nvPr/>
        </p:nvGrpSpPr>
        <p:grpSpPr>
          <a:xfrm>
            <a:off x="1261405" y="3855714"/>
            <a:ext cx="3645680" cy="607107"/>
            <a:chOff x="1717199" y="4363552"/>
            <a:chExt cx="3645680" cy="607107"/>
          </a:xfrm>
        </p:grpSpPr>
        <p:sp>
          <p:nvSpPr>
            <p:cNvPr id="16" name="Rounded Rectangle 36">
              <a:extLst>
                <a:ext uri="{FF2B5EF4-FFF2-40B4-BE49-F238E27FC236}">
                  <a16:creationId xmlns:a16="http://schemas.microsoft.com/office/drawing/2014/main" id="{0E5F27A3-3E52-40FC-A8ED-A32F1C42C07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Rectangle 16">
              <a:extLst>
                <a:ext uri="{FF2B5EF4-FFF2-40B4-BE49-F238E27FC236}">
                  <a16:creationId xmlns:a16="http://schemas.microsoft.com/office/drawing/2014/main" id="{AF2AFE6D-3757-4CE9-A1D5-D37C4FC4CD76}"/>
                </a:ext>
              </a:extLst>
            </p:cNvPr>
            <p:cNvSpPr/>
            <p:nvPr/>
          </p:nvSpPr>
          <p:spPr>
            <a:xfrm>
              <a:off x="2451265" y="4363552"/>
              <a:ext cx="1810111"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to,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Oval 17">
              <a:extLst>
                <a:ext uri="{FF2B5EF4-FFF2-40B4-BE49-F238E27FC236}">
                  <a16:creationId xmlns:a16="http://schemas.microsoft.com/office/drawing/2014/main" id="{B5EB9342-0DF0-4FEF-8553-F04E96BE150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2</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19" name="Group 18">
            <a:extLst>
              <a:ext uri="{FF2B5EF4-FFF2-40B4-BE49-F238E27FC236}">
                <a16:creationId xmlns:a16="http://schemas.microsoft.com/office/drawing/2014/main" id="{43B99DE0-568E-42AD-AA93-36508CE68D86}"/>
              </a:ext>
            </a:extLst>
          </p:cNvPr>
          <p:cNvGrpSpPr/>
          <p:nvPr/>
        </p:nvGrpSpPr>
        <p:grpSpPr>
          <a:xfrm>
            <a:off x="1261405" y="4594182"/>
            <a:ext cx="5119273" cy="591785"/>
            <a:chOff x="1717199" y="5199333"/>
            <a:chExt cx="5119273" cy="591785"/>
          </a:xfrm>
        </p:grpSpPr>
        <p:sp>
          <p:nvSpPr>
            <p:cNvPr id="20" name="Rounded Rectangle 40">
              <a:extLst>
                <a:ext uri="{FF2B5EF4-FFF2-40B4-BE49-F238E27FC236}">
                  <a16:creationId xmlns:a16="http://schemas.microsoft.com/office/drawing/2014/main" id="{8D7D42E4-BAE0-4D7F-96CA-438438C579A8}"/>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Rectangle 20">
              <a:extLst>
                <a:ext uri="{FF2B5EF4-FFF2-40B4-BE49-F238E27FC236}">
                  <a16:creationId xmlns:a16="http://schemas.microsoft.com/office/drawing/2014/main" id="{91CE43CD-5CC2-4146-98B1-0D5C288CE9A5}"/>
                </a:ext>
              </a:extLst>
            </p:cNvPr>
            <p:cNvSpPr/>
            <p:nvPr/>
          </p:nvSpPr>
          <p:spPr>
            <a:xfrm>
              <a:off x="2451265" y="5199333"/>
              <a:ext cx="3584636"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Oval 21">
              <a:extLst>
                <a:ext uri="{FF2B5EF4-FFF2-40B4-BE49-F238E27FC236}">
                  <a16:creationId xmlns:a16="http://schemas.microsoft.com/office/drawing/2014/main" id="{3A66EC4F-E406-4263-8433-4B6420E50563}"/>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3</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2A817713-2DEA-4DFD-AD75-4C45B3FD146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F087B1B1-9C43-40E2-9063-5FB099C3D44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C54720D2-80C9-439B-BBC6-E68984AF56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33B55D26-8821-491C-ACC9-D37C81FA6FA0}"/>
              </a:ext>
            </a:extLst>
          </p:cNvPr>
          <p:cNvGrpSpPr/>
          <p:nvPr/>
        </p:nvGrpSpPr>
        <p:grpSpPr>
          <a:xfrm>
            <a:off x="1261405" y="5281954"/>
            <a:ext cx="8097635" cy="591785"/>
            <a:chOff x="1717199" y="5199333"/>
            <a:chExt cx="8097635" cy="591785"/>
          </a:xfrm>
        </p:grpSpPr>
        <p:sp>
          <p:nvSpPr>
            <p:cNvPr id="27" name="Rounded Rectangle 47">
              <a:extLst>
                <a:ext uri="{FF2B5EF4-FFF2-40B4-BE49-F238E27FC236}">
                  <a16:creationId xmlns:a16="http://schemas.microsoft.com/office/drawing/2014/main" id="{0A1F3D35-C72B-47CC-9E98-BFB237D6BB38}"/>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8" name="Rectangle 27">
              <a:extLst>
                <a:ext uri="{FF2B5EF4-FFF2-40B4-BE49-F238E27FC236}">
                  <a16:creationId xmlns:a16="http://schemas.microsoft.com/office/drawing/2014/main" id="{DA218E11-BD44-4002-B920-FD7009717881}"/>
                </a:ext>
              </a:extLst>
            </p:cNvPr>
            <p:cNvSpPr/>
            <p:nvPr/>
          </p:nvSpPr>
          <p:spPr>
            <a:xfrm>
              <a:off x="2414689" y="5199333"/>
              <a:ext cx="6046848"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Giọng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nhấn</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giọng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phù</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hợp</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Oval 28">
              <a:extLst>
                <a:ext uri="{FF2B5EF4-FFF2-40B4-BE49-F238E27FC236}">
                  <a16:creationId xmlns:a16="http://schemas.microsoft.com/office/drawing/2014/main" id="{0287B107-7BC9-468A-9416-C28269875758}"/>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4</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 descr="Star Cartoon Images, Stock Photos &amp;amp; Vectors | Shutterstock">
            <a:extLst>
              <a:ext uri="{FF2B5EF4-FFF2-40B4-BE49-F238E27FC236}">
                <a16:creationId xmlns:a16="http://schemas.microsoft.com/office/drawing/2014/main" id="{3D49EBA9-EF6D-4F56-992F-5A9839DAB7A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537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par>
                                <p:cTn id="38" presetID="22" presetClass="entr" presetSubtype="4"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0A93CD5-1977-853C-8CF0-300EF5D3F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a16="http://schemas.microsoft.com/office/drawing/2014/main" id="{5F11C917-A853-4891-A468-D6B9EAD7D7E4}"/>
              </a:ext>
            </a:extLst>
          </p:cNvPr>
          <p:cNvSpPr txBox="1"/>
          <p:nvPr/>
        </p:nvSpPr>
        <p:spPr>
          <a:xfrm>
            <a:off x="323850" y="0"/>
            <a:ext cx="11868150"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7336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FC5E7FB-82E7-F298-71CD-09B0B05D108D}"/>
              </a:ext>
            </a:extLst>
          </p:cNvPr>
          <p:cNvPicPr>
            <a:picLocks noChangeAspect="1"/>
          </p:cNvPicPr>
          <p:nvPr/>
        </p:nvPicPr>
        <p:blipFill rotWithShape="1">
          <a:blip r:embed="rId2">
            <a:extLst>
              <a:ext uri="{28A0092B-C50C-407E-A947-70E740481C1C}">
                <a14:useLocalDpi xmlns:a14="http://schemas.microsoft.com/office/drawing/2010/main" val="0"/>
              </a:ext>
            </a:extLst>
          </a:blip>
          <a:srcRect t="71715"/>
          <a:stretch/>
        </p:blipFill>
        <p:spPr>
          <a:xfrm>
            <a:off x="0" y="0"/>
            <a:ext cx="12192000" cy="1770497"/>
          </a:xfrm>
          <a:prstGeom prst="rect">
            <a:avLst/>
          </a:prstGeom>
        </p:spPr>
      </p:pic>
      <p:pic>
        <p:nvPicPr>
          <p:cNvPr id="21" name="图片 20">
            <a:extLst>
              <a:ext uri="{FF2B5EF4-FFF2-40B4-BE49-F238E27FC236}">
                <a16:creationId xmlns:a16="http://schemas.microsoft.com/office/drawing/2014/main" id="{49A5F29C-E500-1A86-D295-3640BB12F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9999254" y="4814722"/>
            <a:ext cx="2212994" cy="2043278"/>
          </a:xfrm>
          <a:prstGeom prst="rect">
            <a:avLst/>
          </a:prstGeom>
        </p:spPr>
      </p:pic>
      <p:grpSp>
        <p:nvGrpSpPr>
          <p:cNvPr id="14" name="Group 13">
            <a:extLst>
              <a:ext uri="{FF2B5EF4-FFF2-40B4-BE49-F238E27FC236}">
                <a16:creationId xmlns:a16="http://schemas.microsoft.com/office/drawing/2014/main" id="{8269CB8B-ACFF-48D3-A66E-FF81DBFFDAC1}"/>
              </a:ext>
            </a:extLst>
          </p:cNvPr>
          <p:cNvGrpSpPr/>
          <p:nvPr/>
        </p:nvGrpSpPr>
        <p:grpSpPr>
          <a:xfrm>
            <a:off x="3070895" y="1213150"/>
            <a:ext cx="6151397" cy="5644850"/>
            <a:chOff x="2966120" y="254413"/>
            <a:chExt cx="6151397" cy="5644850"/>
          </a:xfrm>
        </p:grpSpPr>
        <p:pic>
          <p:nvPicPr>
            <p:cNvPr id="15" name="Picture 14" descr="Icon&#10;&#10;Description automatically generated">
              <a:extLst>
                <a:ext uri="{FF2B5EF4-FFF2-40B4-BE49-F238E27FC236}">
                  <a16:creationId xmlns:a16="http://schemas.microsoft.com/office/drawing/2014/main" id="{4B46FCA5-C797-4680-A51F-7D2DF9E4E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6" name="Picture 15">
              <a:extLst>
                <a:ext uri="{FF2B5EF4-FFF2-40B4-BE49-F238E27FC236}">
                  <a16:creationId xmlns:a16="http://schemas.microsoft.com/office/drawing/2014/main" id="{F6B11813-1D01-4B6E-8EF2-2DB4932D9C81}"/>
                </a:ext>
              </a:extLst>
            </p:cNvPr>
            <p:cNvPicPr>
              <a:picLocks noChangeAspect="1"/>
            </p:cNvPicPr>
            <p:nvPr/>
          </p:nvPicPr>
          <p:blipFill>
            <a:blip r:embed="rId5"/>
            <a:stretch>
              <a:fillRect/>
            </a:stretch>
          </p:blipFill>
          <p:spPr>
            <a:xfrm>
              <a:off x="2966120" y="1233819"/>
              <a:ext cx="6151397" cy="3188484"/>
            </a:xfrm>
            <a:prstGeom prst="rect">
              <a:avLst/>
            </a:prstGeom>
          </p:spPr>
        </p:pic>
      </p:grpSp>
      <p:pic>
        <p:nvPicPr>
          <p:cNvPr id="18" name="图片 8">
            <a:extLst>
              <a:ext uri="{FF2B5EF4-FFF2-40B4-BE49-F238E27FC236}">
                <a16:creationId xmlns:a16="http://schemas.microsoft.com/office/drawing/2014/main" id="{ED89A43B-9889-4791-890F-3CE122849F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090879" y="3962400"/>
            <a:ext cx="4954876" cy="3499128"/>
          </a:xfrm>
          <a:prstGeom prst="rect">
            <a:avLst/>
          </a:prstGeom>
        </p:spPr>
      </p:pic>
      <p:sp>
        <p:nvSpPr>
          <p:cNvPr id="20" name="TextBox 19">
            <a:extLst>
              <a:ext uri="{FF2B5EF4-FFF2-40B4-BE49-F238E27FC236}">
                <a16:creationId xmlns:a16="http://schemas.microsoft.com/office/drawing/2014/main" id="{5CB57C0E-11FE-4341-A081-303917E9A418}"/>
              </a:ext>
            </a:extLst>
          </p:cNvPr>
          <p:cNvSpPr txBox="1"/>
          <p:nvPr/>
        </p:nvSpPr>
        <p:spPr>
          <a:xfrm>
            <a:off x="2769780" y="81148"/>
            <a:ext cx="734709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Thiết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kế</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a:t>
            </a:r>
            <a:r>
              <a:rPr lang="en-US" dirty="0">
                <a:latin typeface="Arial-Rounded" panose="020B0500000000000000" pitchFamily="34" charset="0"/>
                <a:ea typeface="Arial-Rounded" panose="020B0500000000000000" pitchFamily="34" charset="0"/>
                <a:cs typeface="Arial-Rounded" panose="020B0500000000000000" pitchFamily="34" charset="0"/>
                <a:hlinkClick r:id="rId7"/>
              </a:rPr>
              <a:t>https://www.facebook.com/huongthaoGADT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832543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450" decel="100000" fill="hold"/>
                                        <p:tgtEl>
                                          <p:spTgt spid="1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91127C0-44F5-4133-8722-8A169E293186}"/>
              </a:ext>
            </a:extLst>
          </p:cNvPr>
          <p:cNvSpPr/>
          <p:nvPr/>
        </p:nvSpPr>
        <p:spPr>
          <a:xfrm>
            <a:off x="3701611" y="287841"/>
            <a:ext cx="5363515" cy="86177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9BEFBE17-D528-49A9-9B4A-71DBBC3B4C7E}"/>
              </a:ext>
            </a:extLst>
          </p:cNvPr>
          <p:cNvSpPr txBox="1"/>
          <p:nvPr/>
        </p:nvSpPr>
        <p:spPr>
          <a:xfrm>
            <a:off x="3701611" y="303228"/>
            <a:ext cx="53635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nvGrpSpPr>
          <p:cNvPr id="4" name="Group 3">
            <a:extLst>
              <a:ext uri="{FF2B5EF4-FFF2-40B4-BE49-F238E27FC236}">
                <a16:creationId xmlns:a16="http://schemas.microsoft.com/office/drawing/2014/main" id="{DAB14F75-41AF-4DA9-A248-69149494A341}"/>
              </a:ext>
            </a:extLst>
          </p:cNvPr>
          <p:cNvGrpSpPr/>
          <p:nvPr/>
        </p:nvGrpSpPr>
        <p:grpSpPr>
          <a:xfrm>
            <a:off x="497759" y="1733841"/>
            <a:ext cx="5278008" cy="1858934"/>
            <a:chOff x="245658" y="1570066"/>
            <a:chExt cx="5040575" cy="1858934"/>
          </a:xfrm>
        </p:grpSpPr>
        <p:sp>
          <p:nvSpPr>
            <p:cNvPr id="5" name="Rectangle: Rounded Corners 4">
              <a:extLst>
                <a:ext uri="{FF2B5EF4-FFF2-40B4-BE49-F238E27FC236}">
                  <a16:creationId xmlns:a16="http://schemas.microsoft.com/office/drawing/2014/main" id="{330B27C1-BB60-4B3A-95CB-8257BA679BA3}"/>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15950D8B-171A-4092-A698-AFC8327EB158}"/>
                </a:ext>
              </a:extLst>
            </p:cNvPr>
            <p:cNvSpPr txBox="1"/>
            <p:nvPr/>
          </p:nvSpPr>
          <p:spPr>
            <a:xfrm>
              <a:off x="1156561" y="1720339"/>
              <a:ext cx="402283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 cho trông như thế nào trong ngày đầu tiên về nhà bạn nhỏ?</a:t>
              </a:r>
            </a:p>
          </p:txBody>
        </p:sp>
        <p:pic>
          <p:nvPicPr>
            <p:cNvPr id="7" name="Picture 6" descr="A picture containing icon&#10;&#10;Description automatically generated">
              <a:extLst>
                <a:ext uri="{FF2B5EF4-FFF2-40B4-BE49-F238E27FC236}">
                  <a16:creationId xmlns:a16="http://schemas.microsoft.com/office/drawing/2014/main" id="{A83EC56F-0F6D-4AC3-A45D-00D1AB17DC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56F7050D-5911-43AA-94CE-DC41F932E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940" y="1944177"/>
              <a:ext cx="333786" cy="588633"/>
            </a:xfrm>
            <a:prstGeom prst="rect">
              <a:avLst/>
            </a:prstGeom>
          </p:spPr>
        </p:pic>
      </p:grpSp>
      <p:grpSp>
        <p:nvGrpSpPr>
          <p:cNvPr id="9" name="Group 8">
            <a:extLst>
              <a:ext uri="{FF2B5EF4-FFF2-40B4-BE49-F238E27FC236}">
                <a16:creationId xmlns:a16="http://schemas.microsoft.com/office/drawing/2014/main" id="{8D278698-9745-479F-9437-DCC5DE297C58}"/>
              </a:ext>
            </a:extLst>
          </p:cNvPr>
          <p:cNvGrpSpPr/>
          <p:nvPr/>
        </p:nvGrpSpPr>
        <p:grpSpPr>
          <a:xfrm>
            <a:off x="6653666" y="1733841"/>
            <a:ext cx="5538334" cy="1858934"/>
            <a:chOff x="245658" y="1570066"/>
            <a:chExt cx="5040575" cy="1858934"/>
          </a:xfrm>
        </p:grpSpPr>
        <p:sp>
          <p:nvSpPr>
            <p:cNvPr id="10" name="Rectangle: Rounded Corners 9">
              <a:extLst>
                <a:ext uri="{FF2B5EF4-FFF2-40B4-BE49-F238E27FC236}">
                  <a16:creationId xmlns:a16="http://schemas.microsoft.com/office/drawing/2014/main" id="{08DABF7E-13F6-46C2-8F05-18F07BC3210B}"/>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745341F3-6129-4279-9CA2-DA06EDC36EA7}"/>
                </a:ext>
              </a:extLst>
            </p:cNvPr>
            <p:cNvSpPr txBox="1"/>
            <p:nvPr/>
          </p:nvSpPr>
          <p:spPr>
            <a:xfrm>
              <a:off x="1281303" y="1811987"/>
              <a:ext cx="399554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 chó được đặt tên là gì và biết làm những gì?</a:t>
              </a:r>
            </a:p>
          </p:txBody>
        </p:sp>
        <p:pic>
          <p:nvPicPr>
            <p:cNvPr id="12" name="Picture 11" descr="A picture containing icon&#10;&#10;Description automatically generated">
              <a:extLst>
                <a:ext uri="{FF2B5EF4-FFF2-40B4-BE49-F238E27FC236}">
                  <a16:creationId xmlns:a16="http://schemas.microsoft.com/office/drawing/2014/main" id="{473CD0A9-CFF3-442B-B139-2DBD7A40D0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3" name="Picture 12">
              <a:extLst>
                <a:ext uri="{FF2B5EF4-FFF2-40B4-BE49-F238E27FC236}">
                  <a16:creationId xmlns:a16="http://schemas.microsoft.com/office/drawing/2014/main" id="{DAFD6240-B2BB-463D-A265-A2EE70A07C7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8644" y="1944177"/>
              <a:ext cx="423244" cy="589023"/>
            </a:xfrm>
            <a:prstGeom prst="rect">
              <a:avLst/>
            </a:prstGeom>
          </p:spPr>
        </p:pic>
      </p:grpSp>
      <p:grpSp>
        <p:nvGrpSpPr>
          <p:cNvPr id="14" name="Group 13">
            <a:extLst>
              <a:ext uri="{FF2B5EF4-FFF2-40B4-BE49-F238E27FC236}">
                <a16:creationId xmlns:a16="http://schemas.microsoft.com/office/drawing/2014/main" id="{CCD9ADB7-12FA-42D3-83F0-3BCF47151BA0}"/>
              </a:ext>
            </a:extLst>
          </p:cNvPr>
          <p:cNvGrpSpPr/>
          <p:nvPr/>
        </p:nvGrpSpPr>
        <p:grpSpPr>
          <a:xfrm>
            <a:off x="497759" y="4269984"/>
            <a:ext cx="5363515" cy="1858934"/>
            <a:chOff x="245658" y="1570066"/>
            <a:chExt cx="5040575" cy="1858934"/>
          </a:xfrm>
        </p:grpSpPr>
        <p:sp>
          <p:nvSpPr>
            <p:cNvPr id="15" name="Rectangle: Rounded Corners 14">
              <a:extLst>
                <a:ext uri="{FF2B5EF4-FFF2-40B4-BE49-F238E27FC236}">
                  <a16:creationId xmlns:a16="http://schemas.microsoft.com/office/drawing/2014/main" id="{3A0D3E22-1F68-4E55-B30E-E846C619B5C8}"/>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5398AD3E-B6AB-41C4-BD19-1340395CBA9B}"/>
                </a:ext>
              </a:extLst>
            </p:cNvPr>
            <p:cNvSpPr txBox="1"/>
            <p:nvPr/>
          </p:nvSpPr>
          <p:spPr>
            <a:xfrm>
              <a:off x="1267361" y="1812124"/>
              <a:ext cx="388882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hãy nói về sở thích của chú chó.</a:t>
              </a:r>
            </a:p>
          </p:txBody>
        </p:sp>
        <p:pic>
          <p:nvPicPr>
            <p:cNvPr id="17" name="Picture 16" descr="A picture containing icon&#10;&#10;Description automatically generated">
              <a:extLst>
                <a:ext uri="{FF2B5EF4-FFF2-40B4-BE49-F238E27FC236}">
                  <a16:creationId xmlns:a16="http://schemas.microsoft.com/office/drawing/2014/main" id="{E8162EA7-2EA5-4613-9E41-BF40E1A87F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8" name="Picture 17">
              <a:extLst>
                <a:ext uri="{FF2B5EF4-FFF2-40B4-BE49-F238E27FC236}">
                  <a16:creationId xmlns:a16="http://schemas.microsoft.com/office/drawing/2014/main" id="{94AF4F6C-1BDA-4E12-BA76-514FAA59423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29587" y="1932482"/>
              <a:ext cx="407725" cy="536222"/>
            </a:xfrm>
            <a:prstGeom prst="rect">
              <a:avLst/>
            </a:prstGeom>
          </p:spPr>
        </p:pic>
      </p:grpSp>
      <p:grpSp>
        <p:nvGrpSpPr>
          <p:cNvPr id="19" name="Group 18">
            <a:extLst>
              <a:ext uri="{FF2B5EF4-FFF2-40B4-BE49-F238E27FC236}">
                <a16:creationId xmlns:a16="http://schemas.microsoft.com/office/drawing/2014/main" id="{17AE5814-B9A3-481C-9CFF-516ACB2B6885}"/>
              </a:ext>
            </a:extLst>
          </p:cNvPr>
          <p:cNvGrpSpPr/>
          <p:nvPr/>
        </p:nvGrpSpPr>
        <p:grpSpPr>
          <a:xfrm>
            <a:off x="6653665" y="4269984"/>
            <a:ext cx="5466934" cy="2455147"/>
            <a:chOff x="245658" y="1570066"/>
            <a:chExt cx="5040576" cy="1858934"/>
          </a:xfrm>
        </p:grpSpPr>
        <p:sp>
          <p:nvSpPr>
            <p:cNvPr id="20" name="Rectangle: Rounded Corners 19">
              <a:extLst>
                <a:ext uri="{FF2B5EF4-FFF2-40B4-BE49-F238E27FC236}">
                  <a16:creationId xmlns:a16="http://schemas.microsoft.com/office/drawing/2014/main" id="{AE8D8D21-61A7-4AD4-8FCE-BC63338203C8}"/>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E098B97F-2E5F-4258-A318-DC16DF7F62A0}"/>
                </a:ext>
              </a:extLst>
            </p:cNvPr>
            <p:cNvSpPr txBox="1"/>
            <p:nvPr/>
          </p:nvSpPr>
          <p:spPr>
            <a:xfrm>
              <a:off x="975552" y="1694824"/>
              <a:ext cx="4310682" cy="15613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 những chi tiết thể hiện tình cảm giữa bạn nhỏ và chú chó. Em nghĩ gì về tình cảm đó?</a:t>
              </a:r>
            </a:p>
          </p:txBody>
        </p:sp>
        <p:pic>
          <p:nvPicPr>
            <p:cNvPr id="22" name="Picture 21" descr="A picture containing icon&#10;&#10;Description automatically generated">
              <a:extLst>
                <a:ext uri="{FF2B5EF4-FFF2-40B4-BE49-F238E27FC236}">
                  <a16:creationId xmlns:a16="http://schemas.microsoft.com/office/drawing/2014/main" id="{502A1A62-7E81-4D23-9CA2-A4D6224B5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349" y="2462439"/>
              <a:ext cx="544202" cy="698084"/>
            </a:xfrm>
            <a:prstGeom prst="rect">
              <a:avLst/>
            </a:prstGeom>
          </p:spPr>
        </p:pic>
        <p:pic>
          <p:nvPicPr>
            <p:cNvPr id="23" name="Picture 22">
              <a:extLst>
                <a:ext uri="{FF2B5EF4-FFF2-40B4-BE49-F238E27FC236}">
                  <a16:creationId xmlns:a16="http://schemas.microsoft.com/office/drawing/2014/main" id="{B0E82CE7-A7BA-44B4-9485-063BA1C6C0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43837" y="1873257"/>
              <a:ext cx="407725" cy="548190"/>
            </a:xfrm>
            <a:prstGeom prst="rect">
              <a:avLst/>
            </a:prstGeom>
          </p:spPr>
        </p:pic>
      </p:grpSp>
    </p:spTree>
    <p:extLst>
      <p:ext uri="{BB962C8B-B14F-4D97-AF65-F5344CB8AC3E}">
        <p14:creationId xmlns:p14="http://schemas.microsoft.com/office/powerpoint/2010/main" val="14732326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2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
                                        <p:tgtEl>
                                          <p:spTgt spid="2"/>
                                        </p:tgtEl>
                                      </p:cBhvr>
                                    </p:animEffect>
                                  </p:childTnLst>
                                </p:cTn>
                              </p:par>
                            </p:childTnLst>
                          </p:cTn>
                        </p:par>
                        <p:par>
                          <p:cTn id="11" fill="hold">
                            <p:stCondLst>
                              <p:cond delay="200"/>
                            </p:stCondLst>
                            <p:childTnLst>
                              <p:par>
                                <p:cTn id="12" presetID="34" presetClass="emph" presetSubtype="0" fill="hold" grpId="1" nodeType="afterEffect">
                                  <p:stCondLst>
                                    <p:cond delay="0"/>
                                  </p:stCondLst>
                                  <p:iterate type="lt">
                                    <p:tmPct val="10000"/>
                                  </p:iterate>
                                  <p:childTnLst>
                                    <p:animMotion origin="layout" path="M -1.875E-6 3.33333E-6 L -1.875E-6 -0.07223 " pathEditMode="relative" rAng="0" ptsTypes="AA">
                                      <p:cBhvr>
                                        <p:cTn id="13" dur="250" accel="50000" decel="50000" autoRev="1" fill="hold">
                                          <p:stCondLst>
                                            <p:cond delay="0"/>
                                          </p:stCondLst>
                                        </p:cTn>
                                        <p:tgtEl>
                                          <p:spTgt spid="3"/>
                                        </p:tgtEl>
                                        <p:attrNameLst>
                                          <p:attrName>ppt_x</p:attrName>
                                          <p:attrName>ppt_y</p:attrName>
                                        </p:attrNameLst>
                                      </p:cBhvr>
                                      <p:rCtr x="0" y="-3611"/>
                                    </p:animMotion>
                                    <p:animRot by="1500000">
                                      <p:cBhvr>
                                        <p:cTn id="14" dur="125" fill="hold">
                                          <p:stCondLst>
                                            <p:cond delay="0"/>
                                          </p:stCondLst>
                                        </p:cTn>
                                        <p:tgtEl>
                                          <p:spTgt spid="3"/>
                                        </p:tgtEl>
                                        <p:attrNameLst>
                                          <p:attrName>r</p:attrName>
                                        </p:attrNameLst>
                                      </p:cBhvr>
                                    </p:animRot>
                                    <p:animRot by="-1500000">
                                      <p:cBhvr>
                                        <p:cTn id="15" dur="125" fill="hold">
                                          <p:stCondLst>
                                            <p:cond delay="125"/>
                                          </p:stCondLst>
                                        </p:cTn>
                                        <p:tgtEl>
                                          <p:spTgt spid="3"/>
                                        </p:tgtEl>
                                        <p:attrNameLst>
                                          <p:attrName>r</p:attrName>
                                        </p:attrNameLst>
                                      </p:cBhvr>
                                    </p:animRot>
                                    <p:animRot by="-1500000">
                                      <p:cBhvr>
                                        <p:cTn id="16" dur="125" fill="hold">
                                          <p:stCondLst>
                                            <p:cond delay="250"/>
                                          </p:stCondLst>
                                        </p:cTn>
                                        <p:tgtEl>
                                          <p:spTgt spid="3"/>
                                        </p:tgtEl>
                                        <p:attrNameLst>
                                          <p:attrName>r</p:attrName>
                                        </p:attrNameLst>
                                      </p:cBhvr>
                                    </p:animRot>
                                    <p:animRot by="1500000">
                                      <p:cBhvr>
                                        <p:cTn id="17" dur="125" fill="hold">
                                          <p:stCondLst>
                                            <p:cond delay="375"/>
                                          </p:stCondLst>
                                        </p:cTn>
                                        <p:tgtEl>
                                          <p:spTgt spid="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2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2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2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2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668977" y="-1533490"/>
            <a:ext cx="6854047" cy="648564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572013" y="3088860"/>
            <a:ext cx="1923581" cy="2959355"/>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8480382" y="3852107"/>
            <a:ext cx="3282808" cy="2552383"/>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99186" y="3806723"/>
            <a:ext cx="1922893" cy="2643151"/>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856449" y="4837291"/>
            <a:ext cx="2150111" cy="1612583"/>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39536" y="3806723"/>
            <a:ext cx="1693185" cy="2761566"/>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6560" y="127000"/>
            <a:ext cx="1049977" cy="700860"/>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766242" y="351172"/>
            <a:ext cx="714140" cy="476689"/>
          </a:xfrm>
          <a:prstGeom prst="rect">
            <a:avLst/>
          </a:prstGeom>
        </p:spPr>
      </p:pic>
      <p:pic>
        <p:nvPicPr>
          <p:cNvPr id="17" name="Picture 1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32721" y="5882489"/>
            <a:ext cx="378905" cy="685800"/>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8868439" y="5747270"/>
            <a:ext cx="496106" cy="849861"/>
          </a:xfrm>
          <a:prstGeom prst="rect">
            <a:avLst/>
          </a:prstGeom>
        </p:spPr>
      </p:pic>
      <p:sp>
        <p:nvSpPr>
          <p:cNvPr id="20" name="TextBox 20"/>
          <p:cNvSpPr txBox="1"/>
          <p:nvPr/>
        </p:nvSpPr>
        <p:spPr>
          <a:xfrm>
            <a:off x="2692578" y="1052372"/>
            <a:ext cx="6836922" cy="743793"/>
          </a:xfrm>
          <a:prstGeom prst="rect">
            <a:avLst/>
          </a:prstGeom>
        </p:spPr>
        <p:txBody>
          <a:bodyPr lIns="0" tIns="0" rIns="0" bIns="0" rtlCol="0" anchor="t">
            <a:spAutoFit/>
          </a:bodyPr>
          <a:lstStyle/>
          <a:p>
            <a:pPr algn="ctr" defTabSz="609630">
              <a:lnSpc>
                <a:spcPts val="5833"/>
              </a:lnSpc>
              <a:spcBef>
                <a:spcPct val="0"/>
              </a:spcBef>
            </a:pPr>
            <a:r>
              <a:rPr lang="en-US" sz="5334" dirty="0">
                <a:solidFill>
                  <a:srgbClr val="4BACC6">
                    <a:lumMod val="50000"/>
                  </a:srgbClr>
                </a:solidFill>
                <a:latin typeface="SVN-Appleberry" panose="02040603050506020204" pitchFamily="18" charset="0"/>
              </a:rPr>
              <a:t>TRÒ CHƠI</a:t>
            </a:r>
          </a:p>
        </p:txBody>
      </p:sp>
      <p:pic>
        <p:nvPicPr>
          <p:cNvPr id="21" name="Picture 21"/>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7384792" y="5436532"/>
            <a:ext cx="738521" cy="1265132"/>
          </a:xfrm>
          <a:prstGeom prst="rect">
            <a:avLst/>
          </a:prstGeom>
        </p:spPr>
      </p:pic>
      <p:pic>
        <p:nvPicPr>
          <p:cNvPr id="22" name="Picture 22"/>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4540557" y="5084197"/>
            <a:ext cx="466003" cy="798293"/>
          </a:xfrm>
          <a:prstGeom prst="rect">
            <a:avLst/>
          </a:prstGeom>
        </p:spPr>
      </p:pic>
      <p:pic>
        <p:nvPicPr>
          <p:cNvPr id="23" name="Picture 2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6811116" y="5084197"/>
            <a:ext cx="399023" cy="683552"/>
          </a:xfrm>
          <a:prstGeom prst="rect">
            <a:avLst/>
          </a:prstGeom>
        </p:spPr>
      </p:pic>
      <p:pic>
        <p:nvPicPr>
          <p:cNvPr id="24" name="Picture 24"/>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80135" y="5483343"/>
            <a:ext cx="738521" cy="1265132"/>
          </a:xfrm>
          <a:prstGeom prst="rect">
            <a:avLst/>
          </a:prstGeom>
        </p:spPr>
      </p:pic>
      <p:pic>
        <p:nvPicPr>
          <p:cNvPr id="25" name="Picture 2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11615581" y="5826243"/>
            <a:ext cx="466003" cy="798293"/>
          </a:xfrm>
          <a:prstGeom prst="rect">
            <a:avLst/>
          </a:prstGeom>
        </p:spPr>
      </p:pic>
      <p:pic>
        <p:nvPicPr>
          <p:cNvPr id="26" name="Picture 24">
            <a:hlinkClick r:id="rId26" action="ppaction://hlinksldjump"/>
            <a:extLst>
              <a:ext uri="{FF2B5EF4-FFF2-40B4-BE49-F238E27FC236}">
                <a16:creationId xmlns:a16="http://schemas.microsoft.com/office/drawing/2014/main" id="{EC6BDEDB-3FB6-994E-5097-5CD7E56801BA}"/>
              </a:ext>
            </a:extLst>
          </p:cNvPr>
          <p:cNvPicPr>
            <a:picLocks noChangeAspect="1"/>
          </p:cNvPicPr>
          <p:nvPr/>
        </p:nvPicPr>
        <p:blipFill>
          <a:blip r:embed="rId27"/>
          <a:srcRect/>
          <a:stretch>
            <a:fillRect/>
          </a:stretch>
        </p:blipFill>
        <p:spPr>
          <a:xfrm>
            <a:off x="5042548" y="3534619"/>
            <a:ext cx="2056002" cy="2152882"/>
          </a:xfrm>
          <a:prstGeom prst="rect">
            <a:avLst/>
          </a:prstGeom>
        </p:spPr>
      </p:pic>
      <p:pic>
        <p:nvPicPr>
          <p:cNvPr id="27" name="Picture 26">
            <a:extLst>
              <a:ext uri="{FF2B5EF4-FFF2-40B4-BE49-F238E27FC236}">
                <a16:creationId xmlns:a16="http://schemas.microsoft.com/office/drawing/2014/main" id="{9136C3C7-1DAA-4CC2-83F8-153B05F6B456}"/>
              </a:ext>
            </a:extLst>
          </p:cNvPr>
          <p:cNvPicPr>
            <a:picLocks noChangeAspect="1"/>
          </p:cNvPicPr>
          <p:nvPr/>
        </p:nvPicPr>
        <p:blipFill>
          <a:blip r:embed="rId28"/>
          <a:stretch>
            <a:fillRect/>
          </a:stretch>
        </p:blipFill>
        <p:spPr>
          <a:xfrm>
            <a:off x="1744219" y="1415277"/>
            <a:ext cx="8760711" cy="3170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8728" y="-927951"/>
            <a:ext cx="6962686" cy="716878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6560" y="127000"/>
            <a:ext cx="1049977" cy="70086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766242" y="351172"/>
            <a:ext cx="714140" cy="476689"/>
          </a:xfrm>
          <a:prstGeom prst="rect">
            <a:avLst/>
          </a:prstGeom>
        </p:spPr>
      </p:pic>
      <p:grpSp>
        <p:nvGrpSpPr>
          <p:cNvPr id="12" name="Group 12"/>
          <p:cNvGrpSpPr/>
          <p:nvPr/>
        </p:nvGrpSpPr>
        <p:grpSpPr>
          <a:xfrm>
            <a:off x="759813" y="2421145"/>
            <a:ext cx="6560515" cy="3383429"/>
            <a:chOff x="0" y="0"/>
            <a:chExt cx="3328854" cy="1716777"/>
          </a:xfrm>
        </p:grpSpPr>
        <p:sp>
          <p:nvSpPr>
            <p:cNvPr id="13" name="Freeform 13"/>
            <p:cNvSpPr/>
            <p:nvPr/>
          </p:nvSpPr>
          <p:spPr>
            <a:xfrm>
              <a:off x="0" y="0"/>
              <a:ext cx="3328854" cy="1716777"/>
            </a:xfrm>
            <a:custGeom>
              <a:avLst/>
              <a:gdLst/>
              <a:ahLst/>
              <a:cxnLst/>
              <a:rect l="l" t="t" r="r" b="b"/>
              <a:pathLst>
                <a:path w="3328854" h="1716777">
                  <a:moveTo>
                    <a:pt x="3204394" y="1716777"/>
                  </a:moveTo>
                  <a:lnTo>
                    <a:pt x="124460" y="1716777"/>
                  </a:lnTo>
                  <a:cubicBezTo>
                    <a:pt x="55880" y="1716777"/>
                    <a:pt x="0" y="1660897"/>
                    <a:pt x="0" y="1592317"/>
                  </a:cubicBezTo>
                  <a:lnTo>
                    <a:pt x="0" y="124460"/>
                  </a:lnTo>
                  <a:cubicBezTo>
                    <a:pt x="0" y="55880"/>
                    <a:pt x="55880" y="0"/>
                    <a:pt x="124460" y="0"/>
                  </a:cubicBezTo>
                  <a:lnTo>
                    <a:pt x="3204394" y="0"/>
                  </a:lnTo>
                  <a:cubicBezTo>
                    <a:pt x="3272974" y="0"/>
                    <a:pt x="3328854" y="55880"/>
                    <a:pt x="3328854" y="124460"/>
                  </a:cubicBezTo>
                  <a:lnTo>
                    <a:pt x="3328854" y="1592317"/>
                  </a:lnTo>
                  <a:cubicBezTo>
                    <a:pt x="3328854" y="1660897"/>
                    <a:pt x="3272974" y="1716777"/>
                    <a:pt x="3204394" y="1716777"/>
                  </a:cubicBezTo>
                  <a:close/>
                </a:path>
              </a:pathLst>
            </a:custGeom>
            <a:solidFill>
              <a:srgbClr val="FFEB3C">
                <a:alpha val="60000"/>
              </a:srgbClr>
            </a:solidFill>
          </p:spPr>
        </p:sp>
      </p:grpSp>
      <p:sp>
        <p:nvSpPr>
          <p:cNvPr id="14" name="TextBox 14"/>
          <p:cNvSpPr txBox="1"/>
          <p:nvPr/>
        </p:nvSpPr>
        <p:spPr>
          <a:xfrm>
            <a:off x="690569" y="2681094"/>
            <a:ext cx="6363409" cy="2769989"/>
          </a:xfrm>
          <a:prstGeom prst="rect">
            <a:avLst/>
          </a:prstGeom>
        </p:spPr>
        <p:txBody>
          <a:bodyPr wrap="square" lIns="0" tIns="0" rIns="0" bIns="0" rtlCol="0" anchor="t">
            <a:spAutoFit/>
          </a:bodyPr>
          <a:lstStyle/>
          <a:p>
            <a:pPr marL="420991" lvl="1" algn="just" defTabSz="609630"/>
            <a:r>
              <a:rPr lang="en-US" sz="3600" dirty="0" err="1">
                <a:solidFill>
                  <a:srgbClr val="000000"/>
                </a:solidFill>
                <a:latin typeface="MTD Chalmers" pitchFamily="50" charset="0"/>
              </a:rPr>
              <a:t>Bạn</a:t>
            </a:r>
            <a:r>
              <a:rPr lang="en-US" sz="3600" dirty="0">
                <a:solidFill>
                  <a:srgbClr val="000000"/>
                </a:solidFill>
                <a:latin typeface="MTD Chalmers" pitchFamily="50" charset="0"/>
              </a:rPr>
              <a:t> </a:t>
            </a:r>
            <a:r>
              <a:rPr lang="en-US" sz="3600" dirty="0" err="1">
                <a:solidFill>
                  <a:srgbClr val="000000"/>
                </a:solidFill>
                <a:latin typeface="MTD Chalmers" pitchFamily="50" charset="0"/>
              </a:rPr>
              <a:t>có</a:t>
            </a:r>
            <a:r>
              <a:rPr lang="en-US" sz="3600" dirty="0">
                <a:solidFill>
                  <a:srgbClr val="000000"/>
                </a:solidFill>
                <a:latin typeface="MTD Chalmers" pitchFamily="50" charset="0"/>
              </a:rPr>
              <a:t> 4 con </a:t>
            </a:r>
            <a:r>
              <a:rPr lang="en-US" sz="3600" dirty="0" err="1">
                <a:solidFill>
                  <a:srgbClr val="000000"/>
                </a:solidFill>
                <a:latin typeface="MTD Chalmers" pitchFamily="50" charset="0"/>
              </a:rPr>
              <a:t>số</a:t>
            </a:r>
            <a:r>
              <a:rPr lang="en-US" sz="3600" dirty="0">
                <a:solidFill>
                  <a:srgbClr val="000000"/>
                </a:solidFill>
                <a:latin typeface="MTD Chalmers" pitchFamily="50" charset="0"/>
              </a:rPr>
              <a:t>, </a:t>
            </a:r>
            <a:r>
              <a:rPr lang="en-US" sz="3600" dirty="0" err="1">
                <a:solidFill>
                  <a:srgbClr val="000000"/>
                </a:solidFill>
                <a:latin typeface="MTD Chalmers" pitchFamily="50" charset="0"/>
              </a:rPr>
              <a:t>mỗi</a:t>
            </a:r>
            <a:r>
              <a:rPr lang="en-US" sz="3600" dirty="0">
                <a:solidFill>
                  <a:srgbClr val="000000"/>
                </a:solidFill>
                <a:latin typeface="MTD Chalmers" pitchFamily="50" charset="0"/>
              </a:rPr>
              <a:t> con </a:t>
            </a:r>
            <a:r>
              <a:rPr lang="en-US" sz="3600" dirty="0" err="1">
                <a:solidFill>
                  <a:srgbClr val="000000"/>
                </a:solidFill>
                <a:latin typeface="MTD Chalmers" pitchFamily="50" charset="0"/>
              </a:rPr>
              <a:t>số</a:t>
            </a:r>
            <a:r>
              <a:rPr lang="en-US" sz="3600" dirty="0">
                <a:solidFill>
                  <a:srgbClr val="000000"/>
                </a:solidFill>
                <a:latin typeface="MTD Chalmers" pitchFamily="50" charset="0"/>
              </a:rPr>
              <a:t> </a:t>
            </a:r>
            <a:r>
              <a:rPr lang="en-US" sz="3600" dirty="0" err="1">
                <a:solidFill>
                  <a:srgbClr val="000000"/>
                </a:solidFill>
                <a:latin typeface="MTD Chalmers" pitchFamily="50" charset="0"/>
              </a:rPr>
              <a:t>là</a:t>
            </a:r>
            <a:r>
              <a:rPr lang="en-US" sz="3600" dirty="0">
                <a:solidFill>
                  <a:srgbClr val="000000"/>
                </a:solidFill>
                <a:latin typeface="MTD Chalmers" pitchFamily="50" charset="0"/>
              </a:rPr>
              <a:t> </a:t>
            </a:r>
            <a:r>
              <a:rPr lang="en-US" sz="3600" dirty="0" err="1">
                <a:solidFill>
                  <a:srgbClr val="000000"/>
                </a:solidFill>
                <a:latin typeface="MTD Chalmers" pitchFamily="50" charset="0"/>
              </a:rPr>
              <a:t>một</a:t>
            </a:r>
            <a:r>
              <a:rPr lang="en-US" sz="3600" dirty="0">
                <a:solidFill>
                  <a:srgbClr val="000000"/>
                </a:solidFill>
                <a:latin typeface="MTD Chalmers" pitchFamily="50" charset="0"/>
              </a:rPr>
              <a:t> </a:t>
            </a:r>
            <a:r>
              <a:rPr lang="en-US" sz="3600" dirty="0" err="1">
                <a:solidFill>
                  <a:srgbClr val="000000"/>
                </a:solidFill>
                <a:latin typeface="MTD Chalmers" pitchFamily="50" charset="0"/>
              </a:rPr>
              <a:t>bí</a:t>
            </a:r>
            <a:r>
              <a:rPr lang="en-US" sz="3600" dirty="0">
                <a:solidFill>
                  <a:srgbClr val="000000"/>
                </a:solidFill>
                <a:latin typeface="MTD Chalmers" pitchFamily="50" charset="0"/>
              </a:rPr>
              <a:t> </a:t>
            </a:r>
            <a:r>
              <a:rPr lang="en-US" sz="3600" dirty="0" err="1">
                <a:solidFill>
                  <a:srgbClr val="000000"/>
                </a:solidFill>
                <a:latin typeface="MTD Chalmers" pitchFamily="50" charset="0"/>
              </a:rPr>
              <a:t>mật</a:t>
            </a:r>
            <a:r>
              <a:rPr lang="en-US" sz="3600" dirty="0">
                <a:solidFill>
                  <a:srgbClr val="000000"/>
                </a:solidFill>
                <a:latin typeface="MTD Chalmers" pitchFamily="50" charset="0"/>
              </a:rPr>
              <a:t>. </a:t>
            </a:r>
            <a:r>
              <a:rPr lang="en-US" sz="3600" dirty="0" err="1">
                <a:solidFill>
                  <a:srgbClr val="000000"/>
                </a:solidFill>
                <a:latin typeface="MTD Chalmers" pitchFamily="50" charset="0"/>
              </a:rPr>
              <a:t>Giải</a:t>
            </a:r>
            <a:r>
              <a:rPr lang="en-US" sz="3600" dirty="0">
                <a:solidFill>
                  <a:srgbClr val="000000"/>
                </a:solidFill>
                <a:latin typeface="MTD Chalmers" pitchFamily="50" charset="0"/>
              </a:rPr>
              <a:t> </a:t>
            </a:r>
            <a:r>
              <a:rPr lang="en-US" sz="3600" dirty="0" err="1">
                <a:solidFill>
                  <a:srgbClr val="000000"/>
                </a:solidFill>
                <a:latin typeface="MTD Chalmers" pitchFamily="50" charset="0"/>
              </a:rPr>
              <a:t>bí</a:t>
            </a:r>
            <a:r>
              <a:rPr lang="en-US" sz="3600" dirty="0">
                <a:solidFill>
                  <a:srgbClr val="000000"/>
                </a:solidFill>
                <a:latin typeface="MTD Chalmers" pitchFamily="50" charset="0"/>
              </a:rPr>
              <a:t> </a:t>
            </a:r>
            <a:r>
              <a:rPr lang="en-US" sz="3600" dirty="0" err="1">
                <a:solidFill>
                  <a:srgbClr val="000000"/>
                </a:solidFill>
                <a:latin typeface="MTD Chalmers" pitchFamily="50" charset="0"/>
              </a:rPr>
              <a:t>mật</a:t>
            </a:r>
            <a:r>
              <a:rPr lang="en-US" sz="3600" dirty="0">
                <a:solidFill>
                  <a:srgbClr val="000000"/>
                </a:solidFill>
                <a:latin typeface="MTD Chalmers" pitchFamily="50" charset="0"/>
              </a:rPr>
              <a:t> </a:t>
            </a:r>
            <a:r>
              <a:rPr lang="en-US" sz="3600" dirty="0" err="1">
                <a:solidFill>
                  <a:srgbClr val="000000"/>
                </a:solidFill>
                <a:latin typeface="MTD Chalmers" pitchFamily="50" charset="0"/>
              </a:rPr>
              <a:t>hình</a:t>
            </a:r>
            <a:r>
              <a:rPr lang="en-US" sz="3600" dirty="0">
                <a:solidFill>
                  <a:srgbClr val="000000"/>
                </a:solidFill>
                <a:latin typeface="MTD Chalmers" pitchFamily="50" charset="0"/>
              </a:rPr>
              <a:t> </a:t>
            </a:r>
            <a:r>
              <a:rPr lang="en-US" sz="3600" dirty="0" err="1">
                <a:solidFill>
                  <a:srgbClr val="000000"/>
                </a:solidFill>
                <a:latin typeface="MTD Chalmers" pitchFamily="50" charset="0"/>
              </a:rPr>
              <a:t>ảnh</a:t>
            </a:r>
            <a:r>
              <a:rPr lang="en-US" sz="3600" dirty="0">
                <a:solidFill>
                  <a:srgbClr val="000000"/>
                </a:solidFill>
                <a:latin typeface="MTD Chalmers" pitchFamily="50" charset="0"/>
              </a:rPr>
              <a:t> </a:t>
            </a:r>
            <a:r>
              <a:rPr lang="en-US" sz="3600" dirty="0" err="1">
                <a:solidFill>
                  <a:srgbClr val="000000"/>
                </a:solidFill>
                <a:latin typeface="MTD Chalmers" pitchFamily="50" charset="0"/>
              </a:rPr>
              <a:t>xuất</a:t>
            </a:r>
            <a:r>
              <a:rPr lang="en-US" sz="3600" dirty="0">
                <a:solidFill>
                  <a:srgbClr val="000000"/>
                </a:solidFill>
                <a:latin typeface="MTD Chalmers" pitchFamily="50" charset="0"/>
              </a:rPr>
              <a:t> </a:t>
            </a:r>
            <a:r>
              <a:rPr lang="en-US" sz="3600" dirty="0" err="1">
                <a:solidFill>
                  <a:srgbClr val="000000"/>
                </a:solidFill>
                <a:latin typeface="MTD Chalmers" pitchFamily="50" charset="0"/>
              </a:rPr>
              <a:t>hiện</a:t>
            </a:r>
            <a:r>
              <a:rPr lang="en-US" sz="3600" dirty="0">
                <a:solidFill>
                  <a:srgbClr val="000000"/>
                </a:solidFill>
                <a:latin typeface="MTD Chalmers" pitchFamily="50" charset="0"/>
              </a:rPr>
              <a:t>. Khi </a:t>
            </a:r>
            <a:r>
              <a:rPr lang="en-US" sz="3600" dirty="0" err="1">
                <a:solidFill>
                  <a:srgbClr val="000000"/>
                </a:solidFill>
                <a:latin typeface="MTD Chalmers" pitchFamily="50" charset="0"/>
              </a:rPr>
              <a:t>giải</a:t>
            </a:r>
            <a:r>
              <a:rPr lang="en-US" sz="3600" dirty="0">
                <a:solidFill>
                  <a:srgbClr val="000000"/>
                </a:solidFill>
                <a:latin typeface="MTD Chalmers" pitchFamily="50" charset="0"/>
              </a:rPr>
              <a:t> </a:t>
            </a:r>
            <a:r>
              <a:rPr lang="en-US" sz="3600" dirty="0" err="1">
                <a:solidFill>
                  <a:srgbClr val="000000"/>
                </a:solidFill>
                <a:latin typeface="MTD Chalmers" pitchFamily="50" charset="0"/>
              </a:rPr>
              <a:t>hết</a:t>
            </a:r>
            <a:r>
              <a:rPr lang="en-US" sz="3600" dirty="0">
                <a:solidFill>
                  <a:srgbClr val="000000"/>
                </a:solidFill>
                <a:latin typeface="MTD Chalmers" pitchFamily="50" charset="0"/>
              </a:rPr>
              <a:t> 4 ô </a:t>
            </a:r>
            <a:r>
              <a:rPr lang="en-US" sz="3600" dirty="0" err="1">
                <a:solidFill>
                  <a:srgbClr val="000000"/>
                </a:solidFill>
                <a:latin typeface="MTD Chalmers" pitchFamily="50" charset="0"/>
              </a:rPr>
              <a:t>số</a:t>
            </a:r>
            <a:r>
              <a:rPr lang="en-US" sz="3600" dirty="0">
                <a:solidFill>
                  <a:srgbClr val="000000"/>
                </a:solidFill>
                <a:latin typeface="MTD Chalmers" pitchFamily="50" charset="0"/>
              </a:rPr>
              <a:t>. </a:t>
            </a:r>
            <a:r>
              <a:rPr lang="en-US" sz="3600" dirty="0" err="1">
                <a:solidFill>
                  <a:srgbClr val="000000"/>
                </a:solidFill>
                <a:latin typeface="MTD Chalmers" pitchFamily="50" charset="0"/>
              </a:rPr>
              <a:t>Bạn</a:t>
            </a:r>
            <a:r>
              <a:rPr lang="en-US" sz="3600" dirty="0">
                <a:solidFill>
                  <a:srgbClr val="000000"/>
                </a:solidFill>
                <a:latin typeface="MTD Chalmers" pitchFamily="50" charset="0"/>
              </a:rPr>
              <a:t> </a:t>
            </a:r>
            <a:r>
              <a:rPr lang="en-US" sz="3600" dirty="0" err="1">
                <a:solidFill>
                  <a:srgbClr val="000000"/>
                </a:solidFill>
                <a:latin typeface="MTD Chalmers" pitchFamily="50" charset="0"/>
              </a:rPr>
              <a:t>trả</a:t>
            </a:r>
            <a:r>
              <a:rPr lang="en-US" sz="3600" dirty="0">
                <a:solidFill>
                  <a:srgbClr val="000000"/>
                </a:solidFill>
                <a:latin typeface="MTD Chalmers" pitchFamily="50" charset="0"/>
              </a:rPr>
              <a:t> </a:t>
            </a:r>
            <a:r>
              <a:rPr lang="en-US" sz="3600" dirty="0" err="1">
                <a:solidFill>
                  <a:srgbClr val="000000"/>
                </a:solidFill>
                <a:latin typeface="MTD Chalmers" pitchFamily="50" charset="0"/>
              </a:rPr>
              <a:t>lời</a:t>
            </a:r>
            <a:r>
              <a:rPr lang="en-US" sz="3600" dirty="0">
                <a:solidFill>
                  <a:srgbClr val="000000"/>
                </a:solidFill>
                <a:latin typeface="MTD Chalmers" pitchFamily="50" charset="0"/>
              </a:rPr>
              <a:t> </a:t>
            </a:r>
            <a:r>
              <a:rPr lang="en-US" sz="3600" dirty="0" err="1">
                <a:solidFill>
                  <a:srgbClr val="000000"/>
                </a:solidFill>
                <a:latin typeface="MTD Chalmers" pitchFamily="50" charset="0"/>
              </a:rPr>
              <a:t>câu</a:t>
            </a:r>
            <a:r>
              <a:rPr lang="en-US" sz="3600" dirty="0">
                <a:solidFill>
                  <a:srgbClr val="000000"/>
                </a:solidFill>
                <a:latin typeface="MTD Chalmers" pitchFamily="50" charset="0"/>
              </a:rPr>
              <a:t> </a:t>
            </a:r>
            <a:r>
              <a:rPr lang="en-US" sz="3600" dirty="0" err="1">
                <a:solidFill>
                  <a:srgbClr val="000000"/>
                </a:solidFill>
                <a:latin typeface="MTD Chalmers" pitchFamily="50" charset="0"/>
              </a:rPr>
              <a:t>hỏi</a:t>
            </a:r>
            <a:r>
              <a:rPr lang="en-US" sz="3600" dirty="0">
                <a:solidFill>
                  <a:srgbClr val="000000"/>
                </a:solidFill>
                <a:latin typeface="MTD Chalmers" pitchFamily="50" charset="0"/>
              </a:rPr>
              <a:t> </a:t>
            </a:r>
            <a:r>
              <a:rPr lang="en-US" sz="3600" dirty="0" err="1">
                <a:solidFill>
                  <a:srgbClr val="000000"/>
                </a:solidFill>
                <a:latin typeface="MTD Chalmers" pitchFamily="50" charset="0"/>
              </a:rPr>
              <a:t>bức</a:t>
            </a:r>
            <a:r>
              <a:rPr lang="en-US" sz="3600" dirty="0">
                <a:solidFill>
                  <a:srgbClr val="000000"/>
                </a:solidFill>
                <a:latin typeface="MTD Chalmers" pitchFamily="50" charset="0"/>
              </a:rPr>
              <a:t> </a:t>
            </a:r>
            <a:r>
              <a:rPr lang="en-US" sz="3600" dirty="0" err="1">
                <a:solidFill>
                  <a:srgbClr val="000000"/>
                </a:solidFill>
                <a:latin typeface="MTD Chalmers" pitchFamily="50" charset="0"/>
              </a:rPr>
              <a:t>hình</a:t>
            </a:r>
            <a:r>
              <a:rPr lang="en-US" sz="3600" dirty="0">
                <a:solidFill>
                  <a:srgbClr val="000000"/>
                </a:solidFill>
                <a:latin typeface="MTD Chalmers" pitchFamily="50" charset="0"/>
              </a:rPr>
              <a:t>.</a:t>
            </a:r>
          </a:p>
          <a:p>
            <a:pPr marL="420991" lvl="1" algn="just" defTabSz="609630"/>
            <a:r>
              <a:rPr lang="en-US" sz="3600" dirty="0" err="1">
                <a:solidFill>
                  <a:srgbClr val="000000"/>
                </a:solidFill>
                <a:latin typeface="MTD Chalmers" pitchFamily="50" charset="0"/>
              </a:rPr>
              <a:t>Chúc</a:t>
            </a:r>
            <a:r>
              <a:rPr lang="en-US" sz="3600" dirty="0">
                <a:solidFill>
                  <a:srgbClr val="000000"/>
                </a:solidFill>
                <a:latin typeface="MTD Chalmers" pitchFamily="50" charset="0"/>
              </a:rPr>
              <a:t> </a:t>
            </a:r>
            <a:r>
              <a:rPr lang="en-US" sz="3600" dirty="0" err="1">
                <a:solidFill>
                  <a:srgbClr val="000000"/>
                </a:solidFill>
                <a:latin typeface="MTD Chalmers" pitchFamily="50" charset="0"/>
              </a:rPr>
              <a:t>bạn</a:t>
            </a:r>
            <a:r>
              <a:rPr lang="en-US" sz="3600" dirty="0">
                <a:solidFill>
                  <a:srgbClr val="000000"/>
                </a:solidFill>
                <a:latin typeface="MTD Chalmers" pitchFamily="50" charset="0"/>
              </a:rPr>
              <a:t> may </a:t>
            </a:r>
            <a:r>
              <a:rPr lang="en-US" sz="3600" dirty="0" err="1">
                <a:solidFill>
                  <a:srgbClr val="000000"/>
                </a:solidFill>
                <a:latin typeface="MTD Chalmers" pitchFamily="50" charset="0"/>
              </a:rPr>
              <a:t>mắn</a:t>
            </a:r>
            <a:r>
              <a:rPr lang="en-US" sz="3600" dirty="0">
                <a:solidFill>
                  <a:srgbClr val="000000"/>
                </a:solidFill>
                <a:latin typeface="MTD Chalmers" pitchFamily="50" charset="0"/>
              </a:rPr>
              <a:t>!</a:t>
            </a:r>
          </a:p>
        </p:txBody>
      </p:sp>
      <p:sp>
        <p:nvSpPr>
          <p:cNvPr id="15" name="TextBox 15"/>
          <p:cNvSpPr txBox="1"/>
          <p:nvPr/>
        </p:nvSpPr>
        <p:spPr>
          <a:xfrm>
            <a:off x="647969" y="1573775"/>
            <a:ext cx="6784203" cy="735138"/>
          </a:xfrm>
          <a:prstGeom prst="rect">
            <a:avLst/>
          </a:prstGeom>
        </p:spPr>
        <p:txBody>
          <a:bodyPr lIns="0" tIns="0" rIns="0" bIns="0" rtlCol="0" anchor="t">
            <a:spAutoFit/>
          </a:bodyPr>
          <a:lstStyle/>
          <a:p>
            <a:pPr algn="ctr" defTabSz="609630">
              <a:lnSpc>
                <a:spcPts val="5498"/>
              </a:lnSpc>
            </a:pPr>
            <a:r>
              <a:rPr lang="en-US" sz="7667">
                <a:solidFill>
                  <a:srgbClr val="4BACC6">
                    <a:lumMod val="50000"/>
                  </a:srgbClr>
                </a:solidFill>
                <a:latin typeface="SVN-Appleberry" panose="02040603050506020204" pitchFamily="18" charset="0"/>
              </a:rPr>
              <a:t>Quy tắc trò chơi</a:t>
            </a:r>
          </a:p>
        </p:txBody>
      </p:sp>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8838209" y="1760408"/>
            <a:ext cx="3122704" cy="4118983"/>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872623" y="4644746"/>
            <a:ext cx="1790768" cy="1343076"/>
          </a:xfrm>
          <a:prstGeom prst="rect">
            <a:avLst/>
          </a:prstGeom>
        </p:spPr>
      </p:pic>
      <p:pic>
        <p:nvPicPr>
          <p:cNvPr id="18" name="Picture 24">
            <a:hlinkClick r:id="rId16" action="ppaction://hlinksldjump"/>
            <a:extLst>
              <a:ext uri="{FF2B5EF4-FFF2-40B4-BE49-F238E27FC236}">
                <a16:creationId xmlns:a16="http://schemas.microsoft.com/office/drawing/2014/main" id="{3E9DB28D-C6E2-169D-8D12-E50BBB318E73}"/>
              </a:ext>
            </a:extLst>
          </p:cNvPr>
          <p:cNvPicPr>
            <a:picLocks noChangeAspect="1"/>
          </p:cNvPicPr>
          <p:nvPr/>
        </p:nvPicPr>
        <p:blipFill>
          <a:blip r:embed="rId17"/>
          <a:srcRect/>
          <a:stretch>
            <a:fillRect/>
          </a:stretch>
        </p:blipFill>
        <p:spPr>
          <a:xfrm>
            <a:off x="10749202" y="5354038"/>
            <a:ext cx="1598820" cy="16741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nền2"/>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21787" y="171148"/>
            <a:ext cx="771015" cy="514653"/>
          </a:xfrm>
          <a:prstGeom prst="rect">
            <a:avLst/>
          </a:prstGeom>
        </p:spPr>
      </p:pic>
      <p:pic>
        <p:nvPicPr>
          <p:cNvPr id="4" name="nen1"/>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2945" b="44001"/>
          <a:stretch>
            <a:fillRect/>
          </a:stretch>
        </p:blipFill>
        <p:spPr>
          <a:xfrm>
            <a:off x="0" y="2259023"/>
            <a:ext cx="12222079" cy="4619030"/>
          </a:xfrm>
          <a:prstGeom prst="rect">
            <a:avLst/>
          </a:prstGeom>
        </p:spPr>
      </p:pic>
      <p:pic>
        <p:nvPicPr>
          <p:cNvPr id="5" name="mặt trời"/>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56454" y="136051"/>
            <a:ext cx="1225130" cy="1225130"/>
          </a:xfrm>
          <a:prstGeom prst="rect">
            <a:avLst/>
          </a:prstGeom>
        </p:spPr>
      </p:pic>
      <p:pic>
        <p:nvPicPr>
          <p:cNvPr id="6" name="mây"/>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405" y="282173"/>
            <a:ext cx="698791" cy="466443"/>
          </a:xfrm>
          <a:prstGeom prst="rect">
            <a:avLst/>
          </a:prstGeom>
        </p:spPr>
      </p:pic>
      <p:pic>
        <p:nvPicPr>
          <p:cNvPr id="7" name="mây"/>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936612" y="-41150"/>
            <a:ext cx="944818" cy="630666"/>
          </a:xfrm>
          <a:prstGeom prst="rect">
            <a:avLst/>
          </a:prstGeom>
        </p:spPr>
      </p:pic>
      <p:pic>
        <p:nvPicPr>
          <p:cNvPr id="8" name="mây"/>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06200" y="1440425"/>
            <a:ext cx="1150767" cy="768137"/>
          </a:xfrm>
          <a:prstGeom prst="rect">
            <a:avLst/>
          </a:prstGeom>
        </p:spPr>
      </p:pic>
      <p:pic>
        <p:nvPicPr>
          <p:cNvPr id="9" name="mây"/>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06560" y="127000"/>
            <a:ext cx="1049977" cy="700860"/>
          </a:xfrm>
          <a:prstGeom prst="rect">
            <a:avLst/>
          </a:prstGeom>
        </p:spPr>
      </p:pic>
      <p:pic>
        <p:nvPicPr>
          <p:cNvPr id="10" name="mây"/>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766242" y="351172"/>
            <a:ext cx="714140" cy="476689"/>
          </a:xfrm>
          <a:prstGeom prst="rect">
            <a:avLst/>
          </a:prstGeom>
        </p:spPr>
      </p:pic>
      <p:pic>
        <p:nvPicPr>
          <p:cNvPr id="11" name="ngôi nhà">
            <a:hlinkClick r:id="rId12" action="ppaction://hlinksldjump"/>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82115" y="1143973"/>
            <a:ext cx="5278333" cy="5714027"/>
          </a:xfrm>
          <a:prstGeom prst="rect">
            <a:avLst/>
          </a:prstGeom>
        </p:spPr>
      </p:pic>
      <p:pic>
        <p:nvPicPr>
          <p:cNvPr id="16" name="nongdan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8734836" y="2677226"/>
            <a:ext cx="3349377" cy="3866525"/>
          </a:xfrm>
          <a:prstGeom prst="rect">
            <a:avLst/>
          </a:prstGeom>
        </p:spPr>
      </p:pic>
      <p:pic>
        <p:nvPicPr>
          <p:cNvPr id="17" name="nongdan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814902" y="2263095"/>
            <a:ext cx="2665481" cy="4433231"/>
          </a:xfrm>
          <a:prstGeom prst="rect">
            <a:avLst/>
          </a:prstGeom>
        </p:spPr>
      </p:pic>
      <p:sp>
        <p:nvSpPr>
          <p:cNvPr id="29" name="hình ảnh">
            <a:extLst>
              <a:ext uri="{FF2B5EF4-FFF2-40B4-BE49-F238E27FC236}">
                <a16:creationId xmlns:a16="http://schemas.microsoft.com/office/drawing/2014/main" id="{720A85B3-23A3-AC57-E4DD-6AF0241D28F0}"/>
              </a:ext>
            </a:extLst>
          </p:cNvPr>
          <p:cNvSpPr/>
          <p:nvPr/>
        </p:nvSpPr>
        <p:spPr>
          <a:xfrm>
            <a:off x="1371600" y="3081032"/>
            <a:ext cx="3142256" cy="3091168"/>
          </a:xfrm>
          <a:prstGeom prst="rect">
            <a:avLst/>
          </a:prstGeom>
          <a:blipFill>
            <a:blip r:embed="rId19">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ô cửa" descr="A picture containing shape&#10;&#10;Description automatically generated">
            <a:extLst>
              <a:ext uri="{FF2B5EF4-FFF2-40B4-BE49-F238E27FC236}">
                <a16:creationId xmlns:a16="http://schemas.microsoft.com/office/drawing/2014/main" id="{5FD9E9EB-1CD4-B83E-4108-9982B646372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0997" y="2852016"/>
            <a:ext cx="4420567" cy="4016010"/>
          </a:xfrm>
          <a:prstGeom prst="rect">
            <a:avLst/>
          </a:prstGeom>
        </p:spPr>
      </p:pic>
      <p:sp>
        <p:nvSpPr>
          <p:cNvPr id="33" name="o1">
            <a:hlinkClick r:id="rId21" action="ppaction://hlinksldjump"/>
            <a:extLst>
              <a:ext uri="{FF2B5EF4-FFF2-40B4-BE49-F238E27FC236}">
                <a16:creationId xmlns:a16="http://schemas.microsoft.com/office/drawing/2014/main" id="{2F1F4C8C-5492-864F-BF48-0C824F64565E}"/>
              </a:ext>
            </a:extLst>
          </p:cNvPr>
          <p:cNvSpPr/>
          <p:nvPr/>
        </p:nvSpPr>
        <p:spPr>
          <a:xfrm>
            <a:off x="1317626" y="3027406"/>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34" name="o2">
            <a:hlinkClick r:id="rId22" action="ppaction://hlinksldjump"/>
            <a:extLst>
              <a:ext uri="{FF2B5EF4-FFF2-40B4-BE49-F238E27FC236}">
                <a16:creationId xmlns:a16="http://schemas.microsoft.com/office/drawing/2014/main" id="{50BCA11F-6A44-C0A1-3B76-6013382B7E4C}"/>
              </a:ext>
            </a:extLst>
          </p:cNvPr>
          <p:cNvSpPr/>
          <p:nvPr/>
        </p:nvSpPr>
        <p:spPr>
          <a:xfrm>
            <a:off x="1371600" y="4658126"/>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35" name="o3">
            <a:hlinkClick r:id="rId23" action="ppaction://hlinksldjump"/>
            <a:extLst>
              <a:ext uri="{FF2B5EF4-FFF2-40B4-BE49-F238E27FC236}">
                <a16:creationId xmlns:a16="http://schemas.microsoft.com/office/drawing/2014/main" id="{28E1A40B-77C0-4EC4-EF88-8D5143F79EA4}"/>
              </a:ext>
            </a:extLst>
          </p:cNvPr>
          <p:cNvSpPr/>
          <p:nvPr/>
        </p:nvSpPr>
        <p:spPr>
          <a:xfrm>
            <a:off x="2961532" y="3032461"/>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6" name="o4">
            <a:hlinkClick r:id="rId12" action="ppaction://hlinksldjump"/>
            <a:extLst>
              <a:ext uri="{FF2B5EF4-FFF2-40B4-BE49-F238E27FC236}">
                <a16:creationId xmlns:a16="http://schemas.microsoft.com/office/drawing/2014/main" id="{71BB29FC-7E47-00EC-BAA1-D1EA65087D27}"/>
              </a:ext>
            </a:extLst>
          </p:cNvPr>
          <p:cNvSpPr/>
          <p:nvPr/>
        </p:nvSpPr>
        <p:spPr>
          <a:xfrm>
            <a:off x="2980846" y="4658126"/>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Arial-Rounded" panose="020B0500000000000000" pitchFamily="34" charset="0"/>
                <a:ea typeface="Arial-Rounded" panose="020B0500000000000000" pitchFamily="34" charset="0"/>
                <a:cs typeface="Arial-Rounded" panose="020B0500000000000000" pitchFamily="34" charset="0"/>
              </a:rPr>
              <a:t>4</a:t>
            </a:r>
          </a:p>
        </p:txBody>
      </p:sp>
      <p:pic>
        <p:nvPicPr>
          <p:cNvPr id="37" name="ô cửa" descr="A picture containing shape&#10;&#10;Description automatically generated">
            <a:extLst>
              <a:ext uri="{FF2B5EF4-FFF2-40B4-BE49-F238E27FC236}">
                <a16:creationId xmlns:a16="http://schemas.microsoft.com/office/drawing/2014/main" id="{7B65C39E-DC9F-9C89-68FD-7E43281B5DB9}"/>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84674"/>
          <a:stretch/>
        </p:blipFill>
        <p:spPr>
          <a:xfrm>
            <a:off x="710997" y="6219745"/>
            <a:ext cx="4420567" cy="615479"/>
          </a:xfrm>
          <a:prstGeom prst="rect">
            <a:avLst/>
          </a:prstGeom>
        </p:spPr>
      </p:pic>
      <p:pic>
        <p:nvPicPr>
          <p:cNvPr id="38" name="Picture 22">
            <a:extLst>
              <a:ext uri="{FF2B5EF4-FFF2-40B4-BE49-F238E27FC236}">
                <a16:creationId xmlns:a16="http://schemas.microsoft.com/office/drawing/2014/main" id="{D5E94968-022A-86AA-13AB-90DB182E453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7224658" y="246871"/>
            <a:ext cx="3678925" cy="2451083"/>
          </a:xfrm>
          <a:prstGeom prst="rect">
            <a:avLst/>
          </a:prstGeom>
        </p:spPr>
      </p:pic>
      <p:pic>
        <p:nvPicPr>
          <p:cNvPr id="39" name="Picture 22">
            <a:extLst>
              <a:ext uri="{FF2B5EF4-FFF2-40B4-BE49-F238E27FC236}">
                <a16:creationId xmlns:a16="http://schemas.microsoft.com/office/drawing/2014/main" id="{B2014EE0-A74E-5C94-58D3-2C5DD470A8C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3352800" y="395919"/>
            <a:ext cx="3586191" cy="2389299"/>
          </a:xfrm>
          <a:prstGeom prst="rect">
            <a:avLst/>
          </a:prstGeom>
        </p:spPr>
      </p:pic>
      <p:sp>
        <p:nvSpPr>
          <p:cNvPr id="41" name="TextBox 40">
            <a:extLst>
              <a:ext uri="{FF2B5EF4-FFF2-40B4-BE49-F238E27FC236}">
                <a16:creationId xmlns:a16="http://schemas.microsoft.com/office/drawing/2014/main" id="{69D2ABE6-C7AA-5FBA-49A2-88BCDD24D8E7}"/>
              </a:ext>
            </a:extLst>
          </p:cNvPr>
          <p:cNvSpPr txBox="1"/>
          <p:nvPr/>
        </p:nvSpPr>
        <p:spPr>
          <a:xfrm>
            <a:off x="3808545" y="999279"/>
            <a:ext cx="2838255" cy="913199"/>
          </a:xfrm>
          <a:prstGeom prst="rect">
            <a:avLst/>
          </a:prstGeom>
          <a:noFill/>
        </p:spPr>
        <p:txBody>
          <a:bodyPr wrap="square" rtlCol="0">
            <a:spAutoFit/>
          </a:bodyPr>
          <a:lstStyle/>
          <a:p>
            <a:pPr defTabSz="609630"/>
            <a:r>
              <a:rPr lang="en-US" sz="2667">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hãy chọn cho mình 1 ô số đi nào.</a:t>
            </a:r>
          </a:p>
        </p:txBody>
      </p:sp>
      <p:sp>
        <p:nvSpPr>
          <p:cNvPr id="42" name="TextBox 41">
            <a:extLst>
              <a:ext uri="{FF2B5EF4-FFF2-40B4-BE49-F238E27FC236}">
                <a16:creationId xmlns:a16="http://schemas.microsoft.com/office/drawing/2014/main" id="{49DCD7D9-F67C-6044-EB68-7C69D56ACEA6}"/>
              </a:ext>
            </a:extLst>
          </p:cNvPr>
          <p:cNvSpPr txBox="1"/>
          <p:nvPr/>
        </p:nvSpPr>
        <p:spPr>
          <a:xfrm>
            <a:off x="7773116" y="1091509"/>
            <a:ext cx="2838255" cy="502766"/>
          </a:xfrm>
          <a:prstGeom prst="rect">
            <a:avLst/>
          </a:prstGeom>
          <a:noFill/>
        </p:spPr>
        <p:txBody>
          <a:bodyPr wrap="square" rtlCol="0">
            <a:spAutoFit/>
          </a:bodyPr>
          <a:lstStyle/>
          <a:p>
            <a:pPr defTabSz="609630"/>
            <a:r>
              <a:rPr lang="en-US" sz="2667">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hình là gì?</a:t>
            </a:r>
          </a:p>
        </p:txBody>
      </p:sp>
      <p:sp>
        <p:nvSpPr>
          <p:cNvPr id="44" name="TextBox 43">
            <a:extLst>
              <a:ext uri="{FF2B5EF4-FFF2-40B4-BE49-F238E27FC236}">
                <a16:creationId xmlns:a16="http://schemas.microsoft.com/office/drawing/2014/main" id="{6860A516-9E6E-4F06-95AC-96C9E8B71F7B}"/>
              </a:ext>
            </a:extLst>
          </p:cNvPr>
          <p:cNvSpPr txBox="1"/>
          <p:nvPr/>
        </p:nvSpPr>
        <p:spPr>
          <a:xfrm>
            <a:off x="3798837" y="1181918"/>
            <a:ext cx="2908412" cy="502766"/>
          </a:xfrm>
          <a:prstGeom prst="rect">
            <a:avLst/>
          </a:prstGeom>
          <a:noFill/>
        </p:spPr>
        <p:txBody>
          <a:bodyPr wrap="square" rtlCol="0">
            <a:spAutoFit/>
          </a:bodyPr>
          <a:lstStyle/>
          <a:p>
            <a:pPr defTabSz="609630"/>
            <a:r>
              <a:rPr lang="en-US" sz="2667"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Bộ</a:t>
            </a:r>
            <a:r>
              <a:rPr lang="en-US" sz="2667"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truyện</a:t>
            </a:r>
            <a:r>
              <a:rPr lang="en-US" sz="2667"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Doremon</a:t>
            </a:r>
            <a:endParaRPr lang="en-US" sz="2667"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Rounded Corners 11">
            <a:extLst>
              <a:ext uri="{FF2B5EF4-FFF2-40B4-BE49-F238E27FC236}">
                <a16:creationId xmlns:a16="http://schemas.microsoft.com/office/drawing/2014/main" id="{B185F816-0E89-4CD8-9AB6-60B9D412FE28}"/>
              </a:ext>
            </a:extLst>
          </p:cNvPr>
          <p:cNvSpPr/>
          <p:nvPr/>
        </p:nvSpPr>
        <p:spPr>
          <a:xfrm>
            <a:off x="189186" y="157655"/>
            <a:ext cx="1334814" cy="493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3"/>
                                        </p:tgtEl>
                                        <p:attrNameLst>
                                          <p:attrName>ppt_w</p:attrName>
                                        </p:attrNameLst>
                                      </p:cBhvr>
                                      <p:tavLst>
                                        <p:tav tm="0">
                                          <p:val>
                                            <p:strVal val="ppt_w"/>
                                          </p:val>
                                        </p:tav>
                                        <p:tav tm="100000">
                                          <p:val>
                                            <p:fltVal val="0"/>
                                          </p:val>
                                        </p:tav>
                                      </p:tavLst>
                                    </p:anim>
                                    <p:anim calcmode="lin" valueType="num">
                                      <p:cBhvr>
                                        <p:cTn id="7" dur="1000"/>
                                        <p:tgtEl>
                                          <p:spTgt spid="33"/>
                                        </p:tgtEl>
                                        <p:attrNameLst>
                                          <p:attrName>ppt_h</p:attrName>
                                        </p:attrNameLst>
                                      </p:cBhvr>
                                      <p:tavLst>
                                        <p:tav tm="0">
                                          <p:val>
                                            <p:strVal val="ppt_h"/>
                                          </p:val>
                                        </p:tav>
                                        <p:tav tm="100000">
                                          <p:val>
                                            <p:fltVal val="0"/>
                                          </p:val>
                                        </p:tav>
                                      </p:tavLst>
                                    </p:anim>
                                    <p:anim calcmode="lin" valueType="num">
                                      <p:cBhvr>
                                        <p:cTn id="8" dur="1000"/>
                                        <p:tgtEl>
                                          <p:spTgt spid="33"/>
                                        </p:tgtEl>
                                        <p:attrNameLst>
                                          <p:attrName>style.rotation</p:attrName>
                                        </p:attrNameLst>
                                      </p:cBhvr>
                                      <p:tavLst>
                                        <p:tav tm="0">
                                          <p:val>
                                            <p:fltVal val="0"/>
                                          </p:val>
                                        </p:tav>
                                        <p:tav tm="100000">
                                          <p:val>
                                            <p:fltVal val="90"/>
                                          </p:val>
                                        </p:tav>
                                      </p:tavLst>
                                    </p:anim>
                                    <p:animEffect transition="out" filter="fade">
                                      <p:cBhvr>
                                        <p:cTn id="9" dur="1000"/>
                                        <p:tgtEl>
                                          <p:spTgt spid="33"/>
                                        </p:tgtEl>
                                      </p:cBhvr>
                                    </p:animEffect>
                                    <p:set>
                                      <p:cBhvr>
                                        <p:cTn id="10"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3"/>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34"/>
                                        </p:tgtEl>
                                        <p:attrNameLst>
                                          <p:attrName>ppt_w</p:attrName>
                                        </p:attrNameLst>
                                      </p:cBhvr>
                                      <p:tavLst>
                                        <p:tav tm="0">
                                          <p:val>
                                            <p:strVal val="ppt_w"/>
                                          </p:val>
                                        </p:tav>
                                        <p:tav tm="100000">
                                          <p:val>
                                            <p:fltVal val="0"/>
                                          </p:val>
                                        </p:tav>
                                      </p:tavLst>
                                    </p:anim>
                                    <p:anim calcmode="lin" valueType="num">
                                      <p:cBhvr>
                                        <p:cTn id="16" dur="1000"/>
                                        <p:tgtEl>
                                          <p:spTgt spid="34"/>
                                        </p:tgtEl>
                                        <p:attrNameLst>
                                          <p:attrName>ppt_h</p:attrName>
                                        </p:attrNameLst>
                                      </p:cBhvr>
                                      <p:tavLst>
                                        <p:tav tm="0">
                                          <p:val>
                                            <p:strVal val="ppt_h"/>
                                          </p:val>
                                        </p:tav>
                                        <p:tav tm="100000">
                                          <p:val>
                                            <p:fltVal val="0"/>
                                          </p:val>
                                        </p:tav>
                                      </p:tavLst>
                                    </p:anim>
                                    <p:anim calcmode="lin" valueType="num">
                                      <p:cBhvr>
                                        <p:cTn id="17" dur="1000"/>
                                        <p:tgtEl>
                                          <p:spTgt spid="34"/>
                                        </p:tgtEl>
                                        <p:attrNameLst>
                                          <p:attrName>style.rotation</p:attrName>
                                        </p:attrNameLst>
                                      </p:cBhvr>
                                      <p:tavLst>
                                        <p:tav tm="0">
                                          <p:val>
                                            <p:fltVal val="0"/>
                                          </p:val>
                                        </p:tav>
                                        <p:tav tm="100000">
                                          <p:val>
                                            <p:fltVal val="90"/>
                                          </p:val>
                                        </p:tav>
                                      </p:tavLst>
                                    </p:anim>
                                    <p:animEffect transition="out" filter="fade">
                                      <p:cBhvr>
                                        <p:cTn id="18" dur="1000"/>
                                        <p:tgtEl>
                                          <p:spTgt spid="34"/>
                                        </p:tgtEl>
                                      </p:cBhvr>
                                    </p:animEffect>
                                    <p:set>
                                      <p:cBhvr>
                                        <p:cTn id="19"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35"/>
                                        </p:tgtEl>
                                        <p:attrNameLst>
                                          <p:attrName>ppt_w</p:attrName>
                                        </p:attrNameLst>
                                      </p:cBhvr>
                                      <p:tavLst>
                                        <p:tav tm="0">
                                          <p:val>
                                            <p:strVal val="ppt_w"/>
                                          </p:val>
                                        </p:tav>
                                        <p:tav tm="100000">
                                          <p:val>
                                            <p:fltVal val="0"/>
                                          </p:val>
                                        </p:tav>
                                      </p:tavLst>
                                    </p:anim>
                                    <p:anim calcmode="lin" valueType="num">
                                      <p:cBhvr>
                                        <p:cTn id="25" dur="1000"/>
                                        <p:tgtEl>
                                          <p:spTgt spid="35"/>
                                        </p:tgtEl>
                                        <p:attrNameLst>
                                          <p:attrName>ppt_h</p:attrName>
                                        </p:attrNameLst>
                                      </p:cBhvr>
                                      <p:tavLst>
                                        <p:tav tm="0">
                                          <p:val>
                                            <p:strVal val="ppt_h"/>
                                          </p:val>
                                        </p:tav>
                                        <p:tav tm="100000">
                                          <p:val>
                                            <p:fltVal val="0"/>
                                          </p:val>
                                        </p:tav>
                                      </p:tavLst>
                                    </p:anim>
                                    <p:anim calcmode="lin" valueType="num">
                                      <p:cBhvr>
                                        <p:cTn id="26" dur="1000"/>
                                        <p:tgtEl>
                                          <p:spTgt spid="35"/>
                                        </p:tgtEl>
                                        <p:attrNameLst>
                                          <p:attrName>style.rotation</p:attrName>
                                        </p:attrNameLst>
                                      </p:cBhvr>
                                      <p:tavLst>
                                        <p:tav tm="0">
                                          <p:val>
                                            <p:fltVal val="0"/>
                                          </p:val>
                                        </p:tav>
                                        <p:tav tm="100000">
                                          <p:val>
                                            <p:fltVal val="90"/>
                                          </p:val>
                                        </p:tav>
                                      </p:tavLst>
                                    </p:anim>
                                    <p:animEffect transition="out" filter="fade">
                                      <p:cBhvr>
                                        <p:cTn id="27" dur="1000"/>
                                        <p:tgtEl>
                                          <p:spTgt spid="35"/>
                                        </p:tgtEl>
                                      </p:cBhvr>
                                    </p:animEffect>
                                    <p:set>
                                      <p:cBhvr>
                                        <p:cTn id="28"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3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36"/>
                                        </p:tgtEl>
                                        <p:attrNameLst>
                                          <p:attrName>ppt_w</p:attrName>
                                        </p:attrNameLst>
                                      </p:cBhvr>
                                      <p:tavLst>
                                        <p:tav tm="0">
                                          <p:val>
                                            <p:strVal val="ppt_w"/>
                                          </p:val>
                                        </p:tav>
                                        <p:tav tm="100000">
                                          <p:val>
                                            <p:fltVal val="0"/>
                                          </p:val>
                                        </p:tav>
                                      </p:tavLst>
                                    </p:anim>
                                    <p:anim calcmode="lin" valueType="num">
                                      <p:cBhvr>
                                        <p:cTn id="34" dur="1000"/>
                                        <p:tgtEl>
                                          <p:spTgt spid="36"/>
                                        </p:tgtEl>
                                        <p:attrNameLst>
                                          <p:attrName>ppt_h</p:attrName>
                                        </p:attrNameLst>
                                      </p:cBhvr>
                                      <p:tavLst>
                                        <p:tav tm="0">
                                          <p:val>
                                            <p:strVal val="ppt_h"/>
                                          </p:val>
                                        </p:tav>
                                        <p:tav tm="100000">
                                          <p:val>
                                            <p:fltVal val="0"/>
                                          </p:val>
                                        </p:tav>
                                      </p:tavLst>
                                    </p:anim>
                                    <p:anim calcmode="lin" valueType="num">
                                      <p:cBhvr>
                                        <p:cTn id="35" dur="1000"/>
                                        <p:tgtEl>
                                          <p:spTgt spid="36"/>
                                        </p:tgtEl>
                                        <p:attrNameLst>
                                          <p:attrName>style.rotation</p:attrName>
                                        </p:attrNameLst>
                                      </p:cBhvr>
                                      <p:tavLst>
                                        <p:tav tm="0">
                                          <p:val>
                                            <p:fltVal val="0"/>
                                          </p:val>
                                        </p:tav>
                                        <p:tav tm="100000">
                                          <p:val>
                                            <p:fltVal val="90"/>
                                          </p:val>
                                        </p:tav>
                                      </p:tavLst>
                                    </p:anim>
                                    <p:animEffect transition="out" filter="fade">
                                      <p:cBhvr>
                                        <p:cTn id="36" dur="1000"/>
                                        <p:tgtEl>
                                          <p:spTgt spid="36"/>
                                        </p:tgtEl>
                                      </p:cBhvr>
                                    </p:animEffect>
                                    <p:set>
                                      <p:cBhvr>
                                        <p:cTn id="3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16"/>
                                        </p:tgtEl>
                                      </p:cBhvr>
                                    </p:animEffect>
                                    <p:animScale>
                                      <p:cBhvr>
                                        <p:cTn id="43" dur="250" autoRev="1" fill="hold"/>
                                        <p:tgtEl>
                                          <p:spTgt spid="16"/>
                                        </p:tgtEl>
                                      </p:cBhvr>
                                      <p:by x="105000" y="105000"/>
                                    </p:animScale>
                                  </p:childTnLst>
                                </p:cTn>
                              </p:par>
                              <p:par>
                                <p:cTn id="44" presetID="14" presetClass="entr" presetSubtype="1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randombar(horizontal)">
                                      <p:cBhvr>
                                        <p:cTn id="46" dur="500"/>
                                        <p:tgtEl>
                                          <p:spTgt spid="44"/>
                                        </p:tgtEl>
                                      </p:cBhvr>
                                    </p:animEffect>
                                  </p:childTnLst>
                                </p:cTn>
                              </p:par>
                              <p:par>
                                <p:cTn id="47" presetID="1" presetClass="exit"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hidden"/>
                                      </p:to>
                                    </p:set>
                                  </p:childTnLst>
                                </p:cTn>
                              </p:par>
                              <p:par>
                                <p:cTn id="49" presetID="31" presetClass="exit" presetSubtype="0" fill="hold" nodeType="withEffect">
                                  <p:stCondLst>
                                    <p:cond delay="0"/>
                                  </p:stCondLst>
                                  <p:childTnLst>
                                    <p:anim calcmode="lin" valueType="num">
                                      <p:cBhvr>
                                        <p:cTn id="50" dur="1000"/>
                                        <p:tgtEl>
                                          <p:spTgt spid="28"/>
                                        </p:tgtEl>
                                        <p:attrNameLst>
                                          <p:attrName>ppt_w</p:attrName>
                                        </p:attrNameLst>
                                      </p:cBhvr>
                                      <p:tavLst>
                                        <p:tav tm="0">
                                          <p:val>
                                            <p:strVal val="ppt_w"/>
                                          </p:val>
                                        </p:tav>
                                        <p:tav tm="100000">
                                          <p:val>
                                            <p:fltVal val="0"/>
                                          </p:val>
                                        </p:tav>
                                      </p:tavLst>
                                    </p:anim>
                                    <p:anim calcmode="lin" valueType="num">
                                      <p:cBhvr>
                                        <p:cTn id="51" dur="1000"/>
                                        <p:tgtEl>
                                          <p:spTgt spid="28"/>
                                        </p:tgtEl>
                                        <p:attrNameLst>
                                          <p:attrName>ppt_h</p:attrName>
                                        </p:attrNameLst>
                                      </p:cBhvr>
                                      <p:tavLst>
                                        <p:tav tm="0">
                                          <p:val>
                                            <p:strVal val="ppt_h"/>
                                          </p:val>
                                        </p:tav>
                                        <p:tav tm="100000">
                                          <p:val>
                                            <p:fltVal val="0"/>
                                          </p:val>
                                        </p:tav>
                                      </p:tavLst>
                                    </p:anim>
                                    <p:anim calcmode="lin" valueType="num">
                                      <p:cBhvr>
                                        <p:cTn id="52" dur="1000"/>
                                        <p:tgtEl>
                                          <p:spTgt spid="28"/>
                                        </p:tgtEl>
                                        <p:attrNameLst>
                                          <p:attrName>style.rotation</p:attrName>
                                        </p:attrNameLst>
                                      </p:cBhvr>
                                      <p:tavLst>
                                        <p:tav tm="0">
                                          <p:val>
                                            <p:fltVal val="0"/>
                                          </p:val>
                                        </p:tav>
                                        <p:tav tm="100000">
                                          <p:val>
                                            <p:fltVal val="90"/>
                                          </p:val>
                                        </p:tav>
                                      </p:tavLst>
                                    </p:anim>
                                    <p:animEffect transition="out" filter="fade">
                                      <p:cBhvr>
                                        <p:cTn id="53" dur="1000"/>
                                        <p:tgtEl>
                                          <p:spTgt spid="28"/>
                                        </p:tgtEl>
                                      </p:cBhvr>
                                    </p:animEffect>
                                    <p:set>
                                      <p:cBhvr>
                                        <p:cTn id="54"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33" grpId="0" animBg="1"/>
      <p:bldP spid="34" grpId="0" animBg="1"/>
      <p:bldP spid="35" grpId="0" animBg="1"/>
      <p:bldP spid="36" grpId="0" animBg="1"/>
      <p:bldP spid="41" grpId="0"/>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936612" y="-41150"/>
            <a:ext cx="944818" cy="630666"/>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06200" y="1440425"/>
            <a:ext cx="1150767" cy="76813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6560" y="127000"/>
            <a:ext cx="1049977" cy="700860"/>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766242" y="351172"/>
            <a:ext cx="714140" cy="476689"/>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71874" y="127001"/>
            <a:ext cx="5278333" cy="5714027"/>
          </a:xfrm>
          <a:prstGeom prst="rect">
            <a:avLst/>
          </a:prstGeom>
        </p:spPr>
      </p:pic>
      <p:grpSp>
        <p:nvGrpSpPr>
          <p:cNvPr id="12" name="Group 12"/>
          <p:cNvGrpSpPr>
            <a:grpSpLocks noChangeAspect="1"/>
          </p:cNvGrpSpPr>
          <p:nvPr/>
        </p:nvGrpSpPr>
        <p:grpSpPr>
          <a:xfrm>
            <a:off x="3885713" y="1824494"/>
            <a:ext cx="4420575" cy="4016534"/>
            <a:chOff x="0" y="0"/>
            <a:chExt cx="6350000" cy="5769610"/>
          </a:xfrm>
        </p:grpSpPr>
        <p:sp>
          <p:nvSpPr>
            <p:cNvPr id="13" name="Freeform 13"/>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14" name="Freeform 14"/>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32" name="nongdan2">
            <a:extLst>
              <a:ext uri="{FF2B5EF4-FFF2-40B4-BE49-F238E27FC236}">
                <a16:creationId xmlns:a16="http://schemas.microsoft.com/office/drawing/2014/main" id="{C3D837CB-C8BD-B91A-74CC-2979AF297BC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5488" y="2322198"/>
            <a:ext cx="3349377" cy="3866525"/>
          </a:xfrm>
          <a:prstGeom prst="rect">
            <a:avLst/>
          </a:prstGeom>
        </p:spPr>
      </p:pic>
      <p:pic>
        <p:nvPicPr>
          <p:cNvPr id="33" name="Picture 18">
            <a:extLst>
              <a:ext uri="{FF2B5EF4-FFF2-40B4-BE49-F238E27FC236}">
                <a16:creationId xmlns:a16="http://schemas.microsoft.com/office/drawing/2014/main" id="{638A7FC5-E3A4-2492-C191-C768FE4135E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19651" y="209550"/>
            <a:ext cx="7762449" cy="2419350"/>
          </a:xfrm>
          <a:prstGeom prst="rect">
            <a:avLst/>
          </a:prstGeom>
        </p:spPr>
      </p:pic>
      <p:sp>
        <p:nvSpPr>
          <p:cNvPr id="34" name="TextBox 33">
            <a:extLst>
              <a:ext uri="{FF2B5EF4-FFF2-40B4-BE49-F238E27FC236}">
                <a16:creationId xmlns:a16="http://schemas.microsoft.com/office/drawing/2014/main" id="{987749B4-D680-F3C9-3B47-BC0A541D0AAF}"/>
              </a:ext>
            </a:extLst>
          </p:cNvPr>
          <p:cNvSpPr txBox="1"/>
          <p:nvPr/>
        </p:nvSpPr>
        <p:spPr>
          <a:xfrm>
            <a:off x="2243597" y="667934"/>
            <a:ext cx="6490828" cy="1077218"/>
          </a:xfrm>
          <a:prstGeom prst="rect">
            <a:avLst/>
          </a:prstGeom>
          <a:noFill/>
        </p:spPr>
        <p:txBody>
          <a:bodyPr wrap="square" rtlCol="0">
            <a:spAutoFit/>
          </a:bodyPr>
          <a:lstStyle/>
          <a:p>
            <a:pPr algn="ctr" defTabSz="609630"/>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ch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ó</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trông như thế nào trong ngày đầu tiên về nhà bạn nhỏ?</a:t>
            </a:r>
          </a:p>
        </p:txBody>
      </p:sp>
      <p:pic>
        <p:nvPicPr>
          <p:cNvPr id="35" name="nongdan2">
            <a:extLst>
              <a:ext uri="{FF2B5EF4-FFF2-40B4-BE49-F238E27FC236}">
                <a16:creationId xmlns:a16="http://schemas.microsoft.com/office/drawing/2014/main" id="{BFD8C8EB-1145-EB58-3C63-71C3D4E648B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913295" y="1677581"/>
            <a:ext cx="2970219" cy="4082775"/>
          </a:xfrm>
          <a:prstGeom prst="rect">
            <a:avLst/>
          </a:prstGeom>
        </p:spPr>
      </p:pic>
      <p:pic>
        <p:nvPicPr>
          <p:cNvPr id="38" name="Picture 24">
            <a:hlinkClick r:id="rId19" action="ppaction://hlinksldjump"/>
            <a:extLst>
              <a:ext uri="{FF2B5EF4-FFF2-40B4-BE49-F238E27FC236}">
                <a16:creationId xmlns:a16="http://schemas.microsoft.com/office/drawing/2014/main" id="{E10046D5-EFF5-6345-826E-E16A56745797}"/>
              </a:ext>
            </a:extLst>
          </p:cNvPr>
          <p:cNvPicPr>
            <a:picLocks noChangeAspect="1"/>
          </p:cNvPicPr>
          <p:nvPr/>
        </p:nvPicPr>
        <p:blipFill>
          <a:blip r:embed="rId20"/>
          <a:srcRect/>
          <a:stretch>
            <a:fillRect/>
          </a:stretch>
        </p:blipFill>
        <p:spPr>
          <a:xfrm>
            <a:off x="10292020" y="4875313"/>
            <a:ext cx="2056002" cy="2152882"/>
          </a:xfrm>
          <a:prstGeom prst="rect">
            <a:avLst/>
          </a:prstGeom>
        </p:spPr>
      </p:pic>
      <p:sp>
        <p:nvSpPr>
          <p:cNvPr id="26" name="Rectangle: Rounded Corners 25">
            <a:extLst>
              <a:ext uri="{FF2B5EF4-FFF2-40B4-BE49-F238E27FC236}">
                <a16:creationId xmlns:a16="http://schemas.microsoft.com/office/drawing/2014/main" id="{F96C1DC0-C884-4E9E-8423-32A73CCA45CB}"/>
              </a:ext>
            </a:extLst>
          </p:cNvPr>
          <p:cNvSpPr/>
          <p:nvPr/>
        </p:nvSpPr>
        <p:spPr>
          <a:xfrm>
            <a:off x="2476500" y="3924299"/>
            <a:ext cx="7087194" cy="2276476"/>
          </a:xfrm>
          <a:custGeom>
            <a:avLst/>
            <a:gdLst>
              <a:gd name="connsiteX0" fmla="*/ 0 w 7087194"/>
              <a:gd name="connsiteY0" fmla="*/ 113642 h 2276476"/>
              <a:gd name="connsiteX1" fmla="*/ 113642 w 7087194"/>
              <a:gd name="connsiteY1" fmla="*/ 0 h 2276476"/>
              <a:gd name="connsiteX2" fmla="*/ 6973552 w 7087194"/>
              <a:gd name="connsiteY2" fmla="*/ 0 h 2276476"/>
              <a:gd name="connsiteX3" fmla="*/ 7087194 w 7087194"/>
              <a:gd name="connsiteY3" fmla="*/ 113642 h 2276476"/>
              <a:gd name="connsiteX4" fmla="*/ 7087194 w 7087194"/>
              <a:gd name="connsiteY4" fmla="*/ 2162834 h 2276476"/>
              <a:gd name="connsiteX5" fmla="*/ 6973552 w 7087194"/>
              <a:gd name="connsiteY5" fmla="*/ 2276476 h 2276476"/>
              <a:gd name="connsiteX6" fmla="*/ 113642 w 7087194"/>
              <a:gd name="connsiteY6" fmla="*/ 2276476 h 2276476"/>
              <a:gd name="connsiteX7" fmla="*/ 0 w 7087194"/>
              <a:gd name="connsiteY7" fmla="*/ 2162834 h 2276476"/>
              <a:gd name="connsiteX8" fmla="*/ 0 w 7087194"/>
              <a:gd name="connsiteY8" fmla="*/ 113642 h 227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7194" h="2276476" fill="none" extrusionOk="0">
                <a:moveTo>
                  <a:pt x="0" y="113642"/>
                </a:moveTo>
                <a:cubicBezTo>
                  <a:pt x="-1418" y="55922"/>
                  <a:pt x="42811" y="3954"/>
                  <a:pt x="113642" y="0"/>
                </a:cubicBezTo>
                <a:cubicBezTo>
                  <a:pt x="2022097" y="46004"/>
                  <a:pt x="4460312" y="-130779"/>
                  <a:pt x="6973552" y="0"/>
                </a:cubicBezTo>
                <a:cubicBezTo>
                  <a:pt x="7043464" y="-2532"/>
                  <a:pt x="7082497" y="52822"/>
                  <a:pt x="7087194" y="113642"/>
                </a:cubicBezTo>
                <a:cubicBezTo>
                  <a:pt x="6957298" y="554822"/>
                  <a:pt x="7013132" y="1454745"/>
                  <a:pt x="7087194" y="2162834"/>
                </a:cubicBezTo>
                <a:cubicBezTo>
                  <a:pt x="7084985" y="2221823"/>
                  <a:pt x="7039184" y="2270277"/>
                  <a:pt x="6973552" y="2276476"/>
                </a:cubicBezTo>
                <a:cubicBezTo>
                  <a:pt x="5174928" y="2132884"/>
                  <a:pt x="2228814" y="2327713"/>
                  <a:pt x="113642" y="2276476"/>
                </a:cubicBezTo>
                <a:cubicBezTo>
                  <a:pt x="46305" y="2270782"/>
                  <a:pt x="6971" y="2225142"/>
                  <a:pt x="0" y="2162834"/>
                </a:cubicBezTo>
                <a:cubicBezTo>
                  <a:pt x="-11777" y="1324982"/>
                  <a:pt x="73841" y="600312"/>
                  <a:pt x="0" y="113642"/>
                </a:cubicBezTo>
                <a:close/>
              </a:path>
              <a:path w="7087194" h="2276476" stroke="0" extrusionOk="0">
                <a:moveTo>
                  <a:pt x="0" y="113642"/>
                </a:moveTo>
                <a:cubicBezTo>
                  <a:pt x="2577" y="51022"/>
                  <a:pt x="44943" y="-1557"/>
                  <a:pt x="113642" y="0"/>
                </a:cubicBezTo>
                <a:cubicBezTo>
                  <a:pt x="2621669" y="43276"/>
                  <a:pt x="5509754" y="12265"/>
                  <a:pt x="6973552" y="0"/>
                </a:cubicBezTo>
                <a:cubicBezTo>
                  <a:pt x="7044072" y="8213"/>
                  <a:pt x="7087917" y="49786"/>
                  <a:pt x="7087194" y="113642"/>
                </a:cubicBezTo>
                <a:cubicBezTo>
                  <a:pt x="7113739" y="859565"/>
                  <a:pt x="7212822" y="1285829"/>
                  <a:pt x="7087194" y="2162834"/>
                </a:cubicBezTo>
                <a:cubicBezTo>
                  <a:pt x="7088275" y="2237922"/>
                  <a:pt x="7045923" y="2270020"/>
                  <a:pt x="6973552" y="2276476"/>
                </a:cubicBezTo>
                <a:cubicBezTo>
                  <a:pt x="4421186" y="2111591"/>
                  <a:pt x="969002" y="2374448"/>
                  <a:pt x="113642" y="2276476"/>
                </a:cubicBezTo>
                <a:cubicBezTo>
                  <a:pt x="52627" y="2273712"/>
                  <a:pt x="11713" y="2227666"/>
                  <a:pt x="0" y="2162834"/>
                </a:cubicBezTo>
                <a:cubicBezTo>
                  <a:pt x="-117259" y="1489883"/>
                  <a:pt x="18689" y="802198"/>
                  <a:pt x="0" y="113642"/>
                </a:cubicBezTo>
                <a:close/>
              </a:path>
            </a:pathLst>
          </a:custGeom>
          <a:ln>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ngày đầu tiên về nhà bạn nhỏ, chú chó trông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tuyệt</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lông trắng, khoang đen, đôi mắt tròn xoe và loáng ướt.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C1C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0FA2DC-5192-4017-B7FF-322B00F52E16}"/>
              </a:ext>
            </a:extLst>
          </p:cNvPr>
          <p:cNvPicPr>
            <a:picLocks noChangeAspect="1"/>
          </p:cNvPicPr>
          <p:nvPr/>
        </p:nvPicPr>
        <p:blipFill>
          <a:blip r:embed="rId2"/>
          <a:stretch>
            <a:fillRect/>
          </a:stretch>
        </p:blipFill>
        <p:spPr>
          <a:xfrm>
            <a:off x="2304319" y="932091"/>
            <a:ext cx="8059611" cy="4974767"/>
          </a:xfrm>
          <a:prstGeom prst="rect">
            <a:avLst/>
          </a:prstGeom>
        </p:spPr>
      </p:pic>
    </p:spTree>
    <p:extLst>
      <p:ext uri="{BB962C8B-B14F-4D97-AF65-F5344CB8AC3E}">
        <p14:creationId xmlns:p14="http://schemas.microsoft.com/office/powerpoint/2010/main" val="8531204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F26051EE-3A83-4CC1-81DC-627528E159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 b="14886"/>
          <a:stretch>
            <a:fillRect/>
          </a:stretch>
        </p:blipFill>
        <p:spPr>
          <a:xfrm>
            <a:off x="0" y="215295"/>
            <a:ext cx="12222079" cy="4882297"/>
          </a:xfrm>
          <a:prstGeom prst="rect">
            <a:avLst/>
          </a:prstGeom>
        </p:spPr>
      </p:pic>
      <p:pic>
        <p:nvPicPr>
          <p:cNvPr id="29" name="Picture 3">
            <a:extLst>
              <a:ext uri="{FF2B5EF4-FFF2-40B4-BE49-F238E27FC236}">
                <a16:creationId xmlns:a16="http://schemas.microsoft.com/office/drawing/2014/main" id="{1AF252B5-CFC3-416D-A871-65E7B63C8F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1787" y="171148"/>
            <a:ext cx="771015" cy="514653"/>
          </a:xfrm>
          <a:prstGeom prst="rect">
            <a:avLst/>
          </a:prstGeom>
        </p:spPr>
      </p:pic>
      <p:pic>
        <p:nvPicPr>
          <p:cNvPr id="30" name="Picture 4">
            <a:extLst>
              <a:ext uri="{FF2B5EF4-FFF2-40B4-BE49-F238E27FC236}">
                <a16:creationId xmlns:a16="http://schemas.microsoft.com/office/drawing/2014/main" id="{9034D9CC-6E6B-4215-BF68-78B68AB88D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945" b="44001"/>
          <a:stretch>
            <a:fillRect/>
          </a:stretch>
        </p:blipFill>
        <p:spPr>
          <a:xfrm>
            <a:off x="0" y="2259023"/>
            <a:ext cx="12222079" cy="4619030"/>
          </a:xfrm>
          <a:prstGeom prst="rect">
            <a:avLst/>
          </a:prstGeom>
        </p:spPr>
      </p:pic>
      <p:pic>
        <p:nvPicPr>
          <p:cNvPr id="31" name="Picture 5">
            <a:extLst>
              <a:ext uri="{FF2B5EF4-FFF2-40B4-BE49-F238E27FC236}">
                <a16:creationId xmlns:a16="http://schemas.microsoft.com/office/drawing/2014/main" id="{D4431B14-FC64-4915-ACD5-6933650A990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6454" y="136051"/>
            <a:ext cx="1225130" cy="1225130"/>
          </a:xfrm>
          <a:prstGeom prst="rect">
            <a:avLst/>
          </a:prstGeom>
        </p:spPr>
      </p:pic>
      <p:pic>
        <p:nvPicPr>
          <p:cNvPr id="36" name="Picture 6">
            <a:extLst>
              <a:ext uri="{FF2B5EF4-FFF2-40B4-BE49-F238E27FC236}">
                <a16:creationId xmlns:a16="http://schemas.microsoft.com/office/drawing/2014/main" id="{E0C04069-C62E-44E9-8ABB-D08F7AC5C2D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5" y="282173"/>
            <a:ext cx="698791" cy="466443"/>
          </a:xfrm>
          <a:prstGeom prst="rect">
            <a:avLst/>
          </a:prstGeom>
        </p:spPr>
      </p:pic>
      <p:pic>
        <p:nvPicPr>
          <p:cNvPr id="37" name="Picture 7">
            <a:extLst>
              <a:ext uri="{FF2B5EF4-FFF2-40B4-BE49-F238E27FC236}">
                <a16:creationId xmlns:a16="http://schemas.microsoft.com/office/drawing/2014/main" id="{3645FCF5-2B1A-4D0C-AAE6-1BA6F0BA32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936612" y="-41150"/>
            <a:ext cx="944818" cy="630666"/>
          </a:xfrm>
          <a:prstGeom prst="rect">
            <a:avLst/>
          </a:prstGeom>
        </p:spPr>
      </p:pic>
      <p:pic>
        <p:nvPicPr>
          <p:cNvPr id="39" name="Picture 8">
            <a:extLst>
              <a:ext uri="{FF2B5EF4-FFF2-40B4-BE49-F238E27FC236}">
                <a16:creationId xmlns:a16="http://schemas.microsoft.com/office/drawing/2014/main" id="{FE9784D2-4D7C-41B4-AD47-1630415BCF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06200" y="1440425"/>
            <a:ext cx="1150767" cy="768137"/>
          </a:xfrm>
          <a:prstGeom prst="rect">
            <a:avLst/>
          </a:prstGeom>
        </p:spPr>
      </p:pic>
      <p:pic>
        <p:nvPicPr>
          <p:cNvPr id="40" name="Picture 9">
            <a:extLst>
              <a:ext uri="{FF2B5EF4-FFF2-40B4-BE49-F238E27FC236}">
                <a16:creationId xmlns:a16="http://schemas.microsoft.com/office/drawing/2014/main" id="{9CE3C0C5-AA4F-4214-8696-46CFB6C914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6560" y="127000"/>
            <a:ext cx="1049977" cy="700860"/>
          </a:xfrm>
          <a:prstGeom prst="rect">
            <a:avLst/>
          </a:prstGeom>
        </p:spPr>
      </p:pic>
      <p:pic>
        <p:nvPicPr>
          <p:cNvPr id="41" name="Picture 10">
            <a:extLst>
              <a:ext uri="{FF2B5EF4-FFF2-40B4-BE49-F238E27FC236}">
                <a16:creationId xmlns:a16="http://schemas.microsoft.com/office/drawing/2014/main" id="{1ACEF50D-E65B-4759-883E-CDF2EFB6F5D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766242" y="351172"/>
            <a:ext cx="714140" cy="476689"/>
          </a:xfrm>
          <a:prstGeom prst="rect">
            <a:avLst/>
          </a:prstGeom>
        </p:spPr>
      </p:pic>
      <p:pic>
        <p:nvPicPr>
          <p:cNvPr id="42" name="Picture 11">
            <a:extLst>
              <a:ext uri="{FF2B5EF4-FFF2-40B4-BE49-F238E27FC236}">
                <a16:creationId xmlns:a16="http://schemas.microsoft.com/office/drawing/2014/main" id="{E8D9A7ED-8D96-431E-B58D-B1AA5126F37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71874" y="127001"/>
            <a:ext cx="5278333" cy="5714027"/>
          </a:xfrm>
          <a:prstGeom prst="rect">
            <a:avLst/>
          </a:prstGeom>
        </p:spPr>
      </p:pic>
      <p:grpSp>
        <p:nvGrpSpPr>
          <p:cNvPr id="43" name="Group 12">
            <a:extLst>
              <a:ext uri="{FF2B5EF4-FFF2-40B4-BE49-F238E27FC236}">
                <a16:creationId xmlns:a16="http://schemas.microsoft.com/office/drawing/2014/main" id="{0B4F008B-084D-4E3D-9306-08A38903DCAB}"/>
              </a:ext>
            </a:extLst>
          </p:cNvPr>
          <p:cNvGrpSpPr>
            <a:grpSpLocks noChangeAspect="1"/>
          </p:cNvGrpSpPr>
          <p:nvPr/>
        </p:nvGrpSpPr>
        <p:grpSpPr>
          <a:xfrm>
            <a:off x="3885713" y="1824494"/>
            <a:ext cx="4420575" cy="4016534"/>
            <a:chOff x="0" y="0"/>
            <a:chExt cx="6350000" cy="5769610"/>
          </a:xfrm>
        </p:grpSpPr>
        <p:sp>
          <p:nvSpPr>
            <p:cNvPr id="44" name="Freeform 13">
              <a:extLst>
                <a:ext uri="{FF2B5EF4-FFF2-40B4-BE49-F238E27FC236}">
                  <a16:creationId xmlns:a16="http://schemas.microsoft.com/office/drawing/2014/main" id="{EACD4815-B2F7-4FA0-A3A6-014A536CF808}"/>
                </a:ext>
              </a:extLst>
            </p:cNvPr>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45" name="Freeform 14">
              <a:extLst>
                <a:ext uri="{FF2B5EF4-FFF2-40B4-BE49-F238E27FC236}">
                  <a16:creationId xmlns:a16="http://schemas.microsoft.com/office/drawing/2014/main" id="{164E1C68-489A-476C-80C7-C54D9C026A6A}"/>
                </a:ext>
              </a:extLst>
            </p:cNvPr>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46" name="nongdan2">
            <a:extLst>
              <a:ext uri="{FF2B5EF4-FFF2-40B4-BE49-F238E27FC236}">
                <a16:creationId xmlns:a16="http://schemas.microsoft.com/office/drawing/2014/main" id="{1E7EB054-BC6A-42B5-BF2E-773632344DE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5488" y="2322198"/>
            <a:ext cx="3349377" cy="3866525"/>
          </a:xfrm>
          <a:prstGeom prst="rect">
            <a:avLst/>
          </a:prstGeom>
        </p:spPr>
      </p:pic>
      <p:pic>
        <p:nvPicPr>
          <p:cNvPr id="47" name="Picture 18">
            <a:extLst>
              <a:ext uri="{FF2B5EF4-FFF2-40B4-BE49-F238E27FC236}">
                <a16:creationId xmlns:a16="http://schemas.microsoft.com/office/drawing/2014/main" id="{E554EE5E-F28C-483E-844E-0FF8FB0F2F9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19651" y="209550"/>
            <a:ext cx="7762449" cy="2419350"/>
          </a:xfrm>
          <a:prstGeom prst="rect">
            <a:avLst/>
          </a:prstGeom>
        </p:spPr>
      </p:pic>
      <p:sp>
        <p:nvSpPr>
          <p:cNvPr id="48" name="TextBox 47">
            <a:extLst>
              <a:ext uri="{FF2B5EF4-FFF2-40B4-BE49-F238E27FC236}">
                <a16:creationId xmlns:a16="http://schemas.microsoft.com/office/drawing/2014/main" id="{63489180-C826-4BCD-8D72-EDE515AA9023}"/>
              </a:ext>
            </a:extLst>
          </p:cNvPr>
          <p:cNvSpPr txBox="1"/>
          <p:nvPr/>
        </p:nvSpPr>
        <p:spPr>
          <a:xfrm>
            <a:off x="2243597" y="667934"/>
            <a:ext cx="6490828" cy="1077218"/>
          </a:xfrm>
          <a:prstGeom prst="rect">
            <a:avLst/>
          </a:prstGeom>
          <a:noFill/>
        </p:spPr>
        <p:txBody>
          <a:bodyPr wrap="square" rtlCol="0">
            <a:spAutoFit/>
          </a:bodyPr>
          <a:lstStyle/>
          <a:p>
            <a:pPr lvl="0" algn="ctr">
              <a:defRPr/>
            </a:pP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chó được đặt tên là gì và biết làm những gì?</a:t>
            </a:r>
          </a:p>
        </p:txBody>
      </p:sp>
      <p:pic>
        <p:nvPicPr>
          <p:cNvPr id="49" name="nongdan2">
            <a:extLst>
              <a:ext uri="{FF2B5EF4-FFF2-40B4-BE49-F238E27FC236}">
                <a16:creationId xmlns:a16="http://schemas.microsoft.com/office/drawing/2014/main" id="{5EABDA4D-92E2-4342-A85E-A7406F81030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913295" y="1677581"/>
            <a:ext cx="2970219" cy="4082775"/>
          </a:xfrm>
          <a:prstGeom prst="rect">
            <a:avLst/>
          </a:prstGeom>
        </p:spPr>
      </p:pic>
      <p:pic>
        <p:nvPicPr>
          <p:cNvPr id="50" name="Picture 24">
            <a:hlinkClick r:id="rId19" action="ppaction://hlinksldjump"/>
            <a:extLst>
              <a:ext uri="{FF2B5EF4-FFF2-40B4-BE49-F238E27FC236}">
                <a16:creationId xmlns:a16="http://schemas.microsoft.com/office/drawing/2014/main" id="{0CA05AB7-2F3F-4EF2-8C90-95F1D6766A3E}"/>
              </a:ext>
            </a:extLst>
          </p:cNvPr>
          <p:cNvPicPr>
            <a:picLocks noChangeAspect="1"/>
          </p:cNvPicPr>
          <p:nvPr/>
        </p:nvPicPr>
        <p:blipFill>
          <a:blip r:embed="rId20"/>
          <a:srcRect/>
          <a:stretch>
            <a:fillRect/>
          </a:stretch>
        </p:blipFill>
        <p:spPr>
          <a:xfrm>
            <a:off x="10292020" y="4875313"/>
            <a:ext cx="2056002" cy="2152882"/>
          </a:xfrm>
          <a:prstGeom prst="rect">
            <a:avLst/>
          </a:prstGeom>
        </p:spPr>
      </p:pic>
      <p:sp>
        <p:nvSpPr>
          <p:cNvPr id="51" name="Rectangle: Rounded Corners 50">
            <a:extLst>
              <a:ext uri="{FF2B5EF4-FFF2-40B4-BE49-F238E27FC236}">
                <a16:creationId xmlns:a16="http://schemas.microsoft.com/office/drawing/2014/main" id="{F52AC619-C94B-486B-AD22-B58834F49339}"/>
              </a:ext>
            </a:extLst>
          </p:cNvPr>
          <p:cNvSpPr/>
          <p:nvPr/>
        </p:nvSpPr>
        <p:spPr>
          <a:xfrm>
            <a:off x="2476499" y="3476625"/>
            <a:ext cx="7229475" cy="2819400"/>
          </a:xfrm>
          <a:custGeom>
            <a:avLst/>
            <a:gdLst>
              <a:gd name="connsiteX0" fmla="*/ 0 w 7229475"/>
              <a:gd name="connsiteY0" fmla="*/ 140744 h 2819400"/>
              <a:gd name="connsiteX1" fmla="*/ 140744 w 7229475"/>
              <a:gd name="connsiteY1" fmla="*/ 0 h 2819400"/>
              <a:gd name="connsiteX2" fmla="*/ 7088731 w 7229475"/>
              <a:gd name="connsiteY2" fmla="*/ 0 h 2819400"/>
              <a:gd name="connsiteX3" fmla="*/ 7229475 w 7229475"/>
              <a:gd name="connsiteY3" fmla="*/ 140744 h 2819400"/>
              <a:gd name="connsiteX4" fmla="*/ 7229475 w 7229475"/>
              <a:gd name="connsiteY4" fmla="*/ 2678656 h 2819400"/>
              <a:gd name="connsiteX5" fmla="*/ 7088731 w 7229475"/>
              <a:gd name="connsiteY5" fmla="*/ 2819400 h 2819400"/>
              <a:gd name="connsiteX6" fmla="*/ 140744 w 7229475"/>
              <a:gd name="connsiteY6" fmla="*/ 2819400 h 2819400"/>
              <a:gd name="connsiteX7" fmla="*/ 0 w 7229475"/>
              <a:gd name="connsiteY7" fmla="*/ 2678656 h 2819400"/>
              <a:gd name="connsiteX8" fmla="*/ 0 w 7229475"/>
              <a:gd name="connsiteY8" fmla="*/ 140744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9475" h="2819400" fill="none" extrusionOk="0">
                <a:moveTo>
                  <a:pt x="0" y="140744"/>
                </a:moveTo>
                <a:cubicBezTo>
                  <a:pt x="-1773" y="69318"/>
                  <a:pt x="59740" y="1604"/>
                  <a:pt x="140744" y="0"/>
                </a:cubicBezTo>
                <a:cubicBezTo>
                  <a:pt x="910434" y="46004"/>
                  <a:pt x="6017009" y="-130779"/>
                  <a:pt x="7088731" y="0"/>
                </a:cubicBezTo>
                <a:cubicBezTo>
                  <a:pt x="7167976" y="-536"/>
                  <a:pt x="7222144" y="66046"/>
                  <a:pt x="7229475" y="140744"/>
                </a:cubicBezTo>
                <a:cubicBezTo>
                  <a:pt x="7099579" y="822866"/>
                  <a:pt x="7155413" y="1739927"/>
                  <a:pt x="7229475" y="2678656"/>
                </a:cubicBezTo>
                <a:cubicBezTo>
                  <a:pt x="7227316" y="2752699"/>
                  <a:pt x="7172545" y="2806255"/>
                  <a:pt x="7088731" y="2819400"/>
                </a:cubicBezTo>
                <a:cubicBezTo>
                  <a:pt x="3970791" y="2675808"/>
                  <a:pt x="2305098" y="2870637"/>
                  <a:pt x="140744" y="2819400"/>
                </a:cubicBezTo>
                <a:cubicBezTo>
                  <a:pt x="57432" y="2812453"/>
                  <a:pt x="8282" y="2755846"/>
                  <a:pt x="0" y="2678656"/>
                </a:cubicBezTo>
                <a:cubicBezTo>
                  <a:pt x="-11777" y="2196581"/>
                  <a:pt x="73841" y="1132379"/>
                  <a:pt x="0" y="140744"/>
                </a:cubicBezTo>
                <a:close/>
              </a:path>
              <a:path w="7229475" h="2819400" stroke="0" extrusionOk="0">
                <a:moveTo>
                  <a:pt x="0" y="140744"/>
                </a:moveTo>
                <a:cubicBezTo>
                  <a:pt x="9839" y="63557"/>
                  <a:pt x="61648" y="-358"/>
                  <a:pt x="140744" y="0"/>
                </a:cubicBezTo>
                <a:cubicBezTo>
                  <a:pt x="3027862" y="43276"/>
                  <a:pt x="5403635" y="12265"/>
                  <a:pt x="7088731" y="0"/>
                </a:cubicBezTo>
                <a:cubicBezTo>
                  <a:pt x="7169998" y="3744"/>
                  <a:pt x="7236452" y="52470"/>
                  <a:pt x="7229475" y="140744"/>
                </a:cubicBezTo>
                <a:cubicBezTo>
                  <a:pt x="7256020" y="537725"/>
                  <a:pt x="7355103" y="2339256"/>
                  <a:pt x="7229475" y="2678656"/>
                </a:cubicBezTo>
                <a:cubicBezTo>
                  <a:pt x="7229935" y="2761634"/>
                  <a:pt x="7170144" y="2816926"/>
                  <a:pt x="7088731" y="2819400"/>
                </a:cubicBezTo>
                <a:cubicBezTo>
                  <a:pt x="3944783" y="2654515"/>
                  <a:pt x="1228409" y="2917372"/>
                  <a:pt x="140744" y="2819400"/>
                </a:cubicBezTo>
                <a:cubicBezTo>
                  <a:pt x="68887" y="2810109"/>
                  <a:pt x="9613" y="2758085"/>
                  <a:pt x="0" y="2678656"/>
                </a:cubicBezTo>
                <a:cubicBezTo>
                  <a:pt x="-117259" y="1977392"/>
                  <a:pt x="18689" y="1399463"/>
                  <a:pt x="0" y="140744"/>
                </a:cubicBezTo>
                <a:close/>
              </a:path>
            </a:pathLst>
          </a:custGeom>
          <a:ln>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a:buFont typeface="Arial" panose="020B0604020202020204" pitchFamily="34" charset="0"/>
              <a:buChar char="•"/>
              <a:defRPr/>
            </a:pPr>
            <a:r>
              <a:rPr lang="vi-VN" sz="3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 chó được đặt tên là Cúp.</a:t>
            </a:r>
            <a:endParaRPr lang="en-US" sz="3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buFont typeface="Arial" panose="020B0604020202020204" pitchFamily="34" charset="0"/>
              <a:buChar char="•"/>
              <a:defRPr/>
            </a:pPr>
            <a:r>
              <a:rPr lang="vi-VN" sz="3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 cúp biết chui gầm giường lấy trái banh, đem chiếc khăn lau nhà, đưa hai chân trước lên bắt tay.</a:t>
            </a:r>
          </a:p>
        </p:txBody>
      </p:sp>
    </p:spTree>
    <p:extLst>
      <p:ext uri="{BB962C8B-B14F-4D97-AF65-F5344CB8AC3E}">
        <p14:creationId xmlns:p14="http://schemas.microsoft.com/office/powerpoint/2010/main" val="38688363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90C0EA46-E863-430F-9F98-EC2072A052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 b="14886"/>
          <a:stretch>
            <a:fillRect/>
          </a:stretch>
        </p:blipFill>
        <p:spPr>
          <a:xfrm>
            <a:off x="0" y="215295"/>
            <a:ext cx="12222079" cy="4882297"/>
          </a:xfrm>
          <a:prstGeom prst="rect">
            <a:avLst/>
          </a:prstGeom>
        </p:spPr>
      </p:pic>
      <p:pic>
        <p:nvPicPr>
          <p:cNvPr id="29" name="Picture 3">
            <a:extLst>
              <a:ext uri="{FF2B5EF4-FFF2-40B4-BE49-F238E27FC236}">
                <a16:creationId xmlns:a16="http://schemas.microsoft.com/office/drawing/2014/main" id="{4C762403-F325-43E8-AA9C-1F5333DB93A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1787" y="171148"/>
            <a:ext cx="771015" cy="514653"/>
          </a:xfrm>
          <a:prstGeom prst="rect">
            <a:avLst/>
          </a:prstGeom>
        </p:spPr>
      </p:pic>
      <p:pic>
        <p:nvPicPr>
          <p:cNvPr id="30" name="Picture 4">
            <a:extLst>
              <a:ext uri="{FF2B5EF4-FFF2-40B4-BE49-F238E27FC236}">
                <a16:creationId xmlns:a16="http://schemas.microsoft.com/office/drawing/2014/main" id="{76295A1B-D356-4CA5-928B-486A0FB14E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945" b="44001"/>
          <a:stretch>
            <a:fillRect/>
          </a:stretch>
        </p:blipFill>
        <p:spPr>
          <a:xfrm>
            <a:off x="0" y="2259023"/>
            <a:ext cx="12222079" cy="4619030"/>
          </a:xfrm>
          <a:prstGeom prst="rect">
            <a:avLst/>
          </a:prstGeom>
        </p:spPr>
      </p:pic>
      <p:pic>
        <p:nvPicPr>
          <p:cNvPr id="31" name="Picture 5">
            <a:extLst>
              <a:ext uri="{FF2B5EF4-FFF2-40B4-BE49-F238E27FC236}">
                <a16:creationId xmlns:a16="http://schemas.microsoft.com/office/drawing/2014/main" id="{944CC679-1540-4880-82C9-717517BA18D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6454" y="136051"/>
            <a:ext cx="1225130" cy="1225130"/>
          </a:xfrm>
          <a:prstGeom prst="rect">
            <a:avLst/>
          </a:prstGeom>
        </p:spPr>
      </p:pic>
      <p:pic>
        <p:nvPicPr>
          <p:cNvPr id="36" name="Picture 6">
            <a:extLst>
              <a:ext uri="{FF2B5EF4-FFF2-40B4-BE49-F238E27FC236}">
                <a16:creationId xmlns:a16="http://schemas.microsoft.com/office/drawing/2014/main" id="{D19AE71D-86E2-45EB-A612-8B73A051422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5" y="282173"/>
            <a:ext cx="698791" cy="466443"/>
          </a:xfrm>
          <a:prstGeom prst="rect">
            <a:avLst/>
          </a:prstGeom>
        </p:spPr>
      </p:pic>
      <p:pic>
        <p:nvPicPr>
          <p:cNvPr id="37" name="Picture 7">
            <a:extLst>
              <a:ext uri="{FF2B5EF4-FFF2-40B4-BE49-F238E27FC236}">
                <a16:creationId xmlns:a16="http://schemas.microsoft.com/office/drawing/2014/main" id="{B6701B2D-232B-4F0D-A019-34FF9CDFF3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936612" y="-41150"/>
            <a:ext cx="944818" cy="630666"/>
          </a:xfrm>
          <a:prstGeom prst="rect">
            <a:avLst/>
          </a:prstGeom>
        </p:spPr>
      </p:pic>
      <p:pic>
        <p:nvPicPr>
          <p:cNvPr id="39" name="Picture 8">
            <a:extLst>
              <a:ext uri="{FF2B5EF4-FFF2-40B4-BE49-F238E27FC236}">
                <a16:creationId xmlns:a16="http://schemas.microsoft.com/office/drawing/2014/main" id="{BD2EE02D-639C-4AE8-8B89-42707F71C7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06200" y="1440425"/>
            <a:ext cx="1150767" cy="768137"/>
          </a:xfrm>
          <a:prstGeom prst="rect">
            <a:avLst/>
          </a:prstGeom>
        </p:spPr>
      </p:pic>
      <p:pic>
        <p:nvPicPr>
          <p:cNvPr id="40" name="Picture 9">
            <a:extLst>
              <a:ext uri="{FF2B5EF4-FFF2-40B4-BE49-F238E27FC236}">
                <a16:creationId xmlns:a16="http://schemas.microsoft.com/office/drawing/2014/main" id="{12F3B788-72BF-49CF-9009-CE66EA6340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6560" y="127000"/>
            <a:ext cx="1049977" cy="700860"/>
          </a:xfrm>
          <a:prstGeom prst="rect">
            <a:avLst/>
          </a:prstGeom>
        </p:spPr>
      </p:pic>
      <p:pic>
        <p:nvPicPr>
          <p:cNvPr id="41" name="Picture 10">
            <a:extLst>
              <a:ext uri="{FF2B5EF4-FFF2-40B4-BE49-F238E27FC236}">
                <a16:creationId xmlns:a16="http://schemas.microsoft.com/office/drawing/2014/main" id="{44E7BB85-D19C-430C-B8F9-0E7D4736D01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766242" y="351172"/>
            <a:ext cx="714140" cy="476689"/>
          </a:xfrm>
          <a:prstGeom prst="rect">
            <a:avLst/>
          </a:prstGeom>
        </p:spPr>
      </p:pic>
      <p:pic>
        <p:nvPicPr>
          <p:cNvPr id="42" name="Picture 11">
            <a:extLst>
              <a:ext uri="{FF2B5EF4-FFF2-40B4-BE49-F238E27FC236}">
                <a16:creationId xmlns:a16="http://schemas.microsoft.com/office/drawing/2014/main" id="{7DD703BA-760C-48CD-858E-8F57909FDD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71874" y="127001"/>
            <a:ext cx="5278333" cy="5714027"/>
          </a:xfrm>
          <a:prstGeom prst="rect">
            <a:avLst/>
          </a:prstGeom>
        </p:spPr>
      </p:pic>
      <p:grpSp>
        <p:nvGrpSpPr>
          <p:cNvPr id="43" name="Group 12">
            <a:extLst>
              <a:ext uri="{FF2B5EF4-FFF2-40B4-BE49-F238E27FC236}">
                <a16:creationId xmlns:a16="http://schemas.microsoft.com/office/drawing/2014/main" id="{EE23CF34-3B50-40E3-A80C-6BFBF06A231B}"/>
              </a:ext>
            </a:extLst>
          </p:cNvPr>
          <p:cNvGrpSpPr>
            <a:grpSpLocks noChangeAspect="1"/>
          </p:cNvGrpSpPr>
          <p:nvPr/>
        </p:nvGrpSpPr>
        <p:grpSpPr>
          <a:xfrm>
            <a:off x="3885713" y="1824494"/>
            <a:ext cx="4420575" cy="4016534"/>
            <a:chOff x="0" y="0"/>
            <a:chExt cx="6350000" cy="5769610"/>
          </a:xfrm>
        </p:grpSpPr>
        <p:sp>
          <p:nvSpPr>
            <p:cNvPr id="44" name="Freeform 13">
              <a:extLst>
                <a:ext uri="{FF2B5EF4-FFF2-40B4-BE49-F238E27FC236}">
                  <a16:creationId xmlns:a16="http://schemas.microsoft.com/office/drawing/2014/main" id="{F42E61B3-3112-42A5-A4E7-C77FED92928B}"/>
                </a:ext>
              </a:extLst>
            </p:cNvPr>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45" name="Freeform 14">
              <a:extLst>
                <a:ext uri="{FF2B5EF4-FFF2-40B4-BE49-F238E27FC236}">
                  <a16:creationId xmlns:a16="http://schemas.microsoft.com/office/drawing/2014/main" id="{C9F5DBF2-2BD5-47AC-A0F9-072100C611C5}"/>
                </a:ext>
              </a:extLst>
            </p:cNvPr>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46" name="nongdan2">
            <a:extLst>
              <a:ext uri="{FF2B5EF4-FFF2-40B4-BE49-F238E27FC236}">
                <a16:creationId xmlns:a16="http://schemas.microsoft.com/office/drawing/2014/main" id="{E92C29FA-A355-40D7-8DE4-F7C1E846375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5488" y="2322198"/>
            <a:ext cx="3349377" cy="3866525"/>
          </a:xfrm>
          <a:prstGeom prst="rect">
            <a:avLst/>
          </a:prstGeom>
        </p:spPr>
      </p:pic>
      <p:pic>
        <p:nvPicPr>
          <p:cNvPr id="47" name="Picture 18">
            <a:extLst>
              <a:ext uri="{FF2B5EF4-FFF2-40B4-BE49-F238E27FC236}">
                <a16:creationId xmlns:a16="http://schemas.microsoft.com/office/drawing/2014/main" id="{C647540A-0925-4543-A93E-0844BBC1CC4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19651" y="209550"/>
            <a:ext cx="7762449" cy="2419350"/>
          </a:xfrm>
          <a:prstGeom prst="rect">
            <a:avLst/>
          </a:prstGeom>
        </p:spPr>
      </p:pic>
      <p:sp>
        <p:nvSpPr>
          <p:cNvPr id="48" name="TextBox 47">
            <a:extLst>
              <a:ext uri="{FF2B5EF4-FFF2-40B4-BE49-F238E27FC236}">
                <a16:creationId xmlns:a16="http://schemas.microsoft.com/office/drawing/2014/main" id="{C1BA1244-A212-4042-B4D9-027402EA01C0}"/>
              </a:ext>
            </a:extLst>
          </p:cNvPr>
          <p:cNvSpPr txBox="1"/>
          <p:nvPr/>
        </p:nvSpPr>
        <p:spPr>
          <a:xfrm>
            <a:off x="2243597" y="667934"/>
            <a:ext cx="6262228" cy="1200329"/>
          </a:xfrm>
          <a:prstGeom prst="rect">
            <a:avLst/>
          </a:prstGeom>
          <a:noFill/>
        </p:spPr>
        <p:txBody>
          <a:bodyPr wrap="square" rtlCol="0">
            <a:spAutoFit/>
          </a:bodyPr>
          <a:lstStyle/>
          <a:p>
            <a:pPr algn="ctr" defTabSz="609630"/>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hãy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sở</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9" name="nongdan2">
            <a:extLst>
              <a:ext uri="{FF2B5EF4-FFF2-40B4-BE49-F238E27FC236}">
                <a16:creationId xmlns:a16="http://schemas.microsoft.com/office/drawing/2014/main" id="{A335CDAE-7E45-4F34-8394-E835ECCDB61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913295" y="1677581"/>
            <a:ext cx="2970219" cy="4082775"/>
          </a:xfrm>
          <a:prstGeom prst="rect">
            <a:avLst/>
          </a:prstGeom>
        </p:spPr>
      </p:pic>
      <p:pic>
        <p:nvPicPr>
          <p:cNvPr id="50" name="Picture 24">
            <a:hlinkClick r:id="rId19" action="ppaction://hlinksldjump"/>
            <a:extLst>
              <a:ext uri="{FF2B5EF4-FFF2-40B4-BE49-F238E27FC236}">
                <a16:creationId xmlns:a16="http://schemas.microsoft.com/office/drawing/2014/main" id="{0310B064-E9F3-4128-B730-999635504C39}"/>
              </a:ext>
            </a:extLst>
          </p:cNvPr>
          <p:cNvPicPr>
            <a:picLocks noChangeAspect="1"/>
          </p:cNvPicPr>
          <p:nvPr/>
        </p:nvPicPr>
        <p:blipFill>
          <a:blip r:embed="rId20"/>
          <a:srcRect/>
          <a:stretch>
            <a:fillRect/>
          </a:stretch>
        </p:blipFill>
        <p:spPr>
          <a:xfrm>
            <a:off x="10292020" y="4875313"/>
            <a:ext cx="2056002" cy="2152882"/>
          </a:xfrm>
          <a:prstGeom prst="rect">
            <a:avLst/>
          </a:prstGeom>
        </p:spPr>
      </p:pic>
      <p:sp>
        <p:nvSpPr>
          <p:cNvPr id="51" name="Rectangle: Rounded Corners 50">
            <a:extLst>
              <a:ext uri="{FF2B5EF4-FFF2-40B4-BE49-F238E27FC236}">
                <a16:creationId xmlns:a16="http://schemas.microsoft.com/office/drawing/2014/main" id="{0DE62AF1-BC30-46D5-8372-DC72B9A6A342}"/>
              </a:ext>
            </a:extLst>
          </p:cNvPr>
          <p:cNvSpPr/>
          <p:nvPr/>
        </p:nvSpPr>
        <p:spPr>
          <a:xfrm>
            <a:off x="2476500" y="3733800"/>
            <a:ext cx="7239000" cy="2466975"/>
          </a:xfrm>
          <a:custGeom>
            <a:avLst/>
            <a:gdLst>
              <a:gd name="connsiteX0" fmla="*/ 0 w 7239000"/>
              <a:gd name="connsiteY0" fmla="*/ 123151 h 2466975"/>
              <a:gd name="connsiteX1" fmla="*/ 123151 w 7239000"/>
              <a:gd name="connsiteY1" fmla="*/ 0 h 2466975"/>
              <a:gd name="connsiteX2" fmla="*/ 7115849 w 7239000"/>
              <a:gd name="connsiteY2" fmla="*/ 0 h 2466975"/>
              <a:gd name="connsiteX3" fmla="*/ 7239000 w 7239000"/>
              <a:gd name="connsiteY3" fmla="*/ 123151 h 2466975"/>
              <a:gd name="connsiteX4" fmla="*/ 7239000 w 7239000"/>
              <a:gd name="connsiteY4" fmla="*/ 2343824 h 2466975"/>
              <a:gd name="connsiteX5" fmla="*/ 7115849 w 7239000"/>
              <a:gd name="connsiteY5" fmla="*/ 2466975 h 2466975"/>
              <a:gd name="connsiteX6" fmla="*/ 123151 w 7239000"/>
              <a:gd name="connsiteY6" fmla="*/ 2466975 h 2466975"/>
              <a:gd name="connsiteX7" fmla="*/ 0 w 7239000"/>
              <a:gd name="connsiteY7" fmla="*/ 2343824 h 2466975"/>
              <a:gd name="connsiteX8" fmla="*/ 0 w 7239000"/>
              <a:gd name="connsiteY8" fmla="*/ 123151 h 246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000" h="2466975" fill="none" extrusionOk="0">
                <a:moveTo>
                  <a:pt x="0" y="123151"/>
                </a:moveTo>
                <a:cubicBezTo>
                  <a:pt x="-3225" y="66605"/>
                  <a:pt x="50328" y="2357"/>
                  <a:pt x="123151" y="0"/>
                </a:cubicBezTo>
                <a:cubicBezTo>
                  <a:pt x="1741336" y="46004"/>
                  <a:pt x="4068516" y="-130779"/>
                  <a:pt x="7115849" y="0"/>
                </a:cubicBezTo>
                <a:cubicBezTo>
                  <a:pt x="7188711" y="-1717"/>
                  <a:pt x="7236841" y="56030"/>
                  <a:pt x="7239000" y="123151"/>
                </a:cubicBezTo>
                <a:cubicBezTo>
                  <a:pt x="7109104" y="773394"/>
                  <a:pt x="7164938" y="1690583"/>
                  <a:pt x="7239000" y="2343824"/>
                </a:cubicBezTo>
                <a:cubicBezTo>
                  <a:pt x="7236899" y="2408250"/>
                  <a:pt x="7186061" y="2462225"/>
                  <a:pt x="7115849" y="2466975"/>
                </a:cubicBezTo>
                <a:cubicBezTo>
                  <a:pt x="4687472" y="2323383"/>
                  <a:pt x="2256407" y="2518212"/>
                  <a:pt x="123151" y="2466975"/>
                </a:cubicBezTo>
                <a:cubicBezTo>
                  <a:pt x="51918" y="2462968"/>
                  <a:pt x="8165" y="2411305"/>
                  <a:pt x="0" y="2343824"/>
                </a:cubicBezTo>
                <a:cubicBezTo>
                  <a:pt x="-11777" y="1259581"/>
                  <a:pt x="73841" y="956759"/>
                  <a:pt x="0" y="123151"/>
                </a:cubicBezTo>
                <a:close/>
              </a:path>
              <a:path w="7239000" h="2466975" stroke="0" extrusionOk="0">
                <a:moveTo>
                  <a:pt x="0" y="123151"/>
                </a:moveTo>
                <a:cubicBezTo>
                  <a:pt x="7898" y="55574"/>
                  <a:pt x="43282" y="-3110"/>
                  <a:pt x="123151" y="0"/>
                </a:cubicBezTo>
                <a:cubicBezTo>
                  <a:pt x="1877053" y="43276"/>
                  <a:pt x="3970332" y="12265"/>
                  <a:pt x="7115849" y="0"/>
                </a:cubicBezTo>
                <a:cubicBezTo>
                  <a:pt x="7184810" y="1003"/>
                  <a:pt x="7242888" y="49262"/>
                  <a:pt x="7239000" y="123151"/>
                </a:cubicBezTo>
                <a:cubicBezTo>
                  <a:pt x="7265545" y="868819"/>
                  <a:pt x="7364628" y="1401499"/>
                  <a:pt x="7239000" y="2343824"/>
                </a:cubicBezTo>
                <a:cubicBezTo>
                  <a:pt x="7239290" y="2415149"/>
                  <a:pt x="7185932" y="2465584"/>
                  <a:pt x="7115849" y="2466975"/>
                </a:cubicBezTo>
                <a:cubicBezTo>
                  <a:pt x="3649168" y="2302090"/>
                  <a:pt x="2710463" y="2564947"/>
                  <a:pt x="123151" y="2466975"/>
                </a:cubicBezTo>
                <a:cubicBezTo>
                  <a:pt x="61925" y="2456238"/>
                  <a:pt x="4102" y="2412563"/>
                  <a:pt x="0" y="2343824"/>
                </a:cubicBezTo>
                <a:cubicBezTo>
                  <a:pt x="-117259" y="1674531"/>
                  <a:pt x="18689" y="842689"/>
                  <a:pt x="0" y="123151"/>
                </a:cubicBezTo>
                <a:close/>
              </a:path>
            </a:pathLst>
          </a:custGeom>
          <a:ln>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Sở thích của chú chó thích nghe bạn nhỏ đọc truyện.</a:t>
            </a:r>
          </a:p>
        </p:txBody>
      </p:sp>
    </p:spTree>
    <p:extLst>
      <p:ext uri="{BB962C8B-B14F-4D97-AF65-F5344CB8AC3E}">
        <p14:creationId xmlns:p14="http://schemas.microsoft.com/office/powerpoint/2010/main" val="30459162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4737C785-BCF2-4D89-941D-C0286F3820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 b="14886"/>
          <a:stretch>
            <a:fillRect/>
          </a:stretch>
        </p:blipFill>
        <p:spPr>
          <a:xfrm>
            <a:off x="0" y="215295"/>
            <a:ext cx="12222079" cy="4882297"/>
          </a:xfrm>
          <a:prstGeom prst="rect">
            <a:avLst/>
          </a:prstGeom>
        </p:spPr>
      </p:pic>
      <p:pic>
        <p:nvPicPr>
          <p:cNvPr id="29" name="Picture 3">
            <a:extLst>
              <a:ext uri="{FF2B5EF4-FFF2-40B4-BE49-F238E27FC236}">
                <a16:creationId xmlns:a16="http://schemas.microsoft.com/office/drawing/2014/main" id="{7E732F7D-F5F6-4156-A34F-D1DE6598779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1787" y="171148"/>
            <a:ext cx="771015" cy="514653"/>
          </a:xfrm>
          <a:prstGeom prst="rect">
            <a:avLst/>
          </a:prstGeom>
        </p:spPr>
      </p:pic>
      <p:pic>
        <p:nvPicPr>
          <p:cNvPr id="30" name="Picture 4">
            <a:extLst>
              <a:ext uri="{FF2B5EF4-FFF2-40B4-BE49-F238E27FC236}">
                <a16:creationId xmlns:a16="http://schemas.microsoft.com/office/drawing/2014/main" id="{1D62864B-70BD-4DAE-BF6A-F59DFFE3D3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945" b="44001"/>
          <a:stretch>
            <a:fillRect/>
          </a:stretch>
        </p:blipFill>
        <p:spPr>
          <a:xfrm>
            <a:off x="0" y="2259023"/>
            <a:ext cx="12222079" cy="4619030"/>
          </a:xfrm>
          <a:prstGeom prst="rect">
            <a:avLst/>
          </a:prstGeom>
        </p:spPr>
      </p:pic>
      <p:pic>
        <p:nvPicPr>
          <p:cNvPr id="31" name="Picture 5">
            <a:extLst>
              <a:ext uri="{FF2B5EF4-FFF2-40B4-BE49-F238E27FC236}">
                <a16:creationId xmlns:a16="http://schemas.microsoft.com/office/drawing/2014/main" id="{7B3B95E9-645A-4221-BE3A-D01EC87C50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6454" y="136051"/>
            <a:ext cx="1225130" cy="1225130"/>
          </a:xfrm>
          <a:prstGeom prst="rect">
            <a:avLst/>
          </a:prstGeom>
        </p:spPr>
      </p:pic>
      <p:pic>
        <p:nvPicPr>
          <p:cNvPr id="36" name="Picture 6">
            <a:extLst>
              <a:ext uri="{FF2B5EF4-FFF2-40B4-BE49-F238E27FC236}">
                <a16:creationId xmlns:a16="http://schemas.microsoft.com/office/drawing/2014/main" id="{DDE7F6D5-2A8B-44EC-84C0-C9F206130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5" y="282173"/>
            <a:ext cx="698791" cy="466443"/>
          </a:xfrm>
          <a:prstGeom prst="rect">
            <a:avLst/>
          </a:prstGeom>
        </p:spPr>
      </p:pic>
      <p:pic>
        <p:nvPicPr>
          <p:cNvPr id="37" name="Picture 7">
            <a:extLst>
              <a:ext uri="{FF2B5EF4-FFF2-40B4-BE49-F238E27FC236}">
                <a16:creationId xmlns:a16="http://schemas.microsoft.com/office/drawing/2014/main" id="{E3BB6674-186B-474A-AF8C-49BF73D281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936612" y="-41150"/>
            <a:ext cx="944818" cy="630666"/>
          </a:xfrm>
          <a:prstGeom prst="rect">
            <a:avLst/>
          </a:prstGeom>
        </p:spPr>
      </p:pic>
      <p:pic>
        <p:nvPicPr>
          <p:cNvPr id="39" name="Picture 8">
            <a:extLst>
              <a:ext uri="{FF2B5EF4-FFF2-40B4-BE49-F238E27FC236}">
                <a16:creationId xmlns:a16="http://schemas.microsoft.com/office/drawing/2014/main" id="{8DA38505-7D24-4078-A59F-DA85632261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06200" y="1440425"/>
            <a:ext cx="1150767" cy="768137"/>
          </a:xfrm>
          <a:prstGeom prst="rect">
            <a:avLst/>
          </a:prstGeom>
        </p:spPr>
      </p:pic>
      <p:pic>
        <p:nvPicPr>
          <p:cNvPr id="40" name="Picture 9">
            <a:extLst>
              <a:ext uri="{FF2B5EF4-FFF2-40B4-BE49-F238E27FC236}">
                <a16:creationId xmlns:a16="http://schemas.microsoft.com/office/drawing/2014/main" id="{650774E2-3F10-4C46-974C-C955A84BCE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6560" y="127000"/>
            <a:ext cx="1049977" cy="700860"/>
          </a:xfrm>
          <a:prstGeom prst="rect">
            <a:avLst/>
          </a:prstGeom>
        </p:spPr>
      </p:pic>
      <p:pic>
        <p:nvPicPr>
          <p:cNvPr id="41" name="Picture 10">
            <a:extLst>
              <a:ext uri="{FF2B5EF4-FFF2-40B4-BE49-F238E27FC236}">
                <a16:creationId xmlns:a16="http://schemas.microsoft.com/office/drawing/2014/main" id="{67AF16ED-9ED5-4CCB-95A6-6B4DF082528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766242" y="351172"/>
            <a:ext cx="714140" cy="476689"/>
          </a:xfrm>
          <a:prstGeom prst="rect">
            <a:avLst/>
          </a:prstGeom>
        </p:spPr>
      </p:pic>
      <p:pic>
        <p:nvPicPr>
          <p:cNvPr id="42" name="Picture 11">
            <a:extLst>
              <a:ext uri="{FF2B5EF4-FFF2-40B4-BE49-F238E27FC236}">
                <a16:creationId xmlns:a16="http://schemas.microsoft.com/office/drawing/2014/main" id="{641EC5B3-F527-4142-BC1F-A19FC60D171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71874" y="127001"/>
            <a:ext cx="5278333" cy="5714027"/>
          </a:xfrm>
          <a:prstGeom prst="rect">
            <a:avLst/>
          </a:prstGeom>
        </p:spPr>
      </p:pic>
      <p:grpSp>
        <p:nvGrpSpPr>
          <p:cNvPr id="43" name="Group 12">
            <a:extLst>
              <a:ext uri="{FF2B5EF4-FFF2-40B4-BE49-F238E27FC236}">
                <a16:creationId xmlns:a16="http://schemas.microsoft.com/office/drawing/2014/main" id="{4402CA4F-A47C-4C7E-847A-50EA7E26EA40}"/>
              </a:ext>
            </a:extLst>
          </p:cNvPr>
          <p:cNvGrpSpPr>
            <a:grpSpLocks noChangeAspect="1"/>
          </p:cNvGrpSpPr>
          <p:nvPr/>
        </p:nvGrpSpPr>
        <p:grpSpPr>
          <a:xfrm>
            <a:off x="3885713" y="1824494"/>
            <a:ext cx="4420575" cy="4016534"/>
            <a:chOff x="0" y="0"/>
            <a:chExt cx="6350000" cy="5769610"/>
          </a:xfrm>
        </p:grpSpPr>
        <p:sp>
          <p:nvSpPr>
            <p:cNvPr id="44" name="Freeform 13">
              <a:extLst>
                <a:ext uri="{FF2B5EF4-FFF2-40B4-BE49-F238E27FC236}">
                  <a16:creationId xmlns:a16="http://schemas.microsoft.com/office/drawing/2014/main" id="{BDF44773-EF3B-4735-8C5A-FF4A80B48F00}"/>
                </a:ext>
              </a:extLst>
            </p:cNvPr>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45" name="Freeform 14">
              <a:extLst>
                <a:ext uri="{FF2B5EF4-FFF2-40B4-BE49-F238E27FC236}">
                  <a16:creationId xmlns:a16="http://schemas.microsoft.com/office/drawing/2014/main" id="{901256AD-E23F-4011-82B6-EA92356EF521}"/>
                </a:ext>
              </a:extLst>
            </p:cNvPr>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46" name="nongdan2">
            <a:extLst>
              <a:ext uri="{FF2B5EF4-FFF2-40B4-BE49-F238E27FC236}">
                <a16:creationId xmlns:a16="http://schemas.microsoft.com/office/drawing/2014/main" id="{AC5BDB47-FA85-4546-AA3C-97084A498FA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5488" y="2322198"/>
            <a:ext cx="3349377" cy="3866525"/>
          </a:xfrm>
          <a:prstGeom prst="rect">
            <a:avLst/>
          </a:prstGeom>
        </p:spPr>
      </p:pic>
      <p:pic>
        <p:nvPicPr>
          <p:cNvPr id="47" name="Picture 18">
            <a:extLst>
              <a:ext uri="{FF2B5EF4-FFF2-40B4-BE49-F238E27FC236}">
                <a16:creationId xmlns:a16="http://schemas.microsoft.com/office/drawing/2014/main" id="{B6FE20D7-56D8-414D-BF60-40DF1DE7527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19651" y="209550"/>
            <a:ext cx="7762449" cy="2419350"/>
          </a:xfrm>
          <a:prstGeom prst="rect">
            <a:avLst/>
          </a:prstGeom>
        </p:spPr>
      </p:pic>
      <p:sp>
        <p:nvSpPr>
          <p:cNvPr id="48" name="TextBox 47">
            <a:extLst>
              <a:ext uri="{FF2B5EF4-FFF2-40B4-BE49-F238E27FC236}">
                <a16:creationId xmlns:a16="http://schemas.microsoft.com/office/drawing/2014/main" id="{1071F0A9-19F5-46FE-B819-C29C0A282DD2}"/>
              </a:ext>
            </a:extLst>
          </p:cNvPr>
          <p:cNvSpPr txBox="1"/>
          <p:nvPr/>
        </p:nvSpPr>
        <p:spPr>
          <a:xfrm>
            <a:off x="2152650" y="667934"/>
            <a:ext cx="6581775" cy="1569660"/>
          </a:xfrm>
          <a:prstGeom prst="rect">
            <a:avLst/>
          </a:prstGeom>
          <a:noFill/>
        </p:spPr>
        <p:txBody>
          <a:bodyPr wrap="square" rtlCol="0">
            <a:spAutoFit/>
          </a:bodyPr>
          <a:lstStyle/>
          <a:p>
            <a:pPr algn="ctr" defTabSz="609630"/>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chi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tiết</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tình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giữa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chó</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tình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9" name="nongdan2">
            <a:extLst>
              <a:ext uri="{FF2B5EF4-FFF2-40B4-BE49-F238E27FC236}">
                <a16:creationId xmlns:a16="http://schemas.microsoft.com/office/drawing/2014/main" id="{1B79E96C-3839-46C3-A97C-9859E4C0A9D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810750" y="1685925"/>
            <a:ext cx="2491864" cy="3883931"/>
          </a:xfrm>
          <a:prstGeom prst="rect">
            <a:avLst/>
          </a:prstGeom>
        </p:spPr>
      </p:pic>
      <p:pic>
        <p:nvPicPr>
          <p:cNvPr id="50" name="Picture 24">
            <a:hlinkClick r:id="rId19" action="ppaction://hlinksldjump"/>
            <a:extLst>
              <a:ext uri="{FF2B5EF4-FFF2-40B4-BE49-F238E27FC236}">
                <a16:creationId xmlns:a16="http://schemas.microsoft.com/office/drawing/2014/main" id="{866E8955-7B62-4FCB-9F63-A19A96652A16}"/>
              </a:ext>
            </a:extLst>
          </p:cNvPr>
          <p:cNvPicPr>
            <a:picLocks noChangeAspect="1"/>
          </p:cNvPicPr>
          <p:nvPr/>
        </p:nvPicPr>
        <p:blipFill>
          <a:blip r:embed="rId20"/>
          <a:srcRect/>
          <a:stretch>
            <a:fillRect/>
          </a:stretch>
        </p:blipFill>
        <p:spPr>
          <a:xfrm>
            <a:off x="10292020" y="4875313"/>
            <a:ext cx="2056002" cy="2152882"/>
          </a:xfrm>
          <a:prstGeom prst="rect">
            <a:avLst/>
          </a:prstGeom>
        </p:spPr>
      </p:pic>
      <p:sp>
        <p:nvSpPr>
          <p:cNvPr id="51" name="Rectangle: Rounded Corners 50">
            <a:extLst>
              <a:ext uri="{FF2B5EF4-FFF2-40B4-BE49-F238E27FC236}">
                <a16:creationId xmlns:a16="http://schemas.microsoft.com/office/drawing/2014/main" id="{0C02A41A-4913-4DE1-A7D5-C5A24591FE5D}"/>
              </a:ext>
            </a:extLst>
          </p:cNvPr>
          <p:cNvSpPr/>
          <p:nvPr/>
        </p:nvSpPr>
        <p:spPr>
          <a:xfrm>
            <a:off x="2324099" y="2406870"/>
            <a:ext cx="7534275" cy="4260630"/>
          </a:xfrm>
          <a:custGeom>
            <a:avLst/>
            <a:gdLst>
              <a:gd name="connsiteX0" fmla="*/ 0 w 7534275"/>
              <a:gd name="connsiteY0" fmla="*/ 212691 h 4260630"/>
              <a:gd name="connsiteX1" fmla="*/ 212691 w 7534275"/>
              <a:gd name="connsiteY1" fmla="*/ 0 h 4260630"/>
              <a:gd name="connsiteX2" fmla="*/ 7321584 w 7534275"/>
              <a:gd name="connsiteY2" fmla="*/ 0 h 4260630"/>
              <a:gd name="connsiteX3" fmla="*/ 7534275 w 7534275"/>
              <a:gd name="connsiteY3" fmla="*/ 212691 h 4260630"/>
              <a:gd name="connsiteX4" fmla="*/ 7534275 w 7534275"/>
              <a:gd name="connsiteY4" fmla="*/ 4047939 h 4260630"/>
              <a:gd name="connsiteX5" fmla="*/ 7321584 w 7534275"/>
              <a:gd name="connsiteY5" fmla="*/ 4260630 h 4260630"/>
              <a:gd name="connsiteX6" fmla="*/ 212691 w 7534275"/>
              <a:gd name="connsiteY6" fmla="*/ 4260630 h 4260630"/>
              <a:gd name="connsiteX7" fmla="*/ 0 w 7534275"/>
              <a:gd name="connsiteY7" fmla="*/ 4047939 h 4260630"/>
              <a:gd name="connsiteX8" fmla="*/ 0 w 7534275"/>
              <a:gd name="connsiteY8" fmla="*/ 212691 h 426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4275" h="4260630" fill="none" extrusionOk="0">
                <a:moveTo>
                  <a:pt x="0" y="212691"/>
                </a:moveTo>
                <a:cubicBezTo>
                  <a:pt x="-4366" y="110755"/>
                  <a:pt x="78899" y="8001"/>
                  <a:pt x="212691" y="0"/>
                </a:cubicBezTo>
                <a:cubicBezTo>
                  <a:pt x="2273121" y="46004"/>
                  <a:pt x="5453151" y="-130779"/>
                  <a:pt x="7321584" y="0"/>
                </a:cubicBezTo>
                <a:cubicBezTo>
                  <a:pt x="7443421" y="-1548"/>
                  <a:pt x="7531782" y="96257"/>
                  <a:pt x="7534275" y="212691"/>
                </a:cubicBezTo>
                <a:cubicBezTo>
                  <a:pt x="7404379" y="995496"/>
                  <a:pt x="7460213" y="3015179"/>
                  <a:pt x="7534275" y="4047939"/>
                </a:cubicBezTo>
                <a:cubicBezTo>
                  <a:pt x="7526606" y="4152305"/>
                  <a:pt x="7440583" y="4257317"/>
                  <a:pt x="7321584" y="4260630"/>
                </a:cubicBezTo>
                <a:cubicBezTo>
                  <a:pt x="5604512" y="4117038"/>
                  <a:pt x="1411760" y="4311867"/>
                  <a:pt x="212691" y="4260630"/>
                </a:cubicBezTo>
                <a:cubicBezTo>
                  <a:pt x="83234" y="4245704"/>
                  <a:pt x="14158" y="4164480"/>
                  <a:pt x="0" y="4047939"/>
                </a:cubicBezTo>
                <a:cubicBezTo>
                  <a:pt x="-11777" y="2300434"/>
                  <a:pt x="73841" y="1508667"/>
                  <a:pt x="0" y="212691"/>
                </a:cubicBezTo>
                <a:close/>
              </a:path>
              <a:path w="7534275" h="4260630" stroke="0" extrusionOk="0">
                <a:moveTo>
                  <a:pt x="0" y="212691"/>
                </a:moveTo>
                <a:cubicBezTo>
                  <a:pt x="20920" y="96382"/>
                  <a:pt x="79829" y="-4038"/>
                  <a:pt x="212691" y="0"/>
                </a:cubicBezTo>
                <a:cubicBezTo>
                  <a:pt x="1183055" y="43276"/>
                  <a:pt x="5613111" y="12265"/>
                  <a:pt x="7321584" y="0"/>
                </a:cubicBezTo>
                <a:cubicBezTo>
                  <a:pt x="7441898" y="3015"/>
                  <a:pt x="7547074" y="75885"/>
                  <a:pt x="7534275" y="212691"/>
                </a:cubicBezTo>
                <a:cubicBezTo>
                  <a:pt x="7560820" y="1436973"/>
                  <a:pt x="7659903" y="3251381"/>
                  <a:pt x="7534275" y="4047939"/>
                </a:cubicBezTo>
                <a:cubicBezTo>
                  <a:pt x="7536017" y="4185272"/>
                  <a:pt x="7457369" y="4248320"/>
                  <a:pt x="7321584" y="4260630"/>
                </a:cubicBezTo>
                <a:cubicBezTo>
                  <a:pt x="6087105" y="4095745"/>
                  <a:pt x="2545631" y="4358602"/>
                  <a:pt x="212691" y="4260630"/>
                </a:cubicBezTo>
                <a:cubicBezTo>
                  <a:pt x="107247" y="4241615"/>
                  <a:pt x="3814" y="4166079"/>
                  <a:pt x="0" y="4047939"/>
                </a:cubicBezTo>
                <a:cubicBezTo>
                  <a:pt x="-117259" y="3570242"/>
                  <a:pt x="18689" y="2116722"/>
                  <a:pt x="0" y="212691"/>
                </a:cubicBezTo>
                <a:close/>
              </a:path>
            </a:pathLst>
          </a:custGeom>
          <a:ln>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chi tiết thể hiện tình cảm giữa bạn nhỏ và chú chó là:</a:t>
            </a:r>
          </a:p>
          <a:p>
            <a:pPr marL="457200" indent="-457200" algn="just">
              <a:buFont typeface="Arial" panose="020B0604020202020204" pitchFamily="34" charset="0"/>
              <a:buChar char="•"/>
            </a:pP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truyện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chó</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a:t>
            </a:r>
            <a:endPar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ỗi khi bạn nhỏ đi học về, chú chó chạy vọt ra, chồm hai chân trước lên mừng rỡ</a:t>
            </a:r>
          </a:p>
          <a:p>
            <a:pPr marL="457200" indent="-457200" algn="just">
              <a:buFont typeface="Arial" panose="020B0604020202020204" pitchFamily="34" charset="0"/>
              <a:buChar char="•"/>
            </a:pP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ạn nhỏ cúi xuống vỗ về chú chó</a:t>
            </a:r>
          </a:p>
          <a:p>
            <a:pPr marL="457200" indent="-457200" algn="just">
              <a:buFont typeface="Arial" panose="020B0604020202020204" pitchFamily="34" charset="0"/>
              <a:buChar char="•"/>
            </a:pP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hú chó âu yếm dụi mõm vào chân bạn nhỏ</a:t>
            </a:r>
            <a:endPar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cúp</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quấn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quýt</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bên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 và chú chó giống như những người bạn thân thiết của nhau.</a:t>
            </a:r>
          </a:p>
        </p:txBody>
      </p:sp>
    </p:spTree>
    <p:extLst>
      <p:ext uri="{BB962C8B-B14F-4D97-AF65-F5344CB8AC3E}">
        <p14:creationId xmlns:p14="http://schemas.microsoft.com/office/powerpoint/2010/main" val="12348695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B8AE4DD-9705-83F2-5BCA-3BA9A8A6C4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955"/>
            <a:ext cx="9869612" cy="6858000"/>
          </a:xfrm>
          <a:prstGeom prst="rect">
            <a:avLst/>
          </a:prstGeom>
        </p:spPr>
      </p:pic>
      <p:pic>
        <p:nvPicPr>
          <p:cNvPr id="7" name="图片 6">
            <a:extLst>
              <a:ext uri="{FF2B5EF4-FFF2-40B4-BE49-F238E27FC236}">
                <a16:creationId xmlns:a16="http://schemas.microsoft.com/office/drawing/2014/main" id="{8C7C07B1-0933-2101-1E74-8CB6496839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978022" y="1625653"/>
            <a:ext cx="6839630" cy="3588328"/>
          </a:xfrm>
          <a:prstGeom prst="rect">
            <a:avLst/>
          </a:prstGeom>
        </p:spPr>
      </p:pic>
      <p:sp>
        <p:nvSpPr>
          <p:cNvPr id="12" name="Rectangle: Rounded Corners 11">
            <a:extLst>
              <a:ext uri="{FF2B5EF4-FFF2-40B4-BE49-F238E27FC236}">
                <a16:creationId xmlns:a16="http://schemas.microsoft.com/office/drawing/2014/main" id="{076A0C1D-4D23-4E1E-954C-A8E54563A4FA}"/>
              </a:ext>
            </a:extLst>
          </p:cNvPr>
          <p:cNvSpPr/>
          <p:nvPr/>
        </p:nvSpPr>
        <p:spPr>
          <a:xfrm>
            <a:off x="1398517" y="355415"/>
            <a:ext cx="10534982" cy="1063952"/>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CAA1748B-52A3-4AD2-8DB4-6FA05311E5D6}"/>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6A1DA41B-651D-4EE9-AD37-B9CD40689512}"/>
              </a:ext>
            </a:extLst>
          </p:cNvPr>
          <p:cNvSpPr txBox="1"/>
          <p:nvPr/>
        </p:nvSpPr>
        <p:spPr>
          <a:xfrm>
            <a:off x="2051176" y="456504"/>
            <a:ext cx="93371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là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Picture 17" descr="Shape&#10;&#10;Description automatically generated">
            <a:extLst>
              <a:ext uri="{FF2B5EF4-FFF2-40B4-BE49-F238E27FC236}">
                <a16:creationId xmlns:a16="http://schemas.microsoft.com/office/drawing/2014/main" id="{ED0C19D0-151F-46F4-BB74-DF35558FCB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19" name="Content Placeholder 2">
            <a:extLst>
              <a:ext uri="{FF2B5EF4-FFF2-40B4-BE49-F238E27FC236}">
                <a16:creationId xmlns:a16="http://schemas.microsoft.com/office/drawing/2014/main" id="{6C838E02-5DF8-4401-A5FC-C726FF1BF559}"/>
              </a:ext>
            </a:extLst>
          </p:cNvPr>
          <p:cNvSpPr txBox="1">
            <a:spLocks/>
          </p:cNvSpPr>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 nuôi trong nhà là những người bạn của chúng ta.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ình cảm thân thiết, gắn bó giữa bạn nhỏ và chú chó Cúp. Qua đó khuyên các em biết yêu quý vật nuôi trong nhà.</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descr="A picture containing text&#10;&#10;Description automatically generated">
            <a:extLst>
              <a:ext uri="{FF2B5EF4-FFF2-40B4-BE49-F238E27FC236}">
                <a16:creationId xmlns:a16="http://schemas.microsoft.com/office/drawing/2014/main" id="{89281FE7-30FA-4C8C-B595-95B08BBD809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429928" y="1856096"/>
            <a:ext cx="4081317" cy="5363570"/>
          </a:xfrm>
          <a:prstGeom prst="rect">
            <a:avLst/>
          </a:prstGeom>
        </p:spPr>
      </p:pic>
      <p:pic>
        <p:nvPicPr>
          <p:cNvPr id="21" name="Am-thanh-lam-phep-bang-cay-dua-than-www_tiengdong_com">
            <a:hlinkClick r:id="" action="ppaction://media"/>
            <a:extLst>
              <a:ext uri="{FF2B5EF4-FFF2-40B4-BE49-F238E27FC236}">
                <a16:creationId xmlns:a16="http://schemas.microsoft.com/office/drawing/2014/main" id="{BFBE3D53-B47F-424D-A4DB-8E3F453595B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26942902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290">
                                          <p:stCondLst>
                                            <p:cond delay="0"/>
                                          </p:stCondLst>
                                        </p:cTn>
                                        <p:tgtEl>
                                          <p:spTgt spid="18"/>
                                        </p:tgtEl>
                                      </p:cBhvr>
                                    </p:animEffect>
                                    <p:anim calcmode="lin" valueType="num">
                                      <p:cBhvr>
                                        <p:cTn id="8"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13" dur="13">
                                          <p:stCondLst>
                                            <p:cond delay="325"/>
                                          </p:stCondLst>
                                        </p:cTn>
                                        <p:tgtEl>
                                          <p:spTgt spid="18"/>
                                        </p:tgtEl>
                                      </p:cBhvr>
                                      <p:to x="100000" y="60000"/>
                                    </p:animScale>
                                    <p:animScale>
                                      <p:cBhvr>
                                        <p:cTn id="14" dur="83" decel="50000">
                                          <p:stCondLst>
                                            <p:cond delay="338"/>
                                          </p:stCondLst>
                                        </p:cTn>
                                        <p:tgtEl>
                                          <p:spTgt spid="18"/>
                                        </p:tgtEl>
                                      </p:cBhvr>
                                      <p:to x="100000" y="100000"/>
                                    </p:animScale>
                                    <p:animScale>
                                      <p:cBhvr>
                                        <p:cTn id="15" dur="13">
                                          <p:stCondLst>
                                            <p:cond delay="656"/>
                                          </p:stCondLst>
                                        </p:cTn>
                                        <p:tgtEl>
                                          <p:spTgt spid="18"/>
                                        </p:tgtEl>
                                      </p:cBhvr>
                                      <p:to x="100000" y="80000"/>
                                    </p:animScale>
                                    <p:animScale>
                                      <p:cBhvr>
                                        <p:cTn id="16" dur="83" decel="50000">
                                          <p:stCondLst>
                                            <p:cond delay="669"/>
                                          </p:stCondLst>
                                        </p:cTn>
                                        <p:tgtEl>
                                          <p:spTgt spid="18"/>
                                        </p:tgtEl>
                                      </p:cBhvr>
                                      <p:to x="100000" y="100000"/>
                                    </p:animScale>
                                    <p:animScale>
                                      <p:cBhvr>
                                        <p:cTn id="17" dur="13">
                                          <p:stCondLst>
                                            <p:cond delay="821"/>
                                          </p:stCondLst>
                                        </p:cTn>
                                        <p:tgtEl>
                                          <p:spTgt spid="18"/>
                                        </p:tgtEl>
                                      </p:cBhvr>
                                      <p:to x="100000" y="90000"/>
                                    </p:animScale>
                                    <p:animScale>
                                      <p:cBhvr>
                                        <p:cTn id="18" dur="83" decel="50000">
                                          <p:stCondLst>
                                            <p:cond delay="834"/>
                                          </p:stCondLst>
                                        </p:cTn>
                                        <p:tgtEl>
                                          <p:spTgt spid="18"/>
                                        </p:tgtEl>
                                      </p:cBhvr>
                                      <p:to x="100000" y="100000"/>
                                    </p:animScale>
                                    <p:animScale>
                                      <p:cBhvr>
                                        <p:cTn id="19" dur="13">
                                          <p:stCondLst>
                                            <p:cond delay="904"/>
                                          </p:stCondLst>
                                        </p:cTn>
                                        <p:tgtEl>
                                          <p:spTgt spid="18"/>
                                        </p:tgtEl>
                                      </p:cBhvr>
                                      <p:to x="100000" y="95000"/>
                                    </p:animScale>
                                    <p:animScale>
                                      <p:cBhvr>
                                        <p:cTn id="20" dur="83" decel="50000">
                                          <p:stCondLst>
                                            <p:cond delay="917"/>
                                          </p:stCondLst>
                                        </p:cTn>
                                        <p:tgtEl>
                                          <p:spTgt spid="18"/>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17"/>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17"/>
                                        </p:tgtEl>
                                        <p:attrNameLst>
                                          <p:attrName>ppt_x</p:attrName>
                                          <p:attrName>ppt_y</p:attrName>
                                        </p:attrNameLst>
                                      </p:cBhvr>
                                      <p:rCtr x="0" y="-3611"/>
                                    </p:animMotion>
                                    <p:animRot by="1500000">
                                      <p:cBhvr>
                                        <p:cTn id="30" dur="50" fill="hold">
                                          <p:stCondLst>
                                            <p:cond delay="0"/>
                                          </p:stCondLst>
                                        </p:cTn>
                                        <p:tgtEl>
                                          <p:spTgt spid="17"/>
                                        </p:tgtEl>
                                        <p:attrNameLst>
                                          <p:attrName>r</p:attrName>
                                        </p:attrNameLst>
                                      </p:cBhvr>
                                    </p:animRot>
                                    <p:animRot by="-1500000">
                                      <p:cBhvr>
                                        <p:cTn id="31" dur="50" fill="hold">
                                          <p:stCondLst>
                                            <p:cond delay="50"/>
                                          </p:stCondLst>
                                        </p:cTn>
                                        <p:tgtEl>
                                          <p:spTgt spid="17"/>
                                        </p:tgtEl>
                                        <p:attrNameLst>
                                          <p:attrName>r</p:attrName>
                                        </p:attrNameLst>
                                      </p:cBhvr>
                                    </p:animRot>
                                    <p:animRot by="-1500000">
                                      <p:cBhvr>
                                        <p:cTn id="32" dur="50" fill="hold">
                                          <p:stCondLst>
                                            <p:cond delay="100"/>
                                          </p:stCondLst>
                                        </p:cTn>
                                        <p:tgtEl>
                                          <p:spTgt spid="17"/>
                                        </p:tgtEl>
                                        <p:attrNameLst>
                                          <p:attrName>r</p:attrName>
                                        </p:attrNameLst>
                                      </p:cBhvr>
                                    </p:animRot>
                                    <p:animRot by="1500000">
                                      <p:cBhvr>
                                        <p:cTn id="33" dur="50" fill="hold">
                                          <p:stCondLst>
                                            <p:cond delay="150"/>
                                          </p:stCondLst>
                                        </p:cTn>
                                        <p:tgtEl>
                                          <p:spTgt spid="17"/>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Scale>
                                      <p:cBhvr>
                                        <p:cTn id="38"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0"/>
                                        </p:tgtEl>
                                        <p:attrNameLst>
                                          <p:attrName>ppt_x</p:attrName>
                                          <p:attrName>ppt_y</p:attrName>
                                        </p:attrNameLst>
                                      </p:cBhvr>
                                    </p:animMotion>
                                    <p:animEffect transition="in" filter="fade">
                                      <p:cBhvr>
                                        <p:cTn id="40" dur="1000"/>
                                        <p:tgtEl>
                                          <p:spTgt spid="20"/>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21"/>
                                        </p:tgtEl>
                                      </p:cBhvr>
                                    </p:cmd>
                                  </p:childTnLst>
                                </p:cTn>
                              </p:par>
                              <p:par>
                                <p:cTn id="44" presetID="14" presetClass="entr" presetSubtype="10" fill="hold" grpId="0" nodeType="withEffect">
                                  <p:stCondLst>
                                    <p:cond delay="0"/>
                                  </p:stCondLst>
                                  <p:childTnLst>
                                    <p:set>
                                      <p:cBhvr>
                                        <p:cTn id="45"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46" dur="500"/>
                                        <p:tgtEl>
                                          <p:spTgt spid="19">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1"/>
                </p:tgtEl>
              </p:cMediaNode>
            </p:audio>
          </p:childTnLst>
        </p:cTn>
      </p:par>
    </p:tnLst>
    <p:bldLst>
      <p:bldP spid="12" grpId="0" animBg="1"/>
      <p:bldP spid="16" grpId="0" animBg="1"/>
      <p:bldP spid="17" grpId="0"/>
      <p:bldP spid="17" grpId="1"/>
      <p:bldP spid="1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1EEAC1D-4D88-B5BE-8DF9-CEC4B62408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5613" y="-15334"/>
            <a:ext cx="2846387" cy="1493322"/>
          </a:xfrm>
          <a:prstGeom prst="rect">
            <a:avLst/>
          </a:prstGeom>
        </p:spPr>
      </p:pic>
      <p:pic>
        <p:nvPicPr>
          <p:cNvPr id="18" name="图片 17">
            <a:extLst>
              <a:ext uri="{FF2B5EF4-FFF2-40B4-BE49-F238E27FC236}">
                <a16:creationId xmlns:a16="http://schemas.microsoft.com/office/drawing/2014/main" id="{4ED2C88A-512C-1D58-5E3D-DA48CA06C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5655612"/>
            <a:ext cx="12192000" cy="1202385"/>
          </a:xfrm>
          <a:prstGeom prst="rect">
            <a:avLst/>
          </a:prstGeom>
        </p:spPr>
      </p:pic>
      <p:grpSp>
        <p:nvGrpSpPr>
          <p:cNvPr id="15" name="Group 14">
            <a:extLst>
              <a:ext uri="{FF2B5EF4-FFF2-40B4-BE49-F238E27FC236}">
                <a16:creationId xmlns:a16="http://schemas.microsoft.com/office/drawing/2014/main" id="{F939219E-84F0-442A-AA18-232DAEB29D93}"/>
              </a:ext>
            </a:extLst>
          </p:cNvPr>
          <p:cNvGrpSpPr/>
          <p:nvPr/>
        </p:nvGrpSpPr>
        <p:grpSpPr>
          <a:xfrm>
            <a:off x="2590915" y="1213150"/>
            <a:ext cx="7157324" cy="5644850"/>
            <a:chOff x="2433260" y="254413"/>
            <a:chExt cx="7157324" cy="5644850"/>
          </a:xfrm>
        </p:grpSpPr>
        <p:pic>
          <p:nvPicPr>
            <p:cNvPr id="16" name="Picture 15" descr="Icon&#10;&#10;Description automatically generated">
              <a:extLst>
                <a:ext uri="{FF2B5EF4-FFF2-40B4-BE49-F238E27FC236}">
                  <a16:creationId xmlns:a16="http://schemas.microsoft.com/office/drawing/2014/main" id="{D9B92F42-4816-4D6A-A1DB-2BEFD24C7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7" name="Picture 16">
              <a:extLst>
                <a:ext uri="{FF2B5EF4-FFF2-40B4-BE49-F238E27FC236}">
                  <a16:creationId xmlns:a16="http://schemas.microsoft.com/office/drawing/2014/main" id="{E15A1795-D7C3-4792-B876-D44273C4C77E}"/>
                </a:ext>
              </a:extLst>
            </p:cNvPr>
            <p:cNvPicPr>
              <a:picLocks noChangeAspect="1"/>
            </p:cNvPicPr>
            <p:nvPr/>
          </p:nvPicPr>
          <p:blipFill>
            <a:blip r:embed="rId5"/>
            <a:stretch>
              <a:fillRect/>
            </a:stretch>
          </p:blipFill>
          <p:spPr>
            <a:xfrm>
              <a:off x="2433260" y="1156426"/>
              <a:ext cx="7157324" cy="3188484"/>
            </a:xfrm>
            <a:prstGeom prst="rect">
              <a:avLst/>
            </a:prstGeom>
          </p:spPr>
        </p:pic>
      </p:grpSp>
      <p:pic>
        <p:nvPicPr>
          <p:cNvPr id="19" name="图片 15">
            <a:extLst>
              <a:ext uri="{FF2B5EF4-FFF2-40B4-BE49-F238E27FC236}">
                <a16:creationId xmlns:a16="http://schemas.microsoft.com/office/drawing/2014/main" id="{6B1A49A2-5281-4E98-9B4E-63A7545747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278" y="3678621"/>
            <a:ext cx="3071266" cy="3071266"/>
          </a:xfrm>
          <a:prstGeom prst="rect">
            <a:avLst/>
          </a:prstGeom>
        </p:spPr>
      </p:pic>
    </p:spTree>
    <p:extLst>
      <p:ext uri="{BB962C8B-B14F-4D97-AF65-F5344CB8AC3E}">
        <p14:creationId xmlns:p14="http://schemas.microsoft.com/office/powerpoint/2010/main" val="2492234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450" decel="100000" fill="hold"/>
                                        <p:tgtEl>
                                          <p:spTgt spid="1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0A93CD5-1977-853C-8CF0-300EF5D3F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a16="http://schemas.microsoft.com/office/drawing/2014/main" id="{5F11C917-A853-4891-A468-D6B9EAD7D7E4}"/>
              </a:ext>
            </a:extLst>
          </p:cNvPr>
          <p:cNvSpPr txBox="1"/>
          <p:nvPr/>
        </p:nvSpPr>
        <p:spPr>
          <a:xfrm>
            <a:off x="323850" y="0"/>
            <a:ext cx="11868150"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a:t>
            </a:r>
            <a:r>
              <a:rPr kumimoji="0" lang="vi-VN"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on </a:t>
            </a:r>
            <a:r>
              <a:rPr kumimoji="0" lang="vi-VN"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35283767"/>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BA9A392-ECBB-4630-6500-1EB0B55F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0673" y="2105892"/>
            <a:ext cx="5347854" cy="5347854"/>
          </a:xfrm>
          <a:prstGeom prst="rect">
            <a:avLst/>
          </a:prstGeom>
        </p:spPr>
      </p:pic>
      <p:pic>
        <p:nvPicPr>
          <p:cNvPr id="2" name="Picture 1">
            <a:extLst>
              <a:ext uri="{FF2B5EF4-FFF2-40B4-BE49-F238E27FC236}">
                <a16:creationId xmlns:a16="http://schemas.microsoft.com/office/drawing/2014/main" id="{55AC9C9F-FD85-4832-8EAC-9D0B22C91CBD}"/>
              </a:ext>
            </a:extLst>
          </p:cNvPr>
          <p:cNvPicPr>
            <a:picLocks noChangeAspect="1"/>
          </p:cNvPicPr>
          <p:nvPr/>
        </p:nvPicPr>
        <p:blipFill>
          <a:blip r:embed="rId4"/>
          <a:stretch>
            <a:fillRect/>
          </a:stretch>
        </p:blipFill>
        <p:spPr>
          <a:xfrm>
            <a:off x="1450375" y="1175601"/>
            <a:ext cx="8492464" cy="4401693"/>
          </a:xfrm>
          <a:prstGeom prst="rect">
            <a:avLst/>
          </a:prstGeom>
        </p:spPr>
      </p:pic>
    </p:spTree>
    <p:extLst>
      <p:ext uri="{BB962C8B-B14F-4D97-AF65-F5344CB8AC3E}">
        <p14:creationId xmlns:p14="http://schemas.microsoft.com/office/powerpoint/2010/main" val="33386116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4CA1FB-614B-401B-823A-42ED4A3EB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999">
            <a:off x="-428745" y="-313054"/>
            <a:ext cx="4552120" cy="3126385"/>
          </a:xfrm>
          <a:prstGeom prst="rect">
            <a:avLst/>
          </a:prstGeom>
        </p:spPr>
      </p:pic>
      <p:sp>
        <p:nvSpPr>
          <p:cNvPr id="14" name="Rounded Rectangle 16">
            <a:extLst>
              <a:ext uri="{FF2B5EF4-FFF2-40B4-BE49-F238E27FC236}">
                <a16:creationId xmlns:a16="http://schemas.microsoft.com/office/drawing/2014/main" id="{D0981C4F-89F5-40EC-81EA-DE2E28507090}"/>
              </a:ext>
            </a:extLst>
          </p:cNvPr>
          <p:cNvSpPr/>
          <p:nvPr/>
        </p:nvSpPr>
        <p:spPr>
          <a:xfrm>
            <a:off x="-460555" y="1566740"/>
            <a:ext cx="3645680" cy="798653"/>
          </a:xfrm>
          <a:prstGeom prst="roundRect">
            <a:avLst>
              <a:gd name="adj" fmla="val 50000"/>
            </a:avLst>
          </a:prstGeom>
          <a:solidFill>
            <a:srgbClr val="175D2D"/>
          </a:solidFill>
          <a:ln w="12700" cap="flat" cmpd="sng" algn="ctr">
            <a:solidFill>
              <a:srgbClr val="205626"/>
            </a:solidFill>
            <a:prstDash val="solid"/>
            <a:miter lim="800000"/>
          </a:ln>
          <a:effectLst/>
        </p:spPr>
        <p:txBody>
          <a:bodyPr lIns="91440" tIns="45720" rIns="91440" bIns="45720"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panose="020B0604020202090204"/>
            </a:endParaRPr>
          </a:p>
        </p:txBody>
      </p:sp>
      <p:sp>
        <p:nvSpPr>
          <p:cNvPr id="17" name="TextBox 16">
            <a:extLst>
              <a:ext uri="{FF2B5EF4-FFF2-40B4-BE49-F238E27FC236}">
                <a16:creationId xmlns:a16="http://schemas.microsoft.com/office/drawing/2014/main" id="{80ECA06F-B54A-435A-85D6-C48FC4EB205F}"/>
              </a:ext>
            </a:extLst>
          </p:cNvPr>
          <p:cNvSpPr txBox="1"/>
          <p:nvPr/>
        </p:nvSpPr>
        <p:spPr>
          <a:xfrm>
            <a:off x="299540" y="1584544"/>
            <a:ext cx="2207173" cy="707886"/>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UVN Dzung Dakao" panose="00000400000000000000" pitchFamily="2" charset="0"/>
                <a:cs typeface="+mn-cs"/>
              </a:rPr>
              <a:t>Luật chơi</a:t>
            </a:r>
          </a:p>
        </p:txBody>
      </p:sp>
      <p:pic>
        <p:nvPicPr>
          <p:cNvPr id="18" name="Google Shape;62;p2">
            <a:extLst>
              <a:ext uri="{FF2B5EF4-FFF2-40B4-BE49-F238E27FC236}">
                <a16:creationId xmlns:a16="http://schemas.microsoft.com/office/drawing/2014/main" id="{66205BDA-B429-4F5E-AF14-64FAF3BEABCB}"/>
              </a:ext>
            </a:extLst>
          </p:cNvPr>
          <p:cNvPicPr preferRelativeResize="0"/>
          <p:nvPr/>
        </p:nvPicPr>
        <p:blipFill rotWithShape="1">
          <a:blip r:embed="rId4">
            <a:alphaModFix/>
          </a:blip>
          <a:srcRect/>
          <a:stretch/>
        </p:blipFill>
        <p:spPr>
          <a:xfrm rot="216645">
            <a:off x="2506714" y="1505713"/>
            <a:ext cx="1527724" cy="958691"/>
          </a:xfrm>
          <a:prstGeom prst="rect">
            <a:avLst/>
          </a:prstGeom>
          <a:noFill/>
          <a:ln>
            <a:noFill/>
          </a:ln>
        </p:spPr>
      </p:pic>
      <p:grpSp>
        <p:nvGrpSpPr>
          <p:cNvPr id="19" name="Group 18">
            <a:extLst>
              <a:ext uri="{FF2B5EF4-FFF2-40B4-BE49-F238E27FC236}">
                <a16:creationId xmlns:a16="http://schemas.microsoft.com/office/drawing/2014/main" id="{066A59B4-777D-49B1-A823-21D4AD9E3C29}"/>
              </a:ext>
            </a:extLst>
          </p:cNvPr>
          <p:cNvGrpSpPr/>
          <p:nvPr/>
        </p:nvGrpSpPr>
        <p:grpSpPr>
          <a:xfrm>
            <a:off x="694742" y="2851760"/>
            <a:ext cx="1280231" cy="994921"/>
            <a:chOff x="615911" y="2615268"/>
            <a:chExt cx="1280231" cy="994921"/>
          </a:xfrm>
        </p:grpSpPr>
        <p:pic>
          <p:nvPicPr>
            <p:cNvPr id="21" name="Picture 20">
              <a:extLst>
                <a:ext uri="{FF2B5EF4-FFF2-40B4-BE49-F238E27FC236}">
                  <a16:creationId xmlns:a16="http://schemas.microsoft.com/office/drawing/2014/main" id="{F4B1AEC2-2B44-4BF2-9A15-AE620D2B1B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911" y="2615268"/>
              <a:ext cx="994921" cy="994921"/>
            </a:xfrm>
            <a:prstGeom prst="rect">
              <a:avLst/>
            </a:prstGeom>
          </p:spPr>
        </p:pic>
        <p:sp>
          <p:nvSpPr>
            <p:cNvPr id="22" name="TextBox 21">
              <a:extLst>
                <a:ext uri="{FF2B5EF4-FFF2-40B4-BE49-F238E27FC236}">
                  <a16:creationId xmlns:a16="http://schemas.microsoft.com/office/drawing/2014/main" id="{E5F5AEA1-60EA-4095-AD8D-1985302DA3F4}"/>
                </a:ext>
              </a:extLst>
            </p:cNvPr>
            <p:cNvSpPr txBox="1"/>
            <p:nvPr/>
          </p:nvSpPr>
          <p:spPr>
            <a:xfrm>
              <a:off x="716583" y="2778148"/>
              <a:ext cx="1179559"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UVN Dzung Dakao" panose="00000400000000000000" pitchFamily="2" charset="0"/>
                  <a:cs typeface="+mn-cs"/>
                </a:rPr>
                <a:t>01</a:t>
              </a:r>
            </a:p>
          </p:txBody>
        </p:sp>
      </p:grpSp>
      <p:sp>
        <p:nvSpPr>
          <p:cNvPr id="23" name="TextBox 22">
            <a:extLst>
              <a:ext uri="{FF2B5EF4-FFF2-40B4-BE49-F238E27FC236}">
                <a16:creationId xmlns:a16="http://schemas.microsoft.com/office/drawing/2014/main" id="{F4C3E984-6131-4BAC-A251-08A8F79C2F0F}"/>
              </a:ext>
            </a:extLst>
          </p:cNvPr>
          <p:cNvSpPr txBox="1"/>
          <p:nvPr/>
        </p:nvSpPr>
        <p:spPr>
          <a:xfrm>
            <a:off x="1847316" y="2684421"/>
            <a:ext cx="4364299" cy="584775"/>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Chia lớp thành 2 đội:</a:t>
            </a:r>
          </a:p>
        </p:txBody>
      </p:sp>
      <p:sp>
        <p:nvSpPr>
          <p:cNvPr id="24" name="TextBox 23">
            <a:extLst>
              <a:ext uri="{FF2B5EF4-FFF2-40B4-BE49-F238E27FC236}">
                <a16:creationId xmlns:a16="http://schemas.microsoft.com/office/drawing/2014/main" id="{6B22689D-4FA3-49B0-A9C1-B6C5C0DEF6EB}"/>
              </a:ext>
            </a:extLst>
          </p:cNvPr>
          <p:cNvSpPr txBox="1"/>
          <p:nvPr/>
        </p:nvSpPr>
        <p:spPr>
          <a:xfrm>
            <a:off x="1880960" y="3194692"/>
            <a:ext cx="4364299" cy="523220"/>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Wingdings"/>
              </a:rPr>
              <a:t> Đội A</a:t>
            </a: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0C59314-56DB-427D-AB75-5CDC7788AB1F}"/>
              </a:ext>
            </a:extLst>
          </p:cNvPr>
          <p:cNvSpPr txBox="1"/>
          <p:nvPr/>
        </p:nvSpPr>
        <p:spPr>
          <a:xfrm>
            <a:off x="1847315" y="3717910"/>
            <a:ext cx="4364299" cy="523220"/>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Wingdings"/>
              </a:rPr>
              <a:t> Đội B</a:t>
            </a: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AE3DDDE5-CCA7-47A3-92B0-64DC5A995BBA}"/>
              </a:ext>
            </a:extLst>
          </p:cNvPr>
          <p:cNvGrpSpPr/>
          <p:nvPr/>
        </p:nvGrpSpPr>
        <p:grpSpPr>
          <a:xfrm>
            <a:off x="657921" y="4799988"/>
            <a:ext cx="1031743" cy="977441"/>
            <a:chOff x="642153" y="4594580"/>
            <a:chExt cx="1031743" cy="977441"/>
          </a:xfrm>
        </p:grpSpPr>
        <p:pic>
          <p:nvPicPr>
            <p:cNvPr id="27" name="Picture 26">
              <a:extLst>
                <a:ext uri="{FF2B5EF4-FFF2-40B4-BE49-F238E27FC236}">
                  <a16:creationId xmlns:a16="http://schemas.microsoft.com/office/drawing/2014/main" id="{43475631-C827-44D3-9BCA-8A58B403D6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153" y="4594580"/>
              <a:ext cx="1031743" cy="977441"/>
            </a:xfrm>
            <a:prstGeom prst="rect">
              <a:avLst/>
            </a:prstGeom>
          </p:spPr>
        </p:pic>
        <p:sp>
          <p:nvSpPr>
            <p:cNvPr id="28" name="TextBox 27">
              <a:extLst>
                <a:ext uri="{FF2B5EF4-FFF2-40B4-BE49-F238E27FC236}">
                  <a16:creationId xmlns:a16="http://schemas.microsoft.com/office/drawing/2014/main" id="{4FAEAFB8-8044-4FC7-9B9D-958D18A45D30}"/>
                </a:ext>
              </a:extLst>
            </p:cNvPr>
            <p:cNvSpPr txBox="1"/>
            <p:nvPr/>
          </p:nvSpPr>
          <p:spPr>
            <a:xfrm>
              <a:off x="772505" y="4698579"/>
              <a:ext cx="901391"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UVN Dzung Dakao" panose="00000400000000000000" pitchFamily="2" charset="0"/>
                  <a:cs typeface="+mn-cs"/>
                </a:rPr>
                <a:t>02</a:t>
              </a:r>
            </a:p>
          </p:txBody>
        </p:sp>
      </p:grpSp>
      <p:sp>
        <p:nvSpPr>
          <p:cNvPr id="29" name="TextBox 28">
            <a:extLst>
              <a:ext uri="{FF2B5EF4-FFF2-40B4-BE49-F238E27FC236}">
                <a16:creationId xmlns:a16="http://schemas.microsoft.com/office/drawing/2014/main" id="{EAB4F5AD-BD88-421F-B2C7-A6D2D6ADD934}"/>
              </a:ext>
            </a:extLst>
          </p:cNvPr>
          <p:cNvSpPr txBox="1"/>
          <p:nvPr/>
        </p:nvSpPr>
        <p:spPr>
          <a:xfrm>
            <a:off x="1820016" y="4682401"/>
            <a:ext cx="10196393" cy="1569660"/>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Mỗi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cử</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đại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diện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để</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đưa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còn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lại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tìm</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quả</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ngược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Lưu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chủ</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đề</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Vật</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nuôi</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trong</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nhà</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nào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đoán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đúng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nhiều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dùng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nhất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chiến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thắng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0A82FCEF-419A-4483-B6C0-5B43D57F6F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4785" y="1166161"/>
            <a:ext cx="5249487" cy="3519739"/>
          </a:xfrm>
          <a:prstGeom prst="rect">
            <a:avLst/>
          </a:prstGeom>
        </p:spPr>
      </p:pic>
      <p:pic>
        <p:nvPicPr>
          <p:cNvPr id="2" name="Picture 1">
            <a:extLst>
              <a:ext uri="{FF2B5EF4-FFF2-40B4-BE49-F238E27FC236}">
                <a16:creationId xmlns:a16="http://schemas.microsoft.com/office/drawing/2014/main" id="{3A63365C-D1EF-488B-B018-7BEFE8F6E304}"/>
              </a:ext>
            </a:extLst>
          </p:cNvPr>
          <p:cNvPicPr>
            <a:picLocks noChangeAspect="1"/>
          </p:cNvPicPr>
          <p:nvPr/>
        </p:nvPicPr>
        <p:blipFill>
          <a:blip r:embed="rId8"/>
          <a:stretch>
            <a:fillRect/>
          </a:stretch>
        </p:blipFill>
        <p:spPr>
          <a:xfrm>
            <a:off x="4063109" y="506361"/>
            <a:ext cx="4865030" cy="1487553"/>
          </a:xfrm>
          <a:prstGeom prst="rect">
            <a:avLst/>
          </a:prstGeom>
        </p:spPr>
      </p:pic>
      <p:pic>
        <p:nvPicPr>
          <p:cNvPr id="3" name="Picture 2">
            <a:extLst>
              <a:ext uri="{FF2B5EF4-FFF2-40B4-BE49-F238E27FC236}">
                <a16:creationId xmlns:a16="http://schemas.microsoft.com/office/drawing/2014/main" id="{18C15D99-F8A8-41F3-BFA1-433571EDD124}"/>
              </a:ext>
            </a:extLst>
          </p:cNvPr>
          <p:cNvPicPr>
            <a:picLocks noChangeAspect="1"/>
          </p:cNvPicPr>
          <p:nvPr/>
        </p:nvPicPr>
        <p:blipFill>
          <a:blip r:embed="rId9"/>
          <a:stretch>
            <a:fillRect/>
          </a:stretch>
        </p:blipFill>
        <p:spPr>
          <a:xfrm>
            <a:off x="4800656" y="-32691"/>
            <a:ext cx="2889754" cy="1469263"/>
          </a:xfrm>
          <a:prstGeom prst="rect">
            <a:avLst/>
          </a:prstGeom>
        </p:spPr>
      </p:pic>
    </p:spTree>
    <p:extLst>
      <p:ext uri="{BB962C8B-B14F-4D97-AF65-F5344CB8AC3E}">
        <p14:creationId xmlns:p14="http://schemas.microsoft.com/office/powerpoint/2010/main" val="31372461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par>
                          <p:cTn id="28" fill="hold">
                            <p:stCondLst>
                              <p:cond delay="500"/>
                            </p:stCondLst>
                            <p:childTnLst>
                              <p:par>
                                <p:cTn id="29" presetID="21" presetClass="entr" presetSubtype="1"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heel(1)">
                                      <p:cBhvr>
                                        <p:cTn id="31" dur="2000"/>
                                        <p:tgtEl>
                                          <p:spTgt spid="23"/>
                                        </p:tgtEl>
                                      </p:cBhvr>
                                    </p:animEffect>
                                  </p:childTnLst>
                                </p:cTn>
                              </p:par>
                            </p:childTnLst>
                          </p:cTn>
                        </p:par>
                        <p:par>
                          <p:cTn id="32" fill="hold">
                            <p:stCondLst>
                              <p:cond delay="2500"/>
                            </p:stCondLst>
                            <p:childTnLst>
                              <p:par>
                                <p:cTn id="33" presetID="21" presetClass="entr" presetSubtype="1"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heel(1)">
                                      <p:cBhvr>
                                        <p:cTn id="35" dur="2000"/>
                                        <p:tgtEl>
                                          <p:spTgt spid="24"/>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heel(1)">
                                      <p:cBhvr>
                                        <p:cTn id="38" dur="20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par>
                          <p:cTn id="44" fill="hold">
                            <p:stCondLst>
                              <p:cond delay="500"/>
                            </p:stCondLst>
                            <p:childTnLst>
                              <p:par>
                                <p:cTn id="45" presetID="21" presetClass="entr" presetSubtype="1"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heel(1)">
                                      <p:cBhvr>
                                        <p:cTn id="4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23" grpId="0"/>
      <p:bldP spid="24" grpId="0"/>
      <p:bldP spid="25"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192"/>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3079DCC-A9BA-2382-7C47-AFB04DB74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2700" y="0"/>
            <a:ext cx="2019300" cy="1864439"/>
          </a:xfrm>
          <a:prstGeom prst="rect">
            <a:avLst/>
          </a:prstGeom>
        </p:spPr>
      </p:pic>
      <p:pic>
        <p:nvPicPr>
          <p:cNvPr id="11" name="图片 10">
            <a:extLst>
              <a:ext uri="{FF2B5EF4-FFF2-40B4-BE49-F238E27FC236}">
                <a16:creationId xmlns:a16="http://schemas.microsoft.com/office/drawing/2014/main" id="{84CB262B-E017-87C3-8051-BF0889A21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5639962"/>
            <a:ext cx="2362200" cy="1239299"/>
          </a:xfrm>
          <a:prstGeom prst="rect">
            <a:avLst/>
          </a:prstGeom>
        </p:spPr>
      </p:pic>
      <p:pic>
        <p:nvPicPr>
          <p:cNvPr id="17" name="图片 16">
            <a:extLst>
              <a:ext uri="{FF2B5EF4-FFF2-40B4-BE49-F238E27FC236}">
                <a16:creationId xmlns:a16="http://schemas.microsoft.com/office/drawing/2014/main" id="{F3A57298-08D1-5D44-208C-2A77FD47E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771171" y="-771171"/>
            <a:ext cx="1353262" cy="2895603"/>
          </a:xfrm>
          <a:prstGeom prst="rect">
            <a:avLst/>
          </a:prstGeom>
        </p:spPr>
      </p:pic>
      <p:pic>
        <p:nvPicPr>
          <p:cNvPr id="39" name="图片 38">
            <a:extLst>
              <a:ext uri="{FF2B5EF4-FFF2-40B4-BE49-F238E27FC236}">
                <a16:creationId xmlns:a16="http://schemas.microsoft.com/office/drawing/2014/main" id="{660C8A92-D1CD-BCEB-3488-90BD27E61E25}"/>
              </a:ext>
            </a:extLst>
          </p:cNvPr>
          <p:cNvPicPr>
            <a:picLocks noChangeAspect="1"/>
          </p:cNvPicPr>
          <p:nvPr/>
        </p:nvPicPr>
        <p:blipFill rotWithShape="1">
          <a:blip r:embed="rId5">
            <a:extLst>
              <a:ext uri="{28A0092B-C50C-407E-A947-70E740481C1C}">
                <a14:useLocalDpi xmlns:a14="http://schemas.microsoft.com/office/drawing/2010/main" val="0"/>
              </a:ext>
            </a:extLst>
          </a:blip>
          <a:srcRect r="33747" b="36976"/>
          <a:stretch/>
        </p:blipFill>
        <p:spPr>
          <a:xfrm>
            <a:off x="10385932" y="5512842"/>
            <a:ext cx="1806068" cy="1366419"/>
          </a:xfrm>
          <a:prstGeom prst="rect">
            <a:avLst/>
          </a:prstGeom>
        </p:spPr>
      </p:pic>
      <p:grpSp>
        <p:nvGrpSpPr>
          <p:cNvPr id="28" name="Group 27">
            <a:extLst>
              <a:ext uri="{FF2B5EF4-FFF2-40B4-BE49-F238E27FC236}">
                <a16:creationId xmlns:a16="http://schemas.microsoft.com/office/drawing/2014/main" id="{E148546E-9EF6-487F-B78B-4E7E275C7E83}"/>
              </a:ext>
            </a:extLst>
          </p:cNvPr>
          <p:cNvGrpSpPr/>
          <p:nvPr/>
        </p:nvGrpSpPr>
        <p:grpSpPr>
          <a:xfrm>
            <a:off x="2725885" y="1213150"/>
            <a:ext cx="7157324" cy="5644850"/>
            <a:chOff x="2421085" y="254413"/>
            <a:chExt cx="7157324" cy="5644850"/>
          </a:xfrm>
        </p:grpSpPr>
        <p:pic>
          <p:nvPicPr>
            <p:cNvPr id="30" name="Picture 29" descr="Icon&#10;&#10;Description automatically generated">
              <a:extLst>
                <a:ext uri="{FF2B5EF4-FFF2-40B4-BE49-F238E27FC236}">
                  <a16:creationId xmlns:a16="http://schemas.microsoft.com/office/drawing/2014/main" id="{F37BC803-EFDD-440C-AF68-E2BCCEF526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1" name="Picture 30">
              <a:extLst>
                <a:ext uri="{FF2B5EF4-FFF2-40B4-BE49-F238E27FC236}">
                  <a16:creationId xmlns:a16="http://schemas.microsoft.com/office/drawing/2014/main" id="{F1740699-5C68-4D52-8B40-A6CAB49AB166}"/>
                </a:ext>
              </a:extLst>
            </p:cNvPr>
            <p:cNvPicPr>
              <a:picLocks noChangeAspect="1"/>
            </p:cNvPicPr>
            <p:nvPr/>
          </p:nvPicPr>
          <p:blipFill>
            <a:blip r:embed="rId7"/>
            <a:stretch>
              <a:fillRect/>
            </a:stretch>
          </p:blipFill>
          <p:spPr>
            <a:xfrm>
              <a:off x="2421085" y="885911"/>
              <a:ext cx="7157324" cy="3505504"/>
            </a:xfrm>
            <a:prstGeom prst="rect">
              <a:avLst/>
            </a:prstGeom>
          </p:spPr>
        </p:pic>
      </p:grpSp>
    </p:spTree>
    <p:extLst>
      <p:ext uri="{BB962C8B-B14F-4D97-AF65-F5344CB8AC3E}">
        <p14:creationId xmlns:p14="http://schemas.microsoft.com/office/powerpoint/2010/main" val="3692861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450" decel="100000" fill="hold"/>
                                        <p:tgtEl>
                                          <p:spTgt spid="2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0A93CD5-1977-853C-8CF0-300EF5D3F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a16="http://schemas.microsoft.com/office/drawing/2014/main" id="{5F11C917-A853-4891-A468-D6B9EAD7D7E4}"/>
              </a:ext>
            </a:extLst>
          </p:cNvPr>
          <p:cNvSpPr txBox="1"/>
          <p:nvPr/>
        </p:nvSpPr>
        <p:spPr>
          <a:xfrm>
            <a:off x="323850" y="0"/>
            <a:ext cx="11868150" cy="5447645"/>
          </a:xfrm>
          <a:prstGeom prst="rect">
            <a:avLst/>
          </a:prstGeom>
          <a:noFill/>
        </p:spPr>
        <p:txBody>
          <a:bodyPr wrap="square" rtlCol="0">
            <a:spAutoFit/>
          </a:bodyPr>
          <a:lstStyle/>
          <a:p>
            <a:pPr algn="ctr"/>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Bạn nhỏ trong nhà</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a:t>
            </a:r>
            <a:r>
              <a:rPr lang="vi-VN" sz="24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c</a:t>
            </a:r>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on</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Trần Đức Tiến)</a:t>
            </a:r>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905942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BA410EA-6C38-4588-B982-47ED2AF57509}"/>
              </a:ext>
            </a:extLst>
          </p:cNvPr>
          <p:cNvSpPr/>
          <p:nvPr/>
        </p:nvSpPr>
        <p:spPr>
          <a:xfrm>
            <a:off x="2790825" y="244642"/>
            <a:ext cx="4639049"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4126AE5-FB95-4F33-BFAE-7B9950263E62}"/>
              </a:ext>
            </a:extLst>
          </p:cNvPr>
          <p:cNvSpPr txBox="1"/>
          <p:nvPr/>
        </p:nvSpPr>
        <p:spPr>
          <a:xfrm>
            <a:off x="2903633" y="204542"/>
            <a:ext cx="4675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UVN Sang Song" panose="020B0604020202020204"/>
                <a:ea typeface="+mn-ea"/>
                <a:cs typeface="+mn-cs"/>
              </a:rPr>
              <a:t>Luyện đọc từ khó</a:t>
            </a:r>
            <a:endParaRPr kumimoji="0" lang="en-US" sz="4000" b="1" i="0" u="none" strike="noStrike" kern="1200" cap="none" spc="0" normalizeH="0" baseline="0" noProof="0" dirty="0">
              <a:ln w="0"/>
              <a:solidFill>
                <a:srgbClr val="0070C0"/>
              </a:solidFill>
              <a:effectLst/>
              <a:uLnTx/>
              <a:uFillTx/>
              <a:latin typeface="UVN Sang Song" panose="020B0604020202020204"/>
              <a:ea typeface="+mn-ea"/>
              <a:cs typeface="+mn-cs"/>
            </a:endParaRPr>
          </a:p>
        </p:txBody>
      </p:sp>
      <p:grpSp>
        <p:nvGrpSpPr>
          <p:cNvPr id="9" name="Group 8">
            <a:extLst>
              <a:ext uri="{FF2B5EF4-FFF2-40B4-BE49-F238E27FC236}">
                <a16:creationId xmlns:a16="http://schemas.microsoft.com/office/drawing/2014/main" id="{80B95545-A9C2-4AF9-930C-414112858261}"/>
              </a:ext>
            </a:extLst>
          </p:cNvPr>
          <p:cNvGrpSpPr/>
          <p:nvPr/>
        </p:nvGrpSpPr>
        <p:grpSpPr>
          <a:xfrm>
            <a:off x="241551" y="1909427"/>
            <a:ext cx="3140373" cy="907375"/>
            <a:chOff x="391886" y="1433905"/>
            <a:chExt cx="6013910" cy="1928846"/>
          </a:xfrm>
        </p:grpSpPr>
        <p:sp>
          <p:nvSpPr>
            <p:cNvPr id="10" name="Rectangle: Rounded Corners 9">
              <a:extLst>
                <a:ext uri="{FF2B5EF4-FFF2-40B4-BE49-F238E27FC236}">
                  <a16:creationId xmlns:a16="http://schemas.microsoft.com/office/drawing/2014/main" id="{CBECC350-C58F-4F56-9C7E-62D7A4E9D357}"/>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FAC0A6AB-700E-4901-9E9F-8A9BC7EF3083}"/>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khe</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khẽ</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id="{307A8E38-DBED-4BF4-B1D8-656EB14E700D}"/>
              </a:ext>
            </a:extLst>
          </p:cNvPr>
          <p:cNvGrpSpPr/>
          <p:nvPr/>
        </p:nvGrpSpPr>
        <p:grpSpPr>
          <a:xfrm>
            <a:off x="3961248" y="1909713"/>
            <a:ext cx="3140373" cy="907375"/>
            <a:chOff x="391886" y="1433905"/>
            <a:chExt cx="6013910" cy="1928846"/>
          </a:xfrm>
        </p:grpSpPr>
        <p:sp>
          <p:nvSpPr>
            <p:cNvPr id="13" name="Rectangle: Rounded Corners 12">
              <a:extLst>
                <a:ext uri="{FF2B5EF4-FFF2-40B4-BE49-F238E27FC236}">
                  <a16:creationId xmlns:a16="http://schemas.microsoft.com/office/drawing/2014/main" id="{2FBE5A64-52C2-47C4-88C8-0C2ABE9D379E}"/>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AE65A9D9-66AB-4895-B3C7-FE8C83EB1738}"/>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ngoáy</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tít</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3B292CBA-E3B2-4BAA-9635-336AD27C3478}"/>
              </a:ext>
            </a:extLst>
          </p:cNvPr>
          <p:cNvGrpSpPr/>
          <p:nvPr/>
        </p:nvGrpSpPr>
        <p:grpSpPr>
          <a:xfrm>
            <a:off x="279627" y="3692937"/>
            <a:ext cx="3140373" cy="907375"/>
            <a:chOff x="391886" y="1433905"/>
            <a:chExt cx="6013910" cy="1928846"/>
          </a:xfrm>
        </p:grpSpPr>
        <p:sp>
          <p:nvSpPr>
            <p:cNvPr id="16" name="Rectangle: Rounded Corners 15">
              <a:extLst>
                <a:ext uri="{FF2B5EF4-FFF2-40B4-BE49-F238E27FC236}">
                  <a16:creationId xmlns:a16="http://schemas.microsoft.com/office/drawing/2014/main" id="{FEAE07B6-11B4-4DE6-B3DA-B9E8985CCAF7}"/>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BB72F0EB-46F5-44A0-8FB2-42183EA58C13}"/>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nũng</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mẹ</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AE635B2A-EF66-4C90-9DA3-239BA1460BF0}"/>
              </a:ext>
            </a:extLst>
          </p:cNvPr>
          <p:cNvGrpSpPr/>
          <p:nvPr/>
        </p:nvGrpSpPr>
        <p:grpSpPr>
          <a:xfrm>
            <a:off x="4203927" y="3635787"/>
            <a:ext cx="3140373" cy="907375"/>
            <a:chOff x="391886" y="1433905"/>
            <a:chExt cx="6013910" cy="1928846"/>
          </a:xfrm>
        </p:grpSpPr>
        <p:sp>
          <p:nvSpPr>
            <p:cNvPr id="21" name="Rectangle: Rounded Corners 20">
              <a:extLst>
                <a:ext uri="{FF2B5EF4-FFF2-40B4-BE49-F238E27FC236}">
                  <a16:creationId xmlns:a16="http://schemas.microsoft.com/office/drawing/2014/main" id="{71B3CF61-206C-42B3-A10A-B3F187B2FABF}"/>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95015624-2D3F-4CF9-BD78-3D115D453F24}"/>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quấn</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quýt</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8028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19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ADA9364-6CBA-422E-9F03-97D0041B1A1E}"/>
              </a:ext>
            </a:extLst>
          </p:cNvPr>
          <p:cNvGrpSpPr/>
          <p:nvPr/>
        </p:nvGrpSpPr>
        <p:grpSpPr>
          <a:xfrm>
            <a:off x="3057980" y="84731"/>
            <a:ext cx="7203619" cy="707886"/>
            <a:chOff x="1053394" y="206467"/>
            <a:chExt cx="2880723" cy="489398"/>
          </a:xfrm>
        </p:grpSpPr>
        <p:sp>
          <p:nvSpPr>
            <p:cNvPr id="6" name="Rectangle: Rounded Corners 43">
              <a:extLst>
                <a:ext uri="{FF2B5EF4-FFF2-40B4-BE49-F238E27FC236}">
                  <a16:creationId xmlns:a16="http://schemas.microsoft.com/office/drawing/2014/main" id="{227CAF38-DD80-4600-B42F-A011EBEC3EFB}"/>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9D66E977-FDFE-44F8-8A61-3B7A7DA943FD}"/>
                </a:ext>
              </a:extLst>
            </p:cNvPr>
            <p:cNvSpPr/>
            <p:nvPr/>
          </p:nvSpPr>
          <p:spPr>
            <a:xfrm>
              <a:off x="1053394" y="206467"/>
              <a:ext cx="2880723" cy="4893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Luyện</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dài</a:t>
              </a:r>
              <a:endParaRPr kumimoji="0" lang="en-US" sz="4000" b="1" i="0" u="none" strike="noStrike" kern="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8" name="TextBox 7">
            <a:extLst>
              <a:ext uri="{FF2B5EF4-FFF2-40B4-BE49-F238E27FC236}">
                <a16:creationId xmlns:a16="http://schemas.microsoft.com/office/drawing/2014/main" id="{84044EEE-8133-44B3-BC48-6B11C837E426}"/>
              </a:ext>
            </a:extLst>
          </p:cNvPr>
          <p:cNvSpPr txBox="1"/>
          <p:nvPr/>
        </p:nvSpPr>
        <p:spPr>
          <a:xfrm>
            <a:off x="3752851" y="2315298"/>
            <a:ext cx="8515350" cy="2851743"/>
          </a:xfrm>
          <a:prstGeom prst="rect">
            <a:avLst/>
          </a:prstGeom>
          <a:noFill/>
        </p:spPr>
        <p:txBody>
          <a:bodyPr wrap="square">
            <a:spAutoFit/>
          </a:bodyPr>
          <a:lstStyle/>
          <a:p>
            <a:pPr algn="just">
              <a:lnSpc>
                <a:spcPct val="115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Nó rúc vào chân tôi,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nức lên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những tiếng khe khẽ trong cổ,</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cái đuôi bé xíu ngoáy tít,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hệt như một đứa trẻ</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làm nũng mẹ.</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938046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inVertic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0A93CD5-1977-853C-8CF0-300EF5D3F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a16="http://schemas.microsoft.com/office/drawing/2014/main" id="{5F11C917-A853-4891-A468-D6B9EAD7D7E4}"/>
              </a:ext>
            </a:extLst>
          </p:cNvPr>
          <p:cNvSpPr txBox="1"/>
          <p:nvPr/>
        </p:nvSpPr>
        <p:spPr>
          <a:xfrm>
            <a:off x="323850" y="0"/>
            <a:ext cx="11868150"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0EBE2EE6-6609-4A65-9F85-4130458D3346}"/>
              </a:ext>
            </a:extLst>
          </p:cNvPr>
          <p:cNvSpPr/>
          <p:nvPr/>
        </p:nvSpPr>
        <p:spPr>
          <a:xfrm>
            <a:off x="0" y="6008307"/>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Icon&#10;&#10;Description automatically generated">
            <a:extLst>
              <a:ext uri="{FF2B5EF4-FFF2-40B4-BE49-F238E27FC236}">
                <a16:creationId xmlns:a16="http://schemas.microsoft.com/office/drawing/2014/main" id="{B73748A1-6588-4654-8F3C-740D00A3B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874" y="337137"/>
            <a:ext cx="416713" cy="651114"/>
          </a:xfrm>
          <a:prstGeom prst="rect">
            <a:avLst/>
          </a:prstGeom>
        </p:spPr>
      </p:pic>
      <p:pic>
        <p:nvPicPr>
          <p:cNvPr id="8" name="Picture 7" descr="Icon&#10;&#10;Description automatically generated">
            <a:extLst>
              <a:ext uri="{FF2B5EF4-FFF2-40B4-BE49-F238E27FC236}">
                <a16:creationId xmlns:a16="http://schemas.microsoft.com/office/drawing/2014/main" id="{3BA232BE-ABC9-409E-82B4-17A6F8C4B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75" y="2145586"/>
            <a:ext cx="444656" cy="514603"/>
          </a:xfrm>
          <a:prstGeom prst="rect">
            <a:avLst/>
          </a:prstGeom>
        </p:spPr>
      </p:pic>
      <p:pic>
        <p:nvPicPr>
          <p:cNvPr id="9" name="Picture 8">
            <a:extLst>
              <a:ext uri="{FF2B5EF4-FFF2-40B4-BE49-F238E27FC236}">
                <a16:creationId xmlns:a16="http://schemas.microsoft.com/office/drawing/2014/main" id="{6DF1F0AC-A111-43F6-B1C9-611C152D66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926011"/>
            <a:ext cx="484512" cy="566171"/>
          </a:xfrm>
          <a:prstGeom prst="rect">
            <a:avLst/>
          </a:prstGeom>
        </p:spPr>
      </p:pic>
    </p:spTree>
    <p:extLst>
      <p:ext uri="{BB962C8B-B14F-4D97-AF65-F5344CB8AC3E}">
        <p14:creationId xmlns:p14="http://schemas.microsoft.com/office/powerpoint/2010/main" val="5841922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192"/>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9A5173AF-CCE8-ED67-0BDC-7D75DBA44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70" y="4354800"/>
            <a:ext cx="1851215" cy="2503199"/>
          </a:xfrm>
          <a:prstGeom prst="rect">
            <a:avLst/>
          </a:prstGeom>
        </p:spPr>
      </p:pic>
      <p:pic>
        <p:nvPicPr>
          <p:cNvPr id="14" name="图片 13">
            <a:extLst>
              <a:ext uri="{FF2B5EF4-FFF2-40B4-BE49-F238E27FC236}">
                <a16:creationId xmlns:a16="http://schemas.microsoft.com/office/drawing/2014/main" id="{BBCFC8C0-1DBD-36D2-F8AB-CAA0B0F3068F}"/>
              </a:ext>
            </a:extLst>
          </p:cNvPr>
          <p:cNvPicPr>
            <a:picLocks noChangeAspect="1"/>
          </p:cNvPicPr>
          <p:nvPr/>
        </p:nvPicPr>
        <p:blipFill rotWithShape="1">
          <a:blip r:embed="rId3">
            <a:extLst>
              <a:ext uri="{28A0092B-C50C-407E-A947-70E740481C1C}">
                <a14:useLocalDpi xmlns:a14="http://schemas.microsoft.com/office/drawing/2010/main" val="0"/>
              </a:ext>
            </a:extLst>
          </a:blip>
          <a:srcRect t="32719" r="50000"/>
          <a:stretch/>
        </p:blipFill>
        <p:spPr>
          <a:xfrm>
            <a:off x="9360568" y="0"/>
            <a:ext cx="2831432" cy="1347537"/>
          </a:xfrm>
          <a:prstGeom prst="rect">
            <a:avLst/>
          </a:prstGeom>
        </p:spPr>
      </p:pic>
      <p:grpSp>
        <p:nvGrpSpPr>
          <p:cNvPr id="7" name="Group 6">
            <a:extLst>
              <a:ext uri="{FF2B5EF4-FFF2-40B4-BE49-F238E27FC236}">
                <a16:creationId xmlns:a16="http://schemas.microsoft.com/office/drawing/2014/main" id="{7BC3204C-5FAE-4C0A-B063-983ECD9B55A5}"/>
              </a:ext>
            </a:extLst>
          </p:cNvPr>
          <p:cNvGrpSpPr/>
          <p:nvPr/>
        </p:nvGrpSpPr>
        <p:grpSpPr>
          <a:xfrm>
            <a:off x="3423799" y="452781"/>
            <a:ext cx="3540234" cy="625703"/>
            <a:chOff x="1053394" y="206467"/>
            <a:chExt cx="2880723" cy="432581"/>
          </a:xfrm>
        </p:grpSpPr>
        <p:sp>
          <p:nvSpPr>
            <p:cNvPr id="8" name="Rectangle: Rounded Corners 43">
              <a:extLst>
                <a:ext uri="{FF2B5EF4-FFF2-40B4-BE49-F238E27FC236}">
                  <a16:creationId xmlns:a16="http://schemas.microsoft.com/office/drawing/2014/main" id="{8F5938D1-81ED-4D13-AD9F-AA72D7EE226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Rectangle 8">
              <a:extLst>
                <a:ext uri="{FF2B5EF4-FFF2-40B4-BE49-F238E27FC236}">
                  <a16:creationId xmlns:a16="http://schemas.microsoft.com/office/drawing/2014/main" id="{A7E21A57-6458-45D9-915F-2E63130685A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11" name="Picture 10">
            <a:extLst>
              <a:ext uri="{FF2B5EF4-FFF2-40B4-BE49-F238E27FC236}">
                <a16:creationId xmlns:a16="http://schemas.microsoft.com/office/drawing/2014/main" id="{95AB1653-72B5-42AB-8007-FFAE36DF80A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13" name="Rectangle 12">
            <a:extLst>
              <a:ext uri="{FF2B5EF4-FFF2-40B4-BE49-F238E27FC236}">
                <a16:creationId xmlns:a16="http://schemas.microsoft.com/office/drawing/2014/main" id="{6C2220F4-3A8F-4CB9-9E32-AAAADD233EF8}"/>
              </a:ext>
            </a:extLst>
          </p:cNvPr>
          <p:cNvSpPr/>
          <p:nvPr/>
        </p:nvSpPr>
        <p:spPr>
          <a:xfrm>
            <a:off x="1523114" y="2693179"/>
            <a:ext cx="4591936"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5" name="Picture 14">
            <a:extLst>
              <a:ext uri="{FF2B5EF4-FFF2-40B4-BE49-F238E27FC236}">
                <a16:creationId xmlns:a16="http://schemas.microsoft.com/office/drawing/2014/main" id="{41478D4E-9387-4951-B8D4-52B2385932C3}"/>
              </a:ext>
            </a:extLst>
          </p:cNvPr>
          <p:cNvPicPr>
            <a:picLocks noChangeAspect="1"/>
          </p:cNvPicPr>
          <p:nvPr/>
        </p:nvPicPr>
        <p:blipFill>
          <a:blip r:embed="rId6"/>
          <a:stretch>
            <a:fillRect/>
          </a:stretch>
        </p:blipFill>
        <p:spPr>
          <a:xfrm>
            <a:off x="6469028" y="2348939"/>
            <a:ext cx="5196943" cy="2160122"/>
          </a:xfrm>
          <a:prstGeom prst="rect">
            <a:avLst/>
          </a:prstGeom>
        </p:spPr>
      </p:pic>
      <p:grpSp>
        <p:nvGrpSpPr>
          <p:cNvPr id="16" name="Group 15">
            <a:extLst>
              <a:ext uri="{FF2B5EF4-FFF2-40B4-BE49-F238E27FC236}">
                <a16:creationId xmlns:a16="http://schemas.microsoft.com/office/drawing/2014/main" id="{8355721A-B073-43B0-A2F6-C56146A1BB80}"/>
              </a:ext>
            </a:extLst>
          </p:cNvPr>
          <p:cNvGrpSpPr/>
          <p:nvPr/>
        </p:nvGrpSpPr>
        <p:grpSpPr>
          <a:xfrm rot="260226">
            <a:off x="3563417" y="4760395"/>
            <a:ext cx="5283322" cy="2099654"/>
            <a:chOff x="561349" y="4544613"/>
            <a:chExt cx="4171068" cy="1648917"/>
          </a:xfrm>
        </p:grpSpPr>
        <p:pic>
          <p:nvPicPr>
            <p:cNvPr id="17" name="Picture 16">
              <a:extLst>
                <a:ext uri="{FF2B5EF4-FFF2-40B4-BE49-F238E27FC236}">
                  <a16:creationId xmlns:a16="http://schemas.microsoft.com/office/drawing/2014/main" id="{A60AE270-CAC9-4D30-B7C1-9092CFD14714}"/>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8" name="Picture 17">
              <a:extLst>
                <a:ext uri="{FF2B5EF4-FFF2-40B4-BE49-F238E27FC236}">
                  <a16:creationId xmlns:a16="http://schemas.microsoft.com/office/drawing/2014/main" id="{4E6CD629-636C-496B-8715-B2E2E00FF074}"/>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9" name="Picture 18">
              <a:extLst>
                <a:ext uri="{FF2B5EF4-FFF2-40B4-BE49-F238E27FC236}">
                  <a16:creationId xmlns:a16="http://schemas.microsoft.com/office/drawing/2014/main" id="{A94DDC14-098D-4E9A-AFA5-361A1ADB68EB}"/>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0" name="Picture 19">
              <a:extLst>
                <a:ext uri="{FF2B5EF4-FFF2-40B4-BE49-F238E27FC236}">
                  <a16:creationId xmlns:a16="http://schemas.microsoft.com/office/drawing/2014/main" id="{F6A20C17-2FC4-48B9-B7AF-685EC6E35B91}"/>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1" name="Picture 20">
            <a:extLst>
              <a:ext uri="{FF2B5EF4-FFF2-40B4-BE49-F238E27FC236}">
                <a16:creationId xmlns:a16="http://schemas.microsoft.com/office/drawing/2014/main" id="{BEB10B61-D056-42C2-A7EA-A0FDB7376B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2" name="Picture 21">
            <a:extLst>
              <a:ext uri="{FF2B5EF4-FFF2-40B4-BE49-F238E27FC236}">
                <a16:creationId xmlns:a16="http://schemas.microsoft.com/office/drawing/2014/main" id="{037B9B7C-0121-4F11-89E1-336AEEC2D1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2203484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22" presetClass="entr" presetSubtype="4"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TotalTime>
  <Words>1975</Words>
  <Application>Microsoft Office PowerPoint</Application>
  <PresentationFormat>Màn hình rộng</PresentationFormat>
  <Paragraphs>100</Paragraphs>
  <Slides>26</Slides>
  <Notes>4</Notes>
  <HiddenSlides>0</HiddenSlides>
  <MMClips>1</MMClips>
  <ScaleCrop>false</ScaleCrop>
  <HeadingPairs>
    <vt:vector size="6" baseType="variant">
      <vt:variant>
        <vt:lpstr>Phông được Dùng</vt:lpstr>
      </vt:variant>
      <vt:variant>
        <vt:i4>10</vt:i4>
      </vt:variant>
      <vt:variant>
        <vt:lpstr>Chủ đề</vt:lpstr>
      </vt:variant>
      <vt:variant>
        <vt:i4>3</vt:i4>
      </vt:variant>
      <vt:variant>
        <vt:lpstr>Tiêu đề Bản chiếu</vt:lpstr>
      </vt:variant>
      <vt:variant>
        <vt:i4>26</vt:i4>
      </vt:variant>
    </vt:vector>
  </HeadingPairs>
  <TitlesOfParts>
    <vt:vector size="39" baseType="lpstr">
      <vt:lpstr>等线</vt:lpstr>
      <vt:lpstr>等线</vt:lpstr>
      <vt:lpstr>等线 Light</vt:lpstr>
      <vt:lpstr>Arial</vt:lpstr>
      <vt:lpstr>Arial-Rounded</vt:lpstr>
      <vt:lpstr>Calibri</vt:lpstr>
      <vt:lpstr>MTD Chalmers</vt:lpstr>
      <vt:lpstr>SVN-Appleberry</vt:lpstr>
      <vt:lpstr>UVN Dzung Dakao</vt:lpstr>
      <vt:lpstr>UVN Sang Song</vt:lpstr>
      <vt:lpstr>Office 主题​​</vt:lpstr>
      <vt:lpstr>Office 主题</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Hoa</dc:creator>
  <cp:lastModifiedBy>hoaquan123@outlook.com</cp:lastModifiedBy>
  <cp:revision>47</cp:revision>
  <dcterms:created xsi:type="dcterms:W3CDTF">2022-09-02T00:00:24Z</dcterms:created>
  <dcterms:modified xsi:type="dcterms:W3CDTF">2022-11-30T00:59:42Z</dcterms:modified>
</cp:coreProperties>
</file>