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320" r:id="rId5"/>
    <p:sldId id="321" r:id="rId6"/>
    <p:sldId id="319" r:id="rId7"/>
    <p:sldId id="322" r:id="rId8"/>
    <p:sldId id="324" r:id="rId9"/>
    <p:sldId id="327" r:id="rId10"/>
    <p:sldId id="325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C5A"/>
    <a:srgbClr val="45619D"/>
    <a:srgbClr val="1EA364"/>
    <a:srgbClr val="EC493A"/>
    <a:srgbClr val="F4FCFE"/>
    <a:srgbClr val="E9F8FB"/>
    <a:srgbClr val="F27900"/>
    <a:srgbClr val="198B55"/>
    <a:srgbClr val="CCE4B1"/>
    <a:srgbClr val="FFE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47" y="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A1751-B0EC-4705-8F67-92B9EEF084E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E803-3634-43A0-BF79-9177D1F3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1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7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8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0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0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E803-3634-43A0-BF79-9177D1F38B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5" y="0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7" y="4239626"/>
            <a:ext cx="2486533" cy="2618374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2" y="116394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A94A-7AB0-4C6A-B5AD-A6ECD860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49DE-EE95-4675-A451-BD0CF835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6B7F4-40DC-44F5-BD7E-A149207F4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EFB97-7500-4C18-9839-3B0A9E0F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F822C-F102-489A-9B88-6874D6E1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3BB57-1242-4738-8624-BA150A73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989D-865A-4DEF-BC3A-F161BDDD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1C8AD-A63C-4C15-8129-C9D315266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C251F-CA75-49A9-B02B-43D38A4A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E731E-6C70-44D3-963C-7A0219C3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F1CA-AC1F-4B21-8101-F6EA328B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D3D84-E516-4D57-AFB7-50ACC40C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2D36-D6EC-4914-8BED-56048A57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FC60B-5D31-4D32-8CC8-A43167C6C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C142-799A-42F0-972F-04DC8B0C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D71FE-CB2D-4349-9A5F-1214FAB2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F85CE-362B-4782-8EB3-9BD8E61E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76D6FA-65B8-4C08-B260-1A848A84E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9BF16-CAFD-467E-A323-159FBB46C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25284-8101-4BF4-84F4-540B7699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C413D-9FF8-4A70-B2DD-DEA92AB8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4B198-AC4A-4AA1-BDFF-31094FF9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2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3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9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84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4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51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6481-F7E0-49DF-B0F6-D22528BA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1C0A-BEB5-476A-8E2E-71DAD99C4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D6DDE-7E0C-42AB-8443-6DAF3B99C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B7FAD-CFDB-4E74-A745-F21D0926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9AF96-4B73-4684-9FA7-FBD0CA13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05484-8408-4A33-9D76-90349FC8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A6-FC2D-426D-80BC-81C25283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5F1B6-FD5F-46E6-AD2A-19BE0AAA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F51A6-9F69-43F5-861B-FD987AAD8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120C5-6B8A-40F5-BF85-59B479477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8737D-6FD0-483F-AD62-C447005D8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064BA-85EB-4961-8792-F7C22B55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2F2C5-D9D1-4AE8-9E90-7D94B30E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9C9B8-7CAF-4645-81F3-4ECE611B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8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5683-3966-4032-BBCC-116731EC4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9A1-98D2-443A-8BAA-91A05007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8B8D3-9829-4031-9BF3-066788E0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A631-FB59-498C-8D63-92506478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18CF3-AB85-43AA-B46D-11284B2B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D7CCB-0290-41ED-970E-8FD5C954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5C312-3AF9-4560-B71A-997B1588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9Slide.vn - 2019">
            <a:extLst>
              <a:ext uri="{FF2B5EF4-FFF2-40B4-BE49-F238E27FC236}">
                <a16:creationId xmlns:a16="http://schemas.microsoft.com/office/drawing/2014/main" id="{B250ADCD-0E9C-4816-801D-5C925D8827B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0D41F-DE90-489F-9EC1-D0054771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A5C78-1871-4F1B-AD00-B3927839F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B0148-E77F-45F1-9EA9-0101756F0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FE30-A851-4F72-84B0-A335ABFB48D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6257E-B894-4B29-9389-F36623076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3E25B-9DA3-4419-ACF7-120EEFCD0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5D9E1E-86A3-498E-9744-048AC69C2AF1}"/>
              </a:ext>
            </a:extLst>
          </p:cNvPr>
          <p:cNvSpPr txBox="1"/>
          <p:nvPr/>
        </p:nvSpPr>
        <p:spPr>
          <a:xfrm>
            <a:off x="1429939" y="800612"/>
            <a:ext cx="1913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BÀI 4</a:t>
            </a:r>
          </a:p>
        </p:txBody>
      </p:sp>
      <p:sp>
        <p:nvSpPr>
          <p:cNvPr id="6" name="2">
            <a:extLst>
              <a:ext uri="{FF2B5EF4-FFF2-40B4-BE49-F238E27FC236}">
                <a16:creationId xmlns:a16="http://schemas.microsoft.com/office/drawing/2014/main" id="{D4762945-AB8B-419B-8FDB-ED9995152868}"/>
              </a:ext>
            </a:extLst>
          </p:cNvPr>
          <p:cNvSpPr txBox="1">
            <a:spLocks/>
          </p:cNvSpPr>
          <p:nvPr/>
        </p:nvSpPr>
        <p:spPr>
          <a:xfrm>
            <a:off x="2806391" y="2239486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SO SÁNH SỐ</a:t>
            </a:r>
            <a:endParaRPr lang="vi-VN" sz="60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id="{C1FB990C-A5A5-4CC7-B9C8-DCA54A20F566}"/>
              </a:ext>
            </a:extLst>
          </p:cNvPr>
          <p:cNvSpPr txBox="1">
            <a:spLocks/>
          </p:cNvSpPr>
          <p:nvPr/>
        </p:nvSpPr>
        <p:spPr>
          <a:xfrm>
            <a:off x="2895600" y="3578352"/>
            <a:ext cx="6400800" cy="827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7900"/>
                </a:solidFill>
                <a:latin typeface="HP-211" panose="020B0803050302020204" pitchFamily="34" charset="0"/>
              </a:rPr>
              <a:t>BÉ HƠN, DẤU </a:t>
            </a:r>
            <a:r>
              <a:rPr lang="en-US" sz="54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27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vi-VN" sz="54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27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9815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build="p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build="p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2" y="849715"/>
            <a:ext cx="417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8BB59966-A7AC-49CE-8ECC-A360F721C9BB}"/>
              </a:ext>
            </a:extLst>
          </p:cNvPr>
          <p:cNvSpPr/>
          <p:nvPr/>
        </p:nvSpPr>
        <p:spPr>
          <a:xfrm>
            <a:off x="3604429" y="1612815"/>
            <a:ext cx="4869616" cy="4795459"/>
          </a:xfrm>
          <a:prstGeom prst="roundRect">
            <a:avLst/>
          </a:prstGeom>
          <a:solidFill>
            <a:srgbClr val="FAD5E5"/>
          </a:solidFill>
          <a:ln>
            <a:solidFill>
              <a:srgbClr val="FAD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DE1FD8-2081-4F7F-AF76-7779D192E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59" y="2310435"/>
            <a:ext cx="4265751" cy="24139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657294-6183-454D-A9CE-39D3270FC0CA}"/>
              </a:ext>
            </a:extLst>
          </p:cNvPr>
          <p:cNvSpPr/>
          <p:nvPr/>
        </p:nvSpPr>
        <p:spPr>
          <a:xfrm>
            <a:off x="5118794" y="4996096"/>
            <a:ext cx="683890" cy="64269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40EA7-6F4C-4A0B-960C-4E257E69B502}"/>
              </a:ext>
            </a:extLst>
          </p:cNvPr>
          <p:cNvSpPr/>
          <p:nvPr/>
        </p:nvSpPr>
        <p:spPr>
          <a:xfrm>
            <a:off x="6352508" y="4996096"/>
            <a:ext cx="683890" cy="64269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4443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8047 -0.2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2" y="849715"/>
            <a:ext cx="417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E01897C9-99EA-4E12-95C0-18FEB22549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0"/>
          <a:stretch/>
        </p:blipFill>
        <p:spPr>
          <a:xfrm>
            <a:off x="607812" y="1940903"/>
            <a:ext cx="3476347" cy="3055199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ED78718F-5137-4229-8018-E02D09449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3525"/>
          <a:stretch/>
        </p:blipFill>
        <p:spPr>
          <a:xfrm>
            <a:off x="4281661" y="1909888"/>
            <a:ext cx="3565257" cy="3086214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C522470C-C6B1-4519-8A3F-302F3DE4D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>
            <a:off x="8044420" y="1861898"/>
            <a:ext cx="3582048" cy="313420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5FCE9C-5FDE-42BB-A394-D7A0B13FBA93}"/>
              </a:ext>
            </a:extLst>
          </p:cNvPr>
          <p:cNvSpPr/>
          <p:nvPr/>
        </p:nvSpPr>
        <p:spPr>
          <a:xfrm flipH="1">
            <a:off x="6450278" y="2993019"/>
            <a:ext cx="701959" cy="1016811"/>
          </a:xfrm>
          <a:custGeom>
            <a:avLst/>
            <a:gdLst>
              <a:gd name="connsiteX0" fmla="*/ 104001 w 1667170"/>
              <a:gd name="connsiteY0" fmla="*/ 0 h 1162879"/>
              <a:gd name="connsiteX1" fmla="*/ 143757 w 1667170"/>
              <a:gd name="connsiteY1" fmla="*/ 467139 h 1162879"/>
              <a:gd name="connsiteX2" fmla="*/ 1495479 w 1667170"/>
              <a:gd name="connsiteY2" fmla="*/ 685800 h 1162879"/>
              <a:gd name="connsiteX3" fmla="*/ 1604810 w 1667170"/>
              <a:gd name="connsiteY3" fmla="*/ 1162879 h 1162879"/>
              <a:gd name="connsiteX0" fmla="*/ 38058 w 1819454"/>
              <a:gd name="connsiteY0" fmla="*/ 0 h 1181929"/>
              <a:gd name="connsiteX1" fmla="*/ 296041 w 1819454"/>
              <a:gd name="connsiteY1" fmla="*/ 486189 h 1181929"/>
              <a:gd name="connsiteX2" fmla="*/ 1647763 w 1819454"/>
              <a:gd name="connsiteY2" fmla="*/ 704850 h 1181929"/>
              <a:gd name="connsiteX3" fmla="*/ 1757094 w 1819454"/>
              <a:gd name="connsiteY3" fmla="*/ 1181929 h 1181929"/>
              <a:gd name="connsiteX0" fmla="*/ 774 w 1782170"/>
              <a:gd name="connsiteY0" fmla="*/ 0 h 1181929"/>
              <a:gd name="connsiteX1" fmla="*/ 258757 w 1782170"/>
              <a:gd name="connsiteY1" fmla="*/ 486189 h 1181929"/>
              <a:gd name="connsiteX2" fmla="*/ 1610479 w 1782170"/>
              <a:gd name="connsiteY2" fmla="*/ 704850 h 1181929"/>
              <a:gd name="connsiteX3" fmla="*/ 1719810 w 1782170"/>
              <a:gd name="connsiteY3" fmla="*/ 1181929 h 1181929"/>
              <a:gd name="connsiteX0" fmla="*/ 774 w 1774137"/>
              <a:gd name="connsiteY0" fmla="*/ 0 h 1181929"/>
              <a:gd name="connsiteX1" fmla="*/ 258757 w 1774137"/>
              <a:gd name="connsiteY1" fmla="*/ 486189 h 1181929"/>
              <a:gd name="connsiteX2" fmla="*/ 1610479 w 1774137"/>
              <a:gd name="connsiteY2" fmla="*/ 704850 h 1181929"/>
              <a:gd name="connsiteX3" fmla="*/ 1719810 w 1774137"/>
              <a:gd name="connsiteY3" fmla="*/ 1181929 h 1181929"/>
              <a:gd name="connsiteX0" fmla="*/ 295 w 1735543"/>
              <a:gd name="connsiteY0" fmla="*/ 0 h 1181929"/>
              <a:gd name="connsiteX1" fmla="*/ 258278 w 1735543"/>
              <a:gd name="connsiteY1" fmla="*/ 486189 h 1181929"/>
              <a:gd name="connsiteX2" fmla="*/ 1476154 w 1735543"/>
              <a:gd name="connsiteY2" fmla="*/ 659607 h 1181929"/>
              <a:gd name="connsiteX3" fmla="*/ 1719331 w 1735543"/>
              <a:gd name="connsiteY3" fmla="*/ 1181929 h 1181929"/>
              <a:gd name="connsiteX0" fmla="*/ 295 w 1738088"/>
              <a:gd name="connsiteY0" fmla="*/ 0 h 1122397"/>
              <a:gd name="connsiteX1" fmla="*/ 258278 w 1738088"/>
              <a:gd name="connsiteY1" fmla="*/ 486189 h 1122397"/>
              <a:gd name="connsiteX2" fmla="*/ 1476154 w 1738088"/>
              <a:gd name="connsiteY2" fmla="*/ 659607 h 1122397"/>
              <a:gd name="connsiteX3" fmla="*/ 1722240 w 1738088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30277"/>
              <a:gd name="connsiteY0" fmla="*/ 0 h 1122397"/>
              <a:gd name="connsiteX1" fmla="*/ 258278 w 1730277"/>
              <a:gd name="connsiteY1" fmla="*/ 486189 h 1122397"/>
              <a:gd name="connsiteX2" fmla="*/ 1476154 w 1730277"/>
              <a:gd name="connsiteY2" fmla="*/ 659607 h 1122397"/>
              <a:gd name="connsiteX3" fmla="*/ 1722240 w 1730277"/>
              <a:gd name="connsiteY3" fmla="*/ 1122397 h 1122397"/>
              <a:gd name="connsiteX0" fmla="*/ 295 w 1730276"/>
              <a:gd name="connsiteY0" fmla="*/ 0 h 1122397"/>
              <a:gd name="connsiteX1" fmla="*/ 258278 w 1730276"/>
              <a:gd name="connsiteY1" fmla="*/ 486189 h 1122397"/>
              <a:gd name="connsiteX2" fmla="*/ 1476154 w 1730276"/>
              <a:gd name="connsiteY2" fmla="*/ 659607 h 1122397"/>
              <a:gd name="connsiteX3" fmla="*/ 1722240 w 1730276"/>
              <a:gd name="connsiteY3" fmla="*/ 1122397 h 1122397"/>
              <a:gd name="connsiteX0" fmla="*/ 321 w 1731470"/>
              <a:gd name="connsiteY0" fmla="*/ 0 h 1122397"/>
              <a:gd name="connsiteX1" fmla="*/ 258304 w 1731470"/>
              <a:gd name="connsiteY1" fmla="*/ 486189 h 1122397"/>
              <a:gd name="connsiteX2" fmla="*/ 1490729 w 1731470"/>
              <a:gd name="connsiteY2" fmla="*/ 661988 h 1122397"/>
              <a:gd name="connsiteX3" fmla="*/ 1722266 w 1731470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802" h="1122397">
                <a:moveTo>
                  <a:pt x="321" y="0"/>
                </a:moveTo>
                <a:cubicBezTo>
                  <a:pt x="-2648" y="224044"/>
                  <a:pt x="9903" y="375858"/>
                  <a:pt x="258304" y="486189"/>
                </a:cubicBezTo>
                <a:cubicBezTo>
                  <a:pt x="506705" y="596520"/>
                  <a:pt x="1226853" y="596037"/>
                  <a:pt x="1490729" y="661988"/>
                </a:cubicBezTo>
                <a:cubicBezTo>
                  <a:pt x="1684773" y="716033"/>
                  <a:pt x="1754438" y="839442"/>
                  <a:pt x="1722266" y="1122397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5EC04D-CC49-46E7-954C-8CC9F2D13A89}"/>
              </a:ext>
            </a:extLst>
          </p:cNvPr>
          <p:cNvSpPr/>
          <p:nvPr/>
        </p:nvSpPr>
        <p:spPr>
          <a:xfrm flipH="1">
            <a:off x="9516816" y="2924269"/>
            <a:ext cx="1338287" cy="1123607"/>
          </a:xfrm>
          <a:custGeom>
            <a:avLst/>
            <a:gdLst>
              <a:gd name="connsiteX0" fmla="*/ 104001 w 1667170"/>
              <a:gd name="connsiteY0" fmla="*/ 0 h 1162879"/>
              <a:gd name="connsiteX1" fmla="*/ 143757 w 1667170"/>
              <a:gd name="connsiteY1" fmla="*/ 467139 h 1162879"/>
              <a:gd name="connsiteX2" fmla="*/ 1495479 w 1667170"/>
              <a:gd name="connsiteY2" fmla="*/ 685800 h 1162879"/>
              <a:gd name="connsiteX3" fmla="*/ 1604810 w 1667170"/>
              <a:gd name="connsiteY3" fmla="*/ 1162879 h 1162879"/>
              <a:gd name="connsiteX0" fmla="*/ 38058 w 1819454"/>
              <a:gd name="connsiteY0" fmla="*/ 0 h 1181929"/>
              <a:gd name="connsiteX1" fmla="*/ 296041 w 1819454"/>
              <a:gd name="connsiteY1" fmla="*/ 486189 h 1181929"/>
              <a:gd name="connsiteX2" fmla="*/ 1647763 w 1819454"/>
              <a:gd name="connsiteY2" fmla="*/ 704850 h 1181929"/>
              <a:gd name="connsiteX3" fmla="*/ 1757094 w 1819454"/>
              <a:gd name="connsiteY3" fmla="*/ 1181929 h 1181929"/>
              <a:gd name="connsiteX0" fmla="*/ 774 w 1782170"/>
              <a:gd name="connsiteY0" fmla="*/ 0 h 1181929"/>
              <a:gd name="connsiteX1" fmla="*/ 258757 w 1782170"/>
              <a:gd name="connsiteY1" fmla="*/ 486189 h 1181929"/>
              <a:gd name="connsiteX2" fmla="*/ 1610479 w 1782170"/>
              <a:gd name="connsiteY2" fmla="*/ 704850 h 1181929"/>
              <a:gd name="connsiteX3" fmla="*/ 1719810 w 1782170"/>
              <a:gd name="connsiteY3" fmla="*/ 1181929 h 1181929"/>
              <a:gd name="connsiteX0" fmla="*/ 774 w 1774137"/>
              <a:gd name="connsiteY0" fmla="*/ 0 h 1181929"/>
              <a:gd name="connsiteX1" fmla="*/ 258757 w 1774137"/>
              <a:gd name="connsiteY1" fmla="*/ 486189 h 1181929"/>
              <a:gd name="connsiteX2" fmla="*/ 1610479 w 1774137"/>
              <a:gd name="connsiteY2" fmla="*/ 704850 h 1181929"/>
              <a:gd name="connsiteX3" fmla="*/ 1719810 w 1774137"/>
              <a:gd name="connsiteY3" fmla="*/ 1181929 h 1181929"/>
              <a:gd name="connsiteX0" fmla="*/ 295 w 1735543"/>
              <a:gd name="connsiteY0" fmla="*/ 0 h 1181929"/>
              <a:gd name="connsiteX1" fmla="*/ 258278 w 1735543"/>
              <a:gd name="connsiteY1" fmla="*/ 486189 h 1181929"/>
              <a:gd name="connsiteX2" fmla="*/ 1476154 w 1735543"/>
              <a:gd name="connsiteY2" fmla="*/ 659607 h 1181929"/>
              <a:gd name="connsiteX3" fmla="*/ 1719331 w 1735543"/>
              <a:gd name="connsiteY3" fmla="*/ 1181929 h 1181929"/>
              <a:gd name="connsiteX0" fmla="*/ 295 w 1738088"/>
              <a:gd name="connsiteY0" fmla="*/ 0 h 1122397"/>
              <a:gd name="connsiteX1" fmla="*/ 258278 w 1738088"/>
              <a:gd name="connsiteY1" fmla="*/ 486189 h 1122397"/>
              <a:gd name="connsiteX2" fmla="*/ 1476154 w 1738088"/>
              <a:gd name="connsiteY2" fmla="*/ 659607 h 1122397"/>
              <a:gd name="connsiteX3" fmla="*/ 1722240 w 1738088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22240"/>
              <a:gd name="connsiteY0" fmla="*/ 0 h 1122397"/>
              <a:gd name="connsiteX1" fmla="*/ 258278 w 1722240"/>
              <a:gd name="connsiteY1" fmla="*/ 486189 h 1122397"/>
              <a:gd name="connsiteX2" fmla="*/ 1476154 w 1722240"/>
              <a:gd name="connsiteY2" fmla="*/ 659607 h 1122397"/>
              <a:gd name="connsiteX3" fmla="*/ 1722240 w 1722240"/>
              <a:gd name="connsiteY3" fmla="*/ 1122397 h 1122397"/>
              <a:gd name="connsiteX0" fmla="*/ 295 w 1730277"/>
              <a:gd name="connsiteY0" fmla="*/ 0 h 1122397"/>
              <a:gd name="connsiteX1" fmla="*/ 258278 w 1730277"/>
              <a:gd name="connsiteY1" fmla="*/ 486189 h 1122397"/>
              <a:gd name="connsiteX2" fmla="*/ 1476154 w 1730277"/>
              <a:gd name="connsiteY2" fmla="*/ 659607 h 1122397"/>
              <a:gd name="connsiteX3" fmla="*/ 1722240 w 1730277"/>
              <a:gd name="connsiteY3" fmla="*/ 1122397 h 1122397"/>
              <a:gd name="connsiteX0" fmla="*/ 295 w 1730276"/>
              <a:gd name="connsiteY0" fmla="*/ 0 h 1122397"/>
              <a:gd name="connsiteX1" fmla="*/ 258278 w 1730276"/>
              <a:gd name="connsiteY1" fmla="*/ 486189 h 1122397"/>
              <a:gd name="connsiteX2" fmla="*/ 1476154 w 1730276"/>
              <a:gd name="connsiteY2" fmla="*/ 659607 h 1122397"/>
              <a:gd name="connsiteX3" fmla="*/ 1722240 w 1730276"/>
              <a:gd name="connsiteY3" fmla="*/ 1122397 h 1122397"/>
              <a:gd name="connsiteX0" fmla="*/ 321 w 1731470"/>
              <a:gd name="connsiteY0" fmla="*/ 0 h 1122397"/>
              <a:gd name="connsiteX1" fmla="*/ 258304 w 1731470"/>
              <a:gd name="connsiteY1" fmla="*/ 486189 h 1122397"/>
              <a:gd name="connsiteX2" fmla="*/ 1490729 w 1731470"/>
              <a:gd name="connsiteY2" fmla="*/ 661988 h 1122397"/>
              <a:gd name="connsiteX3" fmla="*/ 1722266 w 1731470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  <a:gd name="connsiteX0" fmla="*/ 321 w 1729802"/>
              <a:gd name="connsiteY0" fmla="*/ 0 h 1122397"/>
              <a:gd name="connsiteX1" fmla="*/ 258304 w 1729802"/>
              <a:gd name="connsiteY1" fmla="*/ 486189 h 1122397"/>
              <a:gd name="connsiteX2" fmla="*/ 1490729 w 1729802"/>
              <a:gd name="connsiteY2" fmla="*/ 661988 h 1122397"/>
              <a:gd name="connsiteX3" fmla="*/ 1722266 w 1729802"/>
              <a:gd name="connsiteY3" fmla="*/ 1122397 h 112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802" h="1122397">
                <a:moveTo>
                  <a:pt x="321" y="0"/>
                </a:moveTo>
                <a:cubicBezTo>
                  <a:pt x="-2648" y="224044"/>
                  <a:pt x="9903" y="375858"/>
                  <a:pt x="258304" y="486189"/>
                </a:cubicBezTo>
                <a:cubicBezTo>
                  <a:pt x="506705" y="596520"/>
                  <a:pt x="1226853" y="596037"/>
                  <a:pt x="1490729" y="661988"/>
                </a:cubicBezTo>
                <a:cubicBezTo>
                  <a:pt x="1684773" y="716033"/>
                  <a:pt x="1754438" y="839442"/>
                  <a:pt x="1722266" y="1122397"/>
                </a:cubicBezTo>
              </a:path>
            </a:pathLst>
          </a:custGeom>
          <a:noFill/>
          <a:ln w="38100">
            <a:solidFill>
              <a:srgbClr val="19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76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1" y="849715"/>
            <a:ext cx="500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1702548" y="1668152"/>
            <a:ext cx="3489035" cy="23046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DFE7F75-85B4-41FE-8F6D-66201D616389}"/>
              </a:ext>
            </a:extLst>
          </p:cNvPr>
          <p:cNvSpPr/>
          <p:nvPr/>
        </p:nvSpPr>
        <p:spPr>
          <a:xfrm>
            <a:off x="7003927" y="1668152"/>
            <a:ext cx="3489035" cy="23046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7CF65F88-786F-4F8F-976E-CD0358CE2018}"/>
              </a:ext>
            </a:extLst>
          </p:cNvPr>
          <p:cNvSpPr/>
          <p:nvPr/>
        </p:nvSpPr>
        <p:spPr>
          <a:xfrm>
            <a:off x="1702548" y="4228694"/>
            <a:ext cx="3489035" cy="23046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8816112-FBAE-43E9-A20C-F508063237F9}"/>
              </a:ext>
            </a:extLst>
          </p:cNvPr>
          <p:cNvSpPr/>
          <p:nvPr/>
        </p:nvSpPr>
        <p:spPr>
          <a:xfrm>
            <a:off x="7003927" y="4228694"/>
            <a:ext cx="3489035" cy="23046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F4D09960-638F-4AA9-930A-CFC7B32680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92" y="1947328"/>
            <a:ext cx="3333253" cy="1886260"/>
          </a:xfrm>
          <a:prstGeom prst="rect">
            <a:avLst/>
          </a:prstGeom>
        </p:spPr>
      </p:pic>
      <p:pic>
        <p:nvPicPr>
          <p:cNvPr id="17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id="{79391316-827F-42F4-A23A-8ACEC340FD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55" y="2090430"/>
            <a:ext cx="2943875" cy="1665913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3EC9C5F6-4F6F-4A6C-A0E0-924721B95B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92" y="4521012"/>
            <a:ext cx="3298452" cy="1866564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  <a:extLst>
              <a:ext uri="{FF2B5EF4-FFF2-40B4-BE49-F238E27FC236}">
                <a16:creationId xmlns:a16="http://schemas.microsoft.com/office/drawing/2014/main" id="{07EC5FFE-3D50-4E2C-A481-402B9E3EC9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84" y="4541128"/>
            <a:ext cx="3262902" cy="18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5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1" y="849715"/>
            <a:ext cx="500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3129614" y="1747319"/>
            <a:ext cx="5932771" cy="35925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F4D09960-638F-4AA9-930A-CFC7B32680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90" y="2047578"/>
            <a:ext cx="5667877" cy="3207404"/>
          </a:xfrm>
          <a:prstGeom prst="rect">
            <a:avLst/>
          </a:prstGeom>
        </p:spPr>
      </p:pic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4243653" y="5529480"/>
            <a:ext cx="957610" cy="957610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6990736" y="5529480"/>
            <a:ext cx="957610" cy="957610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5617195" y="5529480"/>
            <a:ext cx="957610" cy="957610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4340381" y="5625598"/>
            <a:ext cx="764153" cy="773826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5644353" y="5616545"/>
            <a:ext cx="860882" cy="78808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7087464" y="5625598"/>
            <a:ext cx="764153" cy="773826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8093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1" y="849715"/>
            <a:ext cx="500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3129614" y="1747319"/>
            <a:ext cx="5932771" cy="35925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4243653" y="5529480"/>
            <a:ext cx="957610" cy="957610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6990736" y="5529480"/>
            <a:ext cx="957610" cy="957610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5617195" y="5529480"/>
            <a:ext cx="957610" cy="957610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4340381" y="5625598"/>
            <a:ext cx="764153" cy="773826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5644353" y="5616545"/>
            <a:ext cx="860882" cy="78808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7087464" y="5625598"/>
            <a:ext cx="764153" cy="773826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13E8A631-C562-41F1-A4EC-A4042E55A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65" y="1917399"/>
            <a:ext cx="5747457" cy="32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1" y="849715"/>
            <a:ext cx="500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3129614" y="1747319"/>
            <a:ext cx="5932771" cy="35925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4243653" y="5529480"/>
            <a:ext cx="957610" cy="957610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6990736" y="5529480"/>
            <a:ext cx="957610" cy="957610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5617195" y="5529480"/>
            <a:ext cx="957610" cy="957610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4340381" y="5625598"/>
            <a:ext cx="764153" cy="773826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5644353" y="5616545"/>
            <a:ext cx="860882" cy="78808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7087464" y="5625598"/>
            <a:ext cx="764153" cy="773826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id="{76AFAD4B-F0F8-4B61-AA6C-E69B6A28D8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14" y="1905456"/>
            <a:ext cx="5789670" cy="32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84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1" y="849715"/>
            <a:ext cx="500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1DDF164-8FFF-4410-B325-1C3B8368452D}"/>
              </a:ext>
            </a:extLst>
          </p:cNvPr>
          <p:cNvSpPr/>
          <p:nvPr/>
        </p:nvSpPr>
        <p:spPr>
          <a:xfrm>
            <a:off x="3129614" y="1747319"/>
            <a:ext cx="5932771" cy="35925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A316B05-A720-4149-8A18-00B17B5CB62F}"/>
              </a:ext>
            </a:extLst>
          </p:cNvPr>
          <p:cNvSpPr/>
          <p:nvPr/>
        </p:nvSpPr>
        <p:spPr>
          <a:xfrm>
            <a:off x="4243653" y="5529480"/>
            <a:ext cx="957610" cy="957610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894D641D-DE8D-49E0-8895-BEA0E3D08C46}"/>
              </a:ext>
            </a:extLst>
          </p:cNvPr>
          <p:cNvSpPr/>
          <p:nvPr/>
        </p:nvSpPr>
        <p:spPr>
          <a:xfrm>
            <a:off x="6990736" y="5529480"/>
            <a:ext cx="957610" cy="957610"/>
          </a:xfrm>
          <a:prstGeom prst="roundRect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291435-7685-4D33-8D3B-572BCA72AD1A}"/>
              </a:ext>
            </a:extLst>
          </p:cNvPr>
          <p:cNvSpPr/>
          <p:nvPr/>
        </p:nvSpPr>
        <p:spPr>
          <a:xfrm>
            <a:off x="5617195" y="5529480"/>
            <a:ext cx="957610" cy="957610"/>
          </a:xfrm>
          <a:prstGeom prst="ellipse">
            <a:avLst/>
          </a:prstGeom>
          <a:solidFill>
            <a:srgbClr val="CCE4B1"/>
          </a:solidFill>
          <a:ln w="19050">
            <a:solidFill>
              <a:srgbClr val="148A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3DAB5B0B-9B79-4B08-8547-0AC4F5EF1CD1}"/>
              </a:ext>
            </a:extLst>
          </p:cNvPr>
          <p:cNvSpPr/>
          <p:nvPr/>
        </p:nvSpPr>
        <p:spPr>
          <a:xfrm>
            <a:off x="4340381" y="5625598"/>
            <a:ext cx="764153" cy="773826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E734DF-76BB-4342-9CEC-2DC614D2950B}"/>
              </a:ext>
            </a:extLst>
          </p:cNvPr>
          <p:cNvSpPr/>
          <p:nvPr/>
        </p:nvSpPr>
        <p:spPr>
          <a:xfrm>
            <a:off x="5644353" y="5616545"/>
            <a:ext cx="860882" cy="788080"/>
          </a:xfrm>
          <a:prstGeom prst="ellipse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F85E97EB-304E-4252-AC25-5B3343925EA9}"/>
              </a:ext>
            </a:extLst>
          </p:cNvPr>
          <p:cNvSpPr/>
          <p:nvPr/>
        </p:nvSpPr>
        <p:spPr>
          <a:xfrm>
            <a:off x="7087464" y="5625598"/>
            <a:ext cx="764153" cy="773826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2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5E634FD2-95B4-42A4-ADFA-844838D273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23" y="1970400"/>
            <a:ext cx="5560141" cy="31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85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1" y="849715"/>
            <a:ext cx="10859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4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0EFFDC-418E-4A5F-847B-88E3FCCB4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35" y="3819088"/>
            <a:ext cx="3893609" cy="28689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EAAC0A-20C0-4732-BB11-D4611A22B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49" y="3547167"/>
            <a:ext cx="4345608" cy="32020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DDD102-EE18-469E-9B63-699DAEA83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4" y="2057819"/>
            <a:ext cx="2233415" cy="16456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542846-2148-4558-9373-FBEB4495C0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6" y="1954022"/>
            <a:ext cx="2233416" cy="164567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768DEA48-F973-4ADE-B8FE-5646F0E5A6EA}"/>
              </a:ext>
            </a:extLst>
          </p:cNvPr>
          <p:cNvSpPr/>
          <p:nvPr/>
        </p:nvSpPr>
        <p:spPr>
          <a:xfrm>
            <a:off x="1499568" y="2530940"/>
            <a:ext cx="633120" cy="6584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EB9BE8-BB8F-421D-BDE3-A46DBC97D963}"/>
              </a:ext>
            </a:extLst>
          </p:cNvPr>
          <p:cNvSpPr/>
          <p:nvPr/>
        </p:nvSpPr>
        <p:spPr>
          <a:xfrm>
            <a:off x="9964205" y="2530940"/>
            <a:ext cx="633120" cy="6584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0C91E5-6E89-41A8-A31F-729DE2C5BF71}"/>
              </a:ext>
            </a:extLst>
          </p:cNvPr>
          <p:cNvSpPr/>
          <p:nvPr/>
        </p:nvSpPr>
        <p:spPr>
          <a:xfrm>
            <a:off x="423541" y="5253575"/>
            <a:ext cx="633120" cy="6584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E7F8C9-94BD-44B0-90EF-9E3F04FDA1AB}"/>
              </a:ext>
            </a:extLst>
          </p:cNvPr>
          <p:cNvSpPr/>
          <p:nvPr/>
        </p:nvSpPr>
        <p:spPr>
          <a:xfrm>
            <a:off x="11206218" y="5253575"/>
            <a:ext cx="633120" cy="65844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B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409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54 0.04074 L -0.39583 0.41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52916 0.401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">
            <a:extLst>
              <a:ext uri="{FF2B5EF4-FFF2-40B4-BE49-F238E27FC236}">
                <a16:creationId xmlns:a16="http://schemas.microsoft.com/office/drawing/2014/main" id="{AF65A5F0-26CF-49DC-80B6-68ED1654B835}"/>
              </a:ext>
            </a:extLst>
          </p:cNvPr>
          <p:cNvSpPr txBox="1">
            <a:spLocks/>
          </p:cNvSpPr>
          <p:nvPr/>
        </p:nvSpPr>
        <p:spPr>
          <a:xfrm>
            <a:off x="2895600" y="2148951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CỦNG CỐ</a:t>
            </a:r>
          </a:p>
          <a:p>
            <a:pPr marL="0" indent="0" algn="ctr">
              <a:buNone/>
            </a:pPr>
            <a:r>
              <a:rPr lang="en-US" sz="80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BÀI HỌC</a:t>
            </a:r>
            <a:endParaRPr lang="vi-VN" sz="80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0371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3" dur="20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66B441-577F-4C60-BA57-183731911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6" y="1868906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25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F84E6-7ECC-45C6-B91D-836F1C357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21" y="86287"/>
            <a:ext cx="1461979" cy="730990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083FD50-A80C-4FD9-894D-C7F6CC813E87}"/>
              </a:ext>
            </a:extLst>
          </p:cNvPr>
          <p:cNvSpPr/>
          <p:nvPr/>
        </p:nvSpPr>
        <p:spPr>
          <a:xfrm>
            <a:off x="2082185" y="4509927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A8FA07-ED94-4C53-97AC-0C14D906C2A8}"/>
              </a:ext>
            </a:extLst>
          </p:cNvPr>
          <p:cNvSpPr txBox="1">
            <a:spLocks/>
          </p:cNvSpPr>
          <p:nvPr/>
        </p:nvSpPr>
        <p:spPr>
          <a:xfrm>
            <a:off x="4029926" y="5820600"/>
            <a:ext cx="4375165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48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GB" sz="48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48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GB" sz="4800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A2DAE-A6CE-46E0-9DBF-2C4620B5A022}"/>
              </a:ext>
            </a:extLst>
          </p:cNvPr>
          <p:cNvSpPr txBox="1">
            <a:spLocks/>
          </p:cNvSpPr>
          <p:nvPr/>
        </p:nvSpPr>
        <p:spPr>
          <a:xfrm>
            <a:off x="2147863" y="4337099"/>
            <a:ext cx="829377" cy="106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8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8CC43B-FBD5-4DBA-A058-89402547C34C}"/>
              </a:ext>
            </a:extLst>
          </p:cNvPr>
          <p:cNvSpPr txBox="1">
            <a:spLocks/>
          </p:cNvSpPr>
          <p:nvPr/>
        </p:nvSpPr>
        <p:spPr>
          <a:xfrm>
            <a:off x="5772106" y="4337099"/>
            <a:ext cx="683473" cy="106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8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5C085537-A9DA-474A-95C2-3874A7EF81D0}"/>
              </a:ext>
            </a:extLst>
          </p:cNvPr>
          <p:cNvSpPr/>
          <p:nvPr/>
        </p:nvSpPr>
        <p:spPr>
          <a:xfrm>
            <a:off x="5668891" y="4509927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9EE7F25F-C6AE-4FE9-8D17-787BFB910DDB}"/>
              </a:ext>
            </a:extLst>
          </p:cNvPr>
          <p:cNvSpPr/>
          <p:nvPr/>
        </p:nvSpPr>
        <p:spPr>
          <a:xfrm>
            <a:off x="8794429" y="4509927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F08A2515-61DF-46A9-98F4-260E6D244358}"/>
              </a:ext>
            </a:extLst>
          </p:cNvPr>
          <p:cNvSpPr/>
          <p:nvPr/>
        </p:nvSpPr>
        <p:spPr>
          <a:xfrm>
            <a:off x="2086906" y="4509927"/>
            <a:ext cx="889900" cy="889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41F95EBE-21D1-48E8-83CD-1D351301D0A3}"/>
              </a:ext>
            </a:extLst>
          </p:cNvPr>
          <p:cNvSpPr/>
          <p:nvPr/>
        </p:nvSpPr>
        <p:spPr>
          <a:xfrm>
            <a:off x="8794427" y="4509927"/>
            <a:ext cx="889900" cy="889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4540A82E-0E5A-45BC-BFD2-D495929AC6B6}"/>
              </a:ext>
            </a:extLst>
          </p:cNvPr>
          <p:cNvSpPr/>
          <p:nvPr/>
        </p:nvSpPr>
        <p:spPr>
          <a:xfrm>
            <a:off x="5684644" y="4509927"/>
            <a:ext cx="889900" cy="889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5920E1-E0BA-4F63-AA3A-0A40BFD545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7"/>
          <a:stretch/>
        </p:blipFill>
        <p:spPr>
          <a:xfrm>
            <a:off x="792299" y="1225178"/>
            <a:ext cx="3698602" cy="32175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062E56-0AD7-4524-B6C5-E34EFD715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31" y="1673846"/>
            <a:ext cx="4557539" cy="25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F84E6-7ECC-45C6-B91D-836F1C357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21" y="86287"/>
            <a:ext cx="1461979" cy="730990"/>
          </a:xfrm>
          <a:prstGeom prst="rect">
            <a:avLst/>
          </a:prstGeom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083FD50-A80C-4FD9-894D-C7F6CC813E87}"/>
              </a:ext>
            </a:extLst>
          </p:cNvPr>
          <p:cNvSpPr/>
          <p:nvPr/>
        </p:nvSpPr>
        <p:spPr>
          <a:xfrm>
            <a:off x="2082185" y="4177421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3A8FA07-ED94-4C53-97AC-0C14D906C2A8}"/>
              </a:ext>
            </a:extLst>
          </p:cNvPr>
          <p:cNvSpPr txBox="1">
            <a:spLocks/>
          </p:cNvSpPr>
          <p:nvPr/>
        </p:nvSpPr>
        <p:spPr>
          <a:xfrm>
            <a:off x="3826726" y="5509148"/>
            <a:ext cx="4764501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8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GB" sz="4800" dirty="0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GB" sz="48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b="1" dirty="0" err="1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GB" sz="48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800" dirty="0" err="1">
                <a:solidFill>
                  <a:srgbClr val="405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GB" sz="4800" dirty="0">
              <a:solidFill>
                <a:srgbClr val="4050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A2DAE-A6CE-46E0-9DBF-2C4620B5A022}"/>
              </a:ext>
            </a:extLst>
          </p:cNvPr>
          <p:cNvSpPr txBox="1">
            <a:spLocks/>
          </p:cNvSpPr>
          <p:nvPr/>
        </p:nvSpPr>
        <p:spPr>
          <a:xfrm>
            <a:off x="2147863" y="4004593"/>
            <a:ext cx="829377" cy="106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8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8CC43B-FBD5-4DBA-A058-89402547C34C}"/>
              </a:ext>
            </a:extLst>
          </p:cNvPr>
          <p:cNvSpPr txBox="1">
            <a:spLocks/>
          </p:cNvSpPr>
          <p:nvPr/>
        </p:nvSpPr>
        <p:spPr>
          <a:xfrm>
            <a:off x="5772106" y="4004593"/>
            <a:ext cx="683473" cy="106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800" b="1" dirty="0">
              <a:solidFill>
                <a:srgbClr val="1EA3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63">
            <a:extLst>
              <a:ext uri="{FF2B5EF4-FFF2-40B4-BE49-F238E27FC236}">
                <a16:creationId xmlns:a16="http://schemas.microsoft.com/office/drawing/2014/main" id="{5C085537-A9DA-474A-95C2-3874A7EF81D0}"/>
              </a:ext>
            </a:extLst>
          </p:cNvPr>
          <p:cNvSpPr/>
          <p:nvPr/>
        </p:nvSpPr>
        <p:spPr>
          <a:xfrm>
            <a:off x="5668891" y="4177421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ounded Rectangle 64">
            <a:extLst>
              <a:ext uri="{FF2B5EF4-FFF2-40B4-BE49-F238E27FC236}">
                <a16:creationId xmlns:a16="http://schemas.microsoft.com/office/drawing/2014/main" id="{9EE7F25F-C6AE-4FE9-8D17-787BFB910DDB}"/>
              </a:ext>
            </a:extLst>
          </p:cNvPr>
          <p:cNvSpPr/>
          <p:nvPr/>
        </p:nvSpPr>
        <p:spPr>
          <a:xfrm>
            <a:off x="8794429" y="4177421"/>
            <a:ext cx="889900" cy="889900"/>
          </a:xfrm>
          <a:prstGeom prst="roundRect">
            <a:avLst/>
          </a:prstGeom>
          <a:solidFill>
            <a:srgbClr val="C7EAFC"/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F08A2515-61DF-46A9-98F4-260E6D244358}"/>
              </a:ext>
            </a:extLst>
          </p:cNvPr>
          <p:cNvSpPr/>
          <p:nvPr/>
        </p:nvSpPr>
        <p:spPr>
          <a:xfrm>
            <a:off x="2086906" y="4177421"/>
            <a:ext cx="889900" cy="889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41F95EBE-21D1-48E8-83CD-1D351301D0A3}"/>
              </a:ext>
            </a:extLst>
          </p:cNvPr>
          <p:cNvSpPr/>
          <p:nvPr/>
        </p:nvSpPr>
        <p:spPr>
          <a:xfrm>
            <a:off x="8794427" y="4177421"/>
            <a:ext cx="889900" cy="889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4540A82E-0E5A-45BC-BFD2-D495929AC6B6}"/>
              </a:ext>
            </a:extLst>
          </p:cNvPr>
          <p:cNvSpPr/>
          <p:nvPr/>
        </p:nvSpPr>
        <p:spPr>
          <a:xfrm>
            <a:off x="5684644" y="4177421"/>
            <a:ext cx="889900" cy="889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7EA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CAA1DC-9E58-45B0-B5DC-E603DA4D0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6" y="1465809"/>
            <a:ext cx="4999267" cy="2118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F587E-0572-4882-BAD3-E0FB6689F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1" y="1125667"/>
            <a:ext cx="5150941" cy="28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76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67998-C68B-42EE-969E-F4B854D51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72" y="1736436"/>
            <a:ext cx="5862780" cy="2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93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2" y="849715"/>
            <a:ext cx="344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D2322-595C-417B-BF78-5D6D43D7AF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10" y="1298358"/>
            <a:ext cx="5035726" cy="5035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FD0D81-610A-4444-840D-14E783D7B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67" y="1858261"/>
            <a:ext cx="4171954" cy="41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92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2" y="849715"/>
            <a:ext cx="417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E01897C9-99EA-4E12-95C0-18FEB22549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0"/>
          <a:stretch/>
        </p:blipFill>
        <p:spPr>
          <a:xfrm>
            <a:off x="607812" y="1940903"/>
            <a:ext cx="3476347" cy="3055199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ED78718F-5137-4229-8018-E02D09449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3525"/>
          <a:stretch/>
        </p:blipFill>
        <p:spPr>
          <a:xfrm>
            <a:off x="4281661" y="1909888"/>
            <a:ext cx="3565257" cy="3086214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C522470C-C6B1-4519-8A3F-302F3DE4D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3"/>
          <a:stretch/>
        </p:blipFill>
        <p:spPr>
          <a:xfrm>
            <a:off x="8044420" y="1861898"/>
            <a:ext cx="3582048" cy="31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28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2" y="849715"/>
            <a:ext cx="417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A5A43B35-2A74-4911-AB61-DAD542759CCE}"/>
              </a:ext>
            </a:extLst>
          </p:cNvPr>
          <p:cNvSpPr/>
          <p:nvPr/>
        </p:nvSpPr>
        <p:spPr>
          <a:xfrm>
            <a:off x="3692879" y="1637375"/>
            <a:ext cx="4806242" cy="4733050"/>
          </a:xfrm>
          <a:prstGeom prst="roundRect">
            <a:avLst/>
          </a:prstGeom>
          <a:solidFill>
            <a:srgbClr val="FFE3A7"/>
          </a:solidFill>
          <a:ln>
            <a:solidFill>
              <a:srgbClr val="FBD3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175EF-5813-45D4-A710-6D422FE3E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08" y="2304002"/>
            <a:ext cx="4210235" cy="23825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3F7FCB-1B73-48EC-B98A-118F1D9B9443}"/>
              </a:ext>
            </a:extLst>
          </p:cNvPr>
          <p:cNvSpPr/>
          <p:nvPr/>
        </p:nvSpPr>
        <p:spPr>
          <a:xfrm>
            <a:off x="5152926" y="4966612"/>
            <a:ext cx="674988" cy="63432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55F0B-25D8-436A-A466-0B68F892B818}"/>
              </a:ext>
            </a:extLst>
          </p:cNvPr>
          <p:cNvSpPr/>
          <p:nvPr/>
        </p:nvSpPr>
        <p:spPr>
          <a:xfrm>
            <a:off x="6423841" y="4966612"/>
            <a:ext cx="674988" cy="63432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96802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8099 -0.29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7C803-0D40-4D90-938F-4228FFAA2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4" y="108805"/>
            <a:ext cx="1407989" cy="7039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AC2DD92-4EDA-41FD-9B2F-9271298EB9A6}"/>
              </a:ext>
            </a:extLst>
          </p:cNvPr>
          <p:cNvGrpSpPr/>
          <p:nvPr/>
        </p:nvGrpSpPr>
        <p:grpSpPr>
          <a:xfrm>
            <a:off x="318113" y="788160"/>
            <a:ext cx="590719" cy="707886"/>
            <a:chOff x="1607772" y="1176116"/>
            <a:chExt cx="590719" cy="7078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C4C6FC-C789-4214-B80B-87ED17354FDB}"/>
                </a:ext>
              </a:extLst>
            </p:cNvPr>
            <p:cNvSpPr/>
            <p:nvPr/>
          </p:nvSpPr>
          <p:spPr>
            <a:xfrm>
              <a:off x="1607772" y="1245886"/>
              <a:ext cx="590719" cy="590719"/>
            </a:xfrm>
            <a:prstGeom prst="ellipse">
              <a:avLst/>
            </a:prstGeom>
            <a:solidFill>
              <a:srgbClr val="1EA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A364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6B3E4-F4FA-4C95-8B32-26104995CFBF}"/>
                </a:ext>
              </a:extLst>
            </p:cNvPr>
            <p:cNvSpPr txBox="1"/>
            <p:nvPr/>
          </p:nvSpPr>
          <p:spPr>
            <a:xfrm>
              <a:off x="1713200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9AA827-3C0F-48F6-B10F-3D8566361E05}"/>
              </a:ext>
            </a:extLst>
          </p:cNvPr>
          <p:cNvSpPr txBox="1"/>
          <p:nvPr/>
        </p:nvSpPr>
        <p:spPr>
          <a:xfrm>
            <a:off x="908832" y="849715"/>
            <a:ext cx="417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198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995E8E52-33F2-4D8A-B6B6-D2EE746A5436}"/>
              </a:ext>
            </a:extLst>
          </p:cNvPr>
          <p:cNvSpPr/>
          <p:nvPr/>
        </p:nvSpPr>
        <p:spPr>
          <a:xfrm>
            <a:off x="3685001" y="1641602"/>
            <a:ext cx="4821997" cy="4748565"/>
          </a:xfrm>
          <a:prstGeom prst="roundRect">
            <a:avLst/>
          </a:prstGeom>
          <a:solidFill>
            <a:srgbClr val="CCE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E1A758-2750-4821-AA0B-4485B1121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32" y="2315935"/>
            <a:ext cx="4224038" cy="23903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5F8536-B7BF-4CF6-99E0-4DA5A79EA07A}"/>
              </a:ext>
            </a:extLst>
          </p:cNvPr>
          <p:cNvSpPr/>
          <p:nvPr/>
        </p:nvSpPr>
        <p:spPr>
          <a:xfrm>
            <a:off x="5063569" y="4984274"/>
            <a:ext cx="677202" cy="63640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531368-F6CF-4BB9-BC8B-AA9DEB34F139}"/>
              </a:ext>
            </a:extLst>
          </p:cNvPr>
          <p:cNvSpPr/>
          <p:nvPr/>
        </p:nvSpPr>
        <p:spPr>
          <a:xfrm>
            <a:off x="6334484" y="4984274"/>
            <a:ext cx="677202" cy="63640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1EA3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12518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8398 -0.29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77</TotalTime>
  <Words>167</Words>
  <Application>Microsoft Office PowerPoint</Application>
  <PresentationFormat>Widescreen</PresentationFormat>
  <Paragraphs>88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HP-211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Yến Dương</cp:lastModifiedBy>
  <cp:revision>75</cp:revision>
  <dcterms:created xsi:type="dcterms:W3CDTF">2021-09-22T07:39:02Z</dcterms:created>
  <dcterms:modified xsi:type="dcterms:W3CDTF">2025-01-15T08:29:04Z</dcterms:modified>
  <cp:category>9Slide.vn</cp:category>
</cp:coreProperties>
</file>