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31"/>
  </p:notesMasterIdLst>
  <p:sldIdLst>
    <p:sldId id="292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56" r:id="rId13"/>
    <p:sldId id="287" r:id="rId14"/>
    <p:sldId id="291" r:id="rId15"/>
    <p:sldId id="293" r:id="rId16"/>
    <p:sldId id="271" r:id="rId17"/>
    <p:sldId id="285" r:id="rId18"/>
    <p:sldId id="294" r:id="rId19"/>
    <p:sldId id="304" r:id="rId20"/>
    <p:sldId id="272" r:id="rId21"/>
    <p:sldId id="273" r:id="rId22"/>
    <p:sldId id="305" r:id="rId23"/>
    <p:sldId id="296" r:id="rId24"/>
    <p:sldId id="297" r:id="rId25"/>
    <p:sldId id="298" r:id="rId26"/>
    <p:sldId id="299" r:id="rId27"/>
    <p:sldId id="300" r:id="rId28"/>
    <p:sldId id="303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C65F"/>
    <a:srgbClr val="CC34CC"/>
    <a:srgbClr val="0000FF"/>
    <a:srgbClr val="328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37B76-694C-42F3-86F5-1F80B04CF61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691D6-3BEC-4C17-9F3E-35208DBCF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5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AC27C5D-AB80-42A6-83D0-8C4D996CFB3E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716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02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26624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26624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FEFF-150A-4458-8CD3-FC5CC6DFC175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Footer Placeholder 26625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8898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09B5-FBD6-49B1-96E4-7C2EC8A5F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3E266-0BA2-4E4F-8D87-CB418A6A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B0D4-C49A-4BEA-B65B-359AB48C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C843-E9D0-4713-8950-3E3C191B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F00B-B40A-4523-99BF-5D6A7EA7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1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460E-3769-4FB5-9B53-F61D128B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E1FE2-AEF6-4EEE-B8AB-347D6506D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FC67-5DA8-4EE2-BD4F-F32D0084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CD5D-6C56-4CAD-9BF6-128FCF9D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629C4-BF3D-4E05-94B1-D28DD1B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38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EED3-B444-4B1C-B22F-A6698C32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BB28F-3209-4B85-8718-F6F2860AE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EE623-3561-4288-B21D-0C79282CB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F4FF7-C03A-4507-BBC8-A967E3A4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82EB5-E68E-438A-AC80-FB045D14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27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97C5-2097-4779-81F3-A2195881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7B506-1AAF-4799-B498-EB808768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7A37A-424A-4CFA-8B74-D3F8B147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E4AB3-974E-41FF-BAB1-1B0C7CA3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DB718-EBB4-4267-90AD-6BDA84A1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BC1A-C4EC-4D74-8E7F-008027A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53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A77B5-267D-42CE-B342-A16D2181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369A4-5775-44FD-AA86-3300B38FC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08832-D87F-4148-B385-898D1FDB3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7A756-7B39-418C-8DF1-D5D151C37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F30AF-21A2-473D-9D58-7D454B93F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B153E-D412-4123-859E-5508A556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5B671-31C2-4D0C-9A28-AE2DBBF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FDB47-2A76-40A7-B5BC-581E641FA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7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C3A7-0C93-4CDC-9DDF-26E8BAEC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F4E922-C4B2-492A-BB6B-8A78212D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DD137-53B5-4069-A08C-A6C2A219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346B0-AE1B-4E31-8985-BC47270D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8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520F1E-7342-415D-951D-D625B9F6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88F7A-950E-4DE0-9AA4-547B7D71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25AE-DF24-4CD4-A471-9D279E1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9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DCDBA-95A4-4F07-B564-7749C7B1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3C72A-55C4-48BE-910D-C9974B23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69E68-8138-4769-B00C-F640D3C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7E789-F92E-4267-9FB3-45664651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02DA1-07B2-4732-B760-08280F6D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A61E5-C501-42DC-A27E-FD63E250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11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806DF-7B04-4D90-B3FE-CA55349D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7F132-3421-466E-89F9-CDE98F472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199A7-ED92-4BAB-8BBE-27C217D7F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6BC31-EE0D-4F6A-9E77-E3C04B69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E2E2-974A-4B52-A296-1D979DF1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F96A6-9C24-4F79-AA56-B27978B3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0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2770-2563-4B0C-9E9D-672E7FBF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061D6-91C0-403C-9B7B-4F147B3F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FF3F-DDAB-4B47-8A15-B969B825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143A-7054-4024-A2F2-C120B961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102-7E87-4E02-8DAE-57170CDC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19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2BD6AF-40E0-44E6-84AA-94EFF2AB8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29289-FB11-4693-9D9F-AEFDFC81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608CB-BDB1-4509-B34E-FBD5B91C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D767F-4AC3-4B6C-9790-1F4CEBDE7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4BC8-5A35-4D67-9463-02815BF2D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07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44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29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78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69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3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1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7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809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3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7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3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3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4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4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6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5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9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BD739-32CC-486B-9C33-2DA2D180990E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60518-4007-4E1A-B744-8C7000F22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949969-4654-4968-A5D3-264F82D58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CFC8F-5205-448A-B5E3-EF969E78C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60066-E51F-4EEE-9BC9-F60868E80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1E2-4D21-414E-A874-CB050379D898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C9604-7CD0-4968-8CBA-A2E6669EE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0D2EE-0356-43EA-BAC9-C7723CB8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7B1A-10CC-4FF5-8339-0D8872BDF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1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INTEL\Downloads\DieuDanVuRuaTay-V.A-3056945%20(mp3cut.net)%20(1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7" Type="http://schemas.openxmlformats.org/officeDocument/2006/relationships/image" Target="../media/image3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audio" Target="../media/audio5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6.png"/><Relationship Id="rId15" Type="http://schemas.openxmlformats.org/officeDocument/2006/relationships/slide" Target="slide10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984312" y="1685132"/>
            <a:ext cx="10151938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333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giờ lớp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1A</a:t>
            </a:r>
            <a:r>
              <a:rPr lang="en-US" sz="3667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1" y="2362200"/>
            <a:ext cx="41148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vi-VN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6500" y="3098800"/>
            <a:ext cx="4699000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uôi  uôm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7" descr="Ghi 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19" y="5410200"/>
            <a:ext cx="11985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" y="14089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1" y="215636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2730500" y="11774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NGHIÊN                             </a:t>
            </a:r>
            <a:endParaRPr lang="en-US" alt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2774157" y="57150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67" b="1">
                <a:latin typeface="Arial" panose="020B0604020202020204" pitchFamily="34" charset="0"/>
              </a:rPr>
              <a:t>  </a:t>
            </a:r>
            <a:r>
              <a:rPr lang="en-US" altLang="en-US" sz="2667" b="1">
                <a:latin typeface="Times New Roman" panose="02020603050405020304" pitchFamily="18" charset="0"/>
                <a:cs typeface="Times New Roman" panose="02020603050405020304" pitchFamily="18" charset="0"/>
              </a:rPr>
              <a:t>TỔ CHUYÊN MÔN: 1-2</a:t>
            </a:r>
            <a:r>
              <a:rPr lang="en-US" altLang="en-US" sz="2333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30500" y="4254500"/>
            <a:ext cx="76200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333" dirty="0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Giáo</a:t>
            </a:r>
            <a:r>
              <a:rPr lang="en-US" sz="3333" dirty="0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 </a:t>
            </a:r>
            <a:r>
              <a:rPr lang="en-US" sz="3333" err="1">
                <a:solidFill>
                  <a:srgbClr val="CC00FF"/>
                </a:solidFill>
                <a:latin typeface="HP001 4 hàng 2 ô ly"/>
                <a:cs typeface="Times New Roman" pitchFamily="18" charset="0"/>
              </a:rPr>
              <a:t>viên</a:t>
            </a:r>
            <a:r>
              <a:rPr lang="vi-VN" sz="3333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:</a:t>
            </a:r>
            <a:r>
              <a:rPr lang="en-US" sz="3333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Dương Thị Kim Yến</a:t>
            </a:r>
            <a:endParaRPr lang="vi-VN" sz="3333" dirty="0">
              <a:solidFill>
                <a:srgbClr val="CC00FF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pic>
        <p:nvPicPr>
          <p:cNvPr id="3083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8" y="5511271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ieuDanVuRuaTay-V.A-3056945 (mp3cut.net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28" y="6365875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5207000" y="941002"/>
            <a:ext cx="2222500" cy="114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5730240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1464827" y="5929459"/>
            <a:ext cx="103424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xuôi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endParaRPr lang="en-US" sz="4000" b="1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3910584" y="5929459"/>
            <a:ext cx="1314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uồm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Rectangle 6"/>
          <p:cNvSpPr/>
          <p:nvPr/>
        </p:nvSpPr>
        <p:spPr>
          <a:xfrm>
            <a:off x="5428488" y="5929459"/>
            <a:ext cx="936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2BDF4186-C64F-4F36-94A3-2ED1CB6EA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2F84B8-9E0C-403C-A78A-18AEB48AA068}"/>
              </a:ext>
            </a:extLst>
          </p:cNvPr>
          <p:cNvSpPr txBox="1"/>
          <p:nvPr/>
        </p:nvSpPr>
        <p:spPr>
          <a:xfrm>
            <a:off x="1121073" y="254373"/>
            <a:ext cx="9714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hai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2024</a:t>
            </a:r>
          </a:p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</a:p>
          <a:p>
            <a:pPr algn="ctr" defTabSz="457200"/>
            <a:r>
              <a:rPr lang="en-US" sz="40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66: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uôm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1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rgbClr val="7030A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</a:rPr>
              <a:t>Đọc</a:t>
            </a:r>
            <a:endParaRPr lang="en-US" sz="4800" dirty="0">
              <a:latin typeface="UTM Avo" panose="02040603050506020204" pitchFamily="18" charset="0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3857898" y="0"/>
            <a:ext cx="153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57110" y="-1"/>
            <a:ext cx="2215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406690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̀nh chữ nhật 8"/>
          <p:cNvSpPr/>
          <p:nvPr/>
        </p:nvSpPr>
        <p:spPr>
          <a:xfrm>
            <a:off x="613954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9"/>
          <p:cNvSpPr/>
          <p:nvPr/>
        </p:nvSpPr>
        <p:spPr>
          <a:xfrm>
            <a:off x="4066903" y="2254793"/>
            <a:ext cx="414528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/>
          <p:cNvSpPr txBox="1"/>
          <p:nvPr/>
        </p:nvSpPr>
        <p:spPr>
          <a:xfrm>
            <a:off x="4863414" y="1382095"/>
            <a:ext cx="518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2" name="Hộp Văn bản 11"/>
          <p:cNvSpPr txBox="1"/>
          <p:nvPr/>
        </p:nvSpPr>
        <p:spPr>
          <a:xfrm>
            <a:off x="6629210" y="1382095"/>
            <a:ext cx="11705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408234" y="2296494"/>
            <a:ext cx="1496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</a:rPr>
              <a:t>x</a:t>
            </a:r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715788" y="3491621"/>
            <a:ext cx="10467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715788" y="4668171"/>
            <a:ext cx="11162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54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sp>
        <p:nvSpPr>
          <p:cNvPr id="16" name="Hộp Văn bản 23">
            <a:extLst>
              <a:ext uri="{FF2B5EF4-FFF2-40B4-BE49-F238E27FC236}">
                <a16:creationId xmlns:a16="http://schemas.microsoft.com/office/drawing/2014/main" id="{CD0CCA7D-068A-BF7A-2130-FB3050ABBC90}"/>
              </a:ext>
            </a:extLst>
          </p:cNvPr>
          <p:cNvSpPr txBox="1"/>
          <p:nvPr/>
        </p:nvSpPr>
        <p:spPr>
          <a:xfrm>
            <a:off x="1357414" y="2568920"/>
            <a:ext cx="13029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Hộp Văn bản 23">
            <a:extLst>
              <a:ext uri="{FF2B5EF4-FFF2-40B4-BE49-F238E27FC236}">
                <a16:creationId xmlns:a16="http://schemas.microsoft.com/office/drawing/2014/main" id="{1A335801-09B9-6E6F-36FA-120DE8381464}"/>
              </a:ext>
            </a:extLst>
          </p:cNvPr>
          <p:cNvSpPr txBox="1"/>
          <p:nvPr/>
        </p:nvSpPr>
        <p:spPr>
          <a:xfrm>
            <a:off x="3561496" y="3417025"/>
            <a:ext cx="1474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Hộp Văn bản 23">
            <a:extLst>
              <a:ext uri="{FF2B5EF4-FFF2-40B4-BE49-F238E27FC236}">
                <a16:creationId xmlns:a16="http://schemas.microsoft.com/office/drawing/2014/main" id="{93632044-39D0-F6E6-8EEE-ADA9F2811696}"/>
              </a:ext>
            </a:extLst>
          </p:cNvPr>
          <p:cNvSpPr txBox="1"/>
          <p:nvPr/>
        </p:nvSpPr>
        <p:spPr>
          <a:xfrm>
            <a:off x="5964343" y="3408859"/>
            <a:ext cx="1634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A115EB57-9033-68DF-5B66-0B65BC3EFF4E}"/>
              </a:ext>
            </a:extLst>
          </p:cNvPr>
          <p:cNvSpPr txBox="1"/>
          <p:nvPr/>
        </p:nvSpPr>
        <p:spPr>
          <a:xfrm>
            <a:off x="8151347" y="3426613"/>
            <a:ext cx="179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Hộp Văn bản 23">
            <a:extLst>
              <a:ext uri="{FF2B5EF4-FFF2-40B4-BE49-F238E27FC236}">
                <a16:creationId xmlns:a16="http://schemas.microsoft.com/office/drawing/2014/main" id="{3278531A-BCAF-B41C-6674-C13179E37383}"/>
              </a:ext>
            </a:extLst>
          </p:cNvPr>
          <p:cNvSpPr txBox="1"/>
          <p:nvPr/>
        </p:nvSpPr>
        <p:spPr>
          <a:xfrm>
            <a:off x="974454" y="4593394"/>
            <a:ext cx="2088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Hộp Văn bản 23">
            <a:extLst>
              <a:ext uri="{FF2B5EF4-FFF2-40B4-BE49-F238E27FC236}">
                <a16:creationId xmlns:a16="http://schemas.microsoft.com/office/drawing/2014/main" id="{AC19EF54-1FEB-99A8-36F9-D84F4F2CE7E5}"/>
              </a:ext>
            </a:extLst>
          </p:cNvPr>
          <p:cNvSpPr txBox="1"/>
          <p:nvPr/>
        </p:nvSpPr>
        <p:spPr>
          <a:xfrm>
            <a:off x="3695337" y="4600298"/>
            <a:ext cx="2021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Hộp Văn bản 23">
            <a:extLst>
              <a:ext uri="{FF2B5EF4-FFF2-40B4-BE49-F238E27FC236}">
                <a16:creationId xmlns:a16="http://schemas.microsoft.com/office/drawing/2014/main" id="{BCB8DB5E-E408-FFD1-759F-4FD13FFE3681}"/>
              </a:ext>
            </a:extLst>
          </p:cNvPr>
          <p:cNvSpPr txBox="1"/>
          <p:nvPr/>
        </p:nvSpPr>
        <p:spPr>
          <a:xfrm>
            <a:off x="6618135" y="4599552"/>
            <a:ext cx="201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71E11A2-7B68-B4FF-48FF-6893ACCABB08}"/>
              </a:ext>
            </a:extLst>
          </p:cNvPr>
          <p:cNvSpPr txBox="1"/>
          <p:nvPr/>
        </p:nvSpPr>
        <p:spPr>
          <a:xfrm>
            <a:off x="9342828" y="4608434"/>
            <a:ext cx="2038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477230" y="1716782"/>
            <a:ext cx="3456431" cy="2587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90" y="1655064"/>
            <a:ext cx="3593592" cy="275234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11" y="1655064"/>
            <a:ext cx="3410712" cy="2752344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9" y="60961"/>
            <a:ext cx="2220686" cy="109728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11587" y="4739639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UTM Avo" panose="02040603050506020204" pitchFamily="18" charset="0"/>
              </a:rPr>
              <a:t>con </a:t>
            </a:r>
            <a:r>
              <a:rPr lang="en-US" sz="5400" dirty="0" err="1">
                <a:latin typeface="UTM Avo" panose="02040603050506020204" pitchFamily="18" charset="0"/>
              </a:rPr>
              <a:t>suối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307259" y="4739639"/>
            <a:ext cx="3490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buổi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sáng</a:t>
            </a:r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8057703" y="4739639"/>
            <a:ext cx="3916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</a:rPr>
              <a:t>quả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muỗm</a:t>
            </a:r>
            <a:endParaRPr lang="en-US" sz="5400" dirty="0">
              <a:latin typeface="UTM Avo" panose="02040603050506020204" pitchFamily="18" charset="0"/>
            </a:endParaRPr>
          </a:p>
        </p:txBody>
      </p:sp>
      <p:cxnSp>
        <p:nvCxnSpPr>
          <p:cNvPr id="10" name="Đường nối Thẳng 9"/>
          <p:cNvCxnSpPr/>
          <p:nvPr/>
        </p:nvCxnSpPr>
        <p:spPr>
          <a:xfrm>
            <a:off x="1463043" y="5600052"/>
            <a:ext cx="126668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>
            <a:off x="4389990" y="5589387"/>
            <a:ext cx="1444753" cy="1066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/>
          <p:cNvCxnSpPr/>
          <p:nvPr/>
        </p:nvCxnSpPr>
        <p:spPr>
          <a:xfrm>
            <a:off x="9398257" y="5600052"/>
            <a:ext cx="2114440" cy="367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/>
          <p:cNvSpPr txBox="1"/>
          <p:nvPr/>
        </p:nvSpPr>
        <p:spPr>
          <a:xfrm>
            <a:off x="1722963" y="4734740"/>
            <a:ext cx="1201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4687660" y="4739639"/>
            <a:ext cx="1197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9822636" y="4739639"/>
            <a:ext cx="1709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endParaRPr lang="en-US" sz="5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vi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875964" y="2875002"/>
            <a:ext cx="430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>
                <a:solidFill>
                  <a:srgbClr val="3AC65F"/>
                </a:solidFill>
                <a:latin typeface="HP001 4 hang 1 ô ly" panose="020B0603050302020204" pitchFamily="34" charset="0"/>
              </a:rPr>
              <a:t>Thư giản</a:t>
            </a:r>
            <a:endParaRPr lang="en-US" sz="6600" b="1" dirty="0">
              <a:solidFill>
                <a:srgbClr val="3AC65F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2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22" end="1321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27" y="1047751"/>
            <a:ext cx="8000999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2" y="857250"/>
            <a:ext cx="9143008" cy="51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4501" y="1389474"/>
            <a:ext cx="2191041" cy="51552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750" b="1" dirty="0">
                <a:latin typeface="Century gothic"/>
                <a:cs typeface="Calibri" pitchFamily="34" charset="0"/>
              </a:rPr>
              <a:t>3.</a:t>
            </a:r>
            <a:r>
              <a:rPr lang="en-US" sz="2750" b="1" dirty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2750" b="1" dirty="0" err="1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275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75" y="2438401"/>
            <a:ext cx="4887515" cy="22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2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6" y="601257"/>
            <a:ext cx="6099048" cy="257171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3300984"/>
            <a:ext cx="8714232" cy="3557016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024" y="0"/>
            <a:ext cx="2587752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/>
          <p:nvPr/>
        </p:nvGrpSpPr>
        <p:grpSpPr>
          <a:xfrm>
            <a:off x="213360" y="205973"/>
            <a:ext cx="2081784" cy="639096"/>
            <a:chOff x="374273" y="237204"/>
            <a:chExt cx="2368927" cy="838200"/>
          </a:xfrm>
        </p:grpSpPr>
        <p:sp>
          <p:nvSpPr>
            <p:cNvPr id="5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10"/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6496" y="1432560"/>
            <a:ext cx="6096000" cy="2819400"/>
          </a:xfrm>
          <a:prstGeom prst="rect">
            <a:avLst/>
          </a:prstGeom>
        </p:spPr>
      </p:pic>
      <p:pic>
        <p:nvPicPr>
          <p:cNvPr id="8" name="u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6896" y="1203960"/>
            <a:ext cx="7315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8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3626680" y="1293188"/>
            <a:ext cx="49375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072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2" y="857250"/>
            <a:ext cx="9143008" cy="51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4501" y="1389474"/>
            <a:ext cx="2191041" cy="515526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750" b="1" dirty="0">
                <a:latin typeface="Century gothic"/>
                <a:cs typeface="Calibri" pitchFamily="34" charset="0"/>
              </a:rPr>
              <a:t>3.</a:t>
            </a:r>
            <a:r>
              <a:rPr lang="en-US" sz="2750" b="1" dirty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2750" b="1" dirty="0" err="1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2750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75" y="2438401"/>
            <a:ext cx="4887515" cy="227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an-bong-7-ngu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3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4383" y="1372683"/>
            <a:ext cx="2235200" cy="1587500"/>
          </a:xfrm>
          <a:prstGeom prst="rect">
            <a:avLst/>
          </a:prstGeom>
          <a:noFill/>
        </p:spPr>
      </p:pic>
      <p:pic>
        <p:nvPicPr>
          <p:cNvPr id="17" name="Picture 5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6800" y="4972051"/>
            <a:ext cx="2235200" cy="1587500"/>
          </a:xfrm>
          <a:prstGeom prst="rect">
            <a:avLst/>
          </a:prstGeom>
          <a:noFill/>
        </p:spPr>
      </p:pic>
      <p:pic>
        <p:nvPicPr>
          <p:cNvPr id="18" name="Picture 6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6788" y="1371609"/>
            <a:ext cx="2235200" cy="1587500"/>
          </a:xfrm>
          <a:prstGeom prst="rect">
            <a:avLst/>
          </a:prstGeom>
          <a:noFill/>
        </p:spPr>
      </p:pic>
      <p:pic>
        <p:nvPicPr>
          <p:cNvPr id="19" name="Picture 7" descr="ddedd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72051"/>
            <a:ext cx="2235200" cy="1587500"/>
          </a:xfrm>
          <a:prstGeom prst="rect">
            <a:avLst/>
          </a:prstGeom>
          <a:noFill/>
        </p:spPr>
      </p:pic>
      <p:sp>
        <p:nvSpPr>
          <p:cNvPr id="20" name="WordArt 10"/>
          <p:cNvSpPr>
            <a:spLocks noChangeArrowheads="1" noChangeShapeType="1" noTextEdit="1"/>
          </p:cNvSpPr>
          <p:nvPr/>
        </p:nvSpPr>
        <p:spPr bwMode="auto">
          <a:xfrm>
            <a:off x="3759200" y="76201"/>
            <a:ext cx="3657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867" kern="10" dirty="0">
                <a:ln w="9525">
                  <a:noFill/>
                  <a:rou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/>
                <a:cs typeface="Tahoma" panose="020B0604030504040204"/>
              </a:rPr>
              <a:t>Trò Chơi</a:t>
            </a:r>
            <a:endParaRPr lang="en-US" sz="5867" kern="10" dirty="0">
              <a:ln w="9525">
                <a:noFill/>
                <a:rou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ahoma" panose="020B0604030504040204"/>
              <a:cs typeface="Tahoma" panose="020B0604030504040204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4488372" y="1981200"/>
            <a:ext cx="2889424" cy="228600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7200" b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uôi</a:t>
            </a:r>
            <a:endParaRPr lang="en-US" sz="72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­</a:t>
            </a:r>
            <a:r>
              <a:rPr lang="vi-VN" sz="7200" b="1">
                <a:solidFill>
                  <a:srgbClr val="FF0000"/>
                </a:solidFill>
                <a:latin typeface="UVN Hong Ha" panose="020B0504020202020204" pitchFamily="34" charset="0"/>
                <a:cs typeface="Arial" panose="020B0604020202020204" pitchFamily="34" charset="0"/>
              </a:rPr>
              <a:t>uôm</a:t>
            </a:r>
            <a:endParaRPr lang="en-US" sz="7200" b="1" dirty="0">
              <a:solidFill>
                <a:srgbClr val="FF0000"/>
              </a:solidFill>
              <a:latin typeface="UVN Hong Ha" panose="020B05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7200" b="1" dirty="0">
              <a:solidFill>
                <a:srgbClr val="FF0000"/>
              </a:solidFill>
              <a:latin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22400" y="457210"/>
            <a:ext cx="8737600" cy="685799"/>
          </a:xfrm>
        </p:spPr>
        <p:txBody>
          <a:bodyPr anchor="t">
            <a:no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UVN Ai Cap" panose="02040603050506020204" pitchFamily="18" charset="0"/>
              </a:rPr>
              <a:t>Quả bóng bí mật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cau mon 5.png"/>
          <p:cNvPicPr>
            <a:picLocks noChangeAspect="1"/>
          </p:cNvPicPr>
          <p:nvPr/>
        </p:nvPicPr>
        <p:blipFill>
          <a:blip r:embed="rId4"/>
          <a:srcRect r="49013"/>
          <a:stretch>
            <a:fillRect/>
          </a:stretch>
        </p:blipFill>
        <p:spPr bwMode="auto">
          <a:xfrm>
            <a:off x="3588788" y="1491456"/>
            <a:ext cx="2220384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au mon 5.png"/>
          <p:cNvPicPr>
            <a:picLocks noChangeAspect="1"/>
          </p:cNvPicPr>
          <p:nvPr/>
        </p:nvPicPr>
        <p:blipFill>
          <a:blip r:embed="rId4"/>
          <a:srcRect l="50987"/>
          <a:stretch>
            <a:fillRect/>
          </a:stretch>
        </p:blipFill>
        <p:spPr bwMode="auto">
          <a:xfrm>
            <a:off x="5740400" y="1491456"/>
            <a:ext cx="2133600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343392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743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1600" y="2362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0343" y="3765554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0668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7413" y="2696875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au mon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648200"/>
            <a:ext cx="101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216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08E-6 C -0.00018 -0.01735 -0.0007 -0.03377 -0.00087 -0.03377 C -0.00209 -0.03377 -0.0033 0.2315 -0.0033 0.49745 C -0.0033 0.36309 -0.004 0.2315 -0.00452 0.2315 C -0.00521 0.2315 -0.00573 0.36494 -0.00573 0.49745 C -0.00573 0.43108 -0.00608 0.36309 -0.00643 0.36309 C -0.00677 0.36309 -0.00712 0.429 -0.00712 0.49745 C -0.00712 0.46276 -0.00729 0.43108 -0.00729 0.43108 C -0.00747 0.43108 -0.00764 0.46485 -0.00764 0.49745 C -0.00764 0.48011 -0.00782 0.46276 -0.00782 0.46276 C -0.00782 0.46276 -0.00799 0.48011 -0.00799 0.49745 C -0.00799 0.4882 -0.00799 0.48011 -0.00816 0.48011 C -0.00816 0.48219 -0.00816 0.4882 -0.00816 0.49745 C -0.00816 0.49237 -0.00816 0.4882 -0.00816 0.4882 C -0.00816 0.49075 -0.00816 0.49283 -0.00816 0.49745 C -0.00816 0.49491 -0.00816 0.49237 -0.00816 0.49075 C -0.00834 0.49075 -0.00834 0.49283 -0.00834 0.49537 C -0.00834 0.49537 -0.00834 0.49283 -0.00834 0.49075 C -0.00834 0.49075 -0.00834 0.49283 -0.00834 0.49537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1319 C -0.02466 -0.00277 -0.02153 -0.01827 -0.02066 -0.01827 C -0.01459 -0.01827 -0.00851 0.22919 -0.00851 0.47734 C -0.00851 0.35222 -0.00556 0.22919 -0.00243 0.22919 C 0.00052 0.22919 0.00364 0.35384 0.00364 0.47734 C 0.00364 0.41536 0.00538 0.35222 0.00659 0.35222 C 0.00833 0.35222 0.00972 0.41328 0.00972 0.47734 C 0.00972 0.44496 0.01059 0.41536 0.01146 0.41536 C 0.01232 0.41536 0.01319 0.44681 0.01319 0.47734 C 0.01319 0.46092 0.01354 0.44496 0.01354 0.44519 C 0.01406 0.44496 0.01441 0.46092 0.01441 0.47734 C 0.01441 0.46878 0.01493 0.46092 0.01493 0.46115 C 0.01493 0.46323 0.01527 0.46878 0.01527 0.47734 C 0.01527 0.47295 0.01527 0.46878 0.0158 0.46878 C 0.0158 0.47086 0.0158 0.47318 0.0158 0.47734 C 0.0158 0.4748 0.0158 0.47295 0.0158 0.47086 C 0.01614 0.47086 0.01614 0.47318 0.01614 0.47526 C 0.01614 0.47572 0.01614 0.47318 0.01614 0.47086 C 0.01666 0.47086 0.01666 0.47318 0.01666 0.47526 " pathEditMode="relative" rAng="0" ptsTypes="ff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2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0.17646 C -0.05798 0.16582 -0.05625 0.15541 -0.05573 0.15541 C -0.05208 0.15541 -0.04843 0.32192 -0.04843 0.48844 C -0.04843 0.40426 -0.04652 0.32192 -0.04479 0.32192 C -0.04288 0.32192 -0.04114 0.40564 -0.04114 0.48844 C -0.04114 0.44681 -0.0401 0.40426 -0.03923 0.40426 C -0.03819 0.40426 -0.03732 0.44565 -0.03732 0.48844 C -0.03732 0.46693 -0.0368 0.44681 -0.03645 0.44681 C -0.03593 0.44681 -0.03541 0.46809 -0.03541 0.48844 C -0.03541 0.47757 -0.03524 0.46693 -0.03507 0.46693 C -0.03489 0.46693 -0.03455 0.47757 -0.03455 0.48844 C -0.03455 0.48289 -0.03437 0.47757 -0.0342 0.47757 C -0.0342 0.47895 -0.03402 0.48289 -0.03402 0.48844 C -0.03402 0.48543 -0.03402 0.48289 -0.03385 0.48289 C -0.03385 0.48427 -0.03385 0.48566 -0.03385 0.48844 C -0.03385 0.48682 -0.03385 0.48543 -0.03385 0.48427 C -0.03368 0.48427 -0.03368 0.48566 -0.03368 0.48705 C -0.0335 0.48705 -0.0335 0.48566 -0.0335 0.48427 C -0.03333 0.48427 -0.03333 0.48566 -0.03333 0.48705 " pathEditMode="relative" rAng="0" ptsTypes="ff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4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6762E-6 C 0.00052 -0.00855 0.0026 -0.01688 0.0033 -0.01688 C 0.00798 -0.01688 0.01267 0.11679 0.01267 0.25047 C 0.01267 0.18294 0.0151 0.11679 0.01736 0.11679 C 0.01979 0.11679 0.02187 0.18386 0.02187 0.25047 C 0.02187 0.21693 0.02309 0.18294 0.0243 0.18294 C 0.02552 0.18294 0.02673 0.21601 0.02673 0.25047 C 0.02673 0.23312 0.02725 0.21693 0.02795 0.21693 C 0.02847 0.21693 0.02916 0.23405 0.02916 0.25047 C 0.02916 0.24168 0.02934 0.23312 0.02968 0.23312 C 0.02986 0.23312 0.03021 0.24168 0.03021 0.25047 C 0.03021 0.24584 0.03038 0.24168 0.03055 0.24168 C 0.03055 0.24284 0.0309 0.24584 0.0309 0.25047 C 0.0309 0.24815 0.0309 0.24584 0.03107 0.24584 C 0.03107 0.247 0.03125 0.24815 0.03125 0.25047 C 0.03125 0.24931 0.03125 0.24815 0.03125 0.247 C 0.03142 0.247 0.03142 0.24815 0.03142 0.24931 C 0.03159 0.24931 0.03159 0.24815 0.03159 0.247 C 0.03177 0.247 0.03177 0.24815 0.03177 0.24931 " pathEditMode="relative" rAng="0" ptsTypes="fffffffffffffffffff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1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C -0.00039 -0.01412 -0.00208 -0.02801 -0.00261 -0.02801 C -0.00625 -0.02801 -0.0099 0.19792 -0.0099 0.42454 C -0.0099 0.31042 -0.01185 0.19792 -0.01354 0.19792 C -0.0155 0.19792 -0.01719 0.31157 -0.01719 0.42454 C -0.01719 0.36759 -0.01823 0.31042 -0.01914 0.31042 C -0.02018 0.31042 -0.02083 0.36643 -0.02083 0.42454 C -0.02083 0.39514 -0.02136 0.36759 -0.02188 0.36759 C -0.0224 0.36759 -0.02292 0.3963 -0.02292 0.42454 C -0.02292 0.40949 -0.02292 0.39514 -0.02331 0.39514 C -0.02344 0.39514 -0.02383 0.40949 -0.02383 0.42454 C -0.02383 0.41643 -0.02396 0.40949 -0.02396 0.40995 C -0.02396 0.41157 -0.02435 0.41643 -0.02435 0.42454 C -0.02435 0.42014 -0.02435 0.41643 -0.02448 0.41643 C -0.02448 0.41875 -0.02448 0.4206 -0.02448 0.42454 C -0.02448 0.42222 -0.02448 0.42014 -0.02448 0.41875 C -0.02448 0.41898 -0.02448 0.4206 -0.02448 0.42245 C -0.02487 0.42245 -0.02487 0.4206 -0.02487 0.41875 C -0.025 0.41875 -0.025 0.4206 -0.025 0.42245 " pathEditMode="relative" rAng="0" ptsTypes="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9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804 C 0.0007 -0.00161 0.0033 -0.02035 0.00417 -0.02035 C 0.01007 -0.02035 0.01598 0.284 0.01598 0.58835 C 0.01598 0.43479 0.0191 0.284 0.02188 0.284 C 0.02483 0.284 0.02778 0.43641 0.02778 0.58835 C 0.02778 0.51226 0.02917 0.43479 0.03073 0.43479 C 0.0323 0.43479 0.03368 0.50995 0.03368 0.58835 C 0.03368 0.5488 0.03455 0.51226 0.03525 0.51226 C 0.03594 0.51226 0.03681 0.55111 0.03681 0.58835 C 0.03681 0.56846 0.03716 0.5488 0.0375 0.5488 C 0.03768 0.5488 0.0382 0.56846 0.0382 0.58835 C 0.0382 0.57817 0.03837 0.56846 0.03872 0.56846 C 0.03872 0.57123 0.03907 0.57817 0.03907 0.58835 C 0.03907 0.58303 0.03907 0.57817 0.03924 0.57817 C 0.03924 0.58072 0.03941 0.58349 0.03941 0.58835 C 0.03941 0.58557 0.03941 0.58303 0.03941 0.58072 C 0.03959 0.58072 0.03959 0.58349 0.03959 0.58604 C 0.03976 0.58604 0.03976 0.58349 0.03976 0.58072 C 0.04011 0.58072 0.04011 0.58349 0.04011 0.58604 " pathEditMode="relative" rAng="0" ptsTypes="fffffffffffffffffff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C 0.00035 -0.01549 0.00209 -0.03006 0.00261 -0.03006 C 0.0066 -0.03006 0.01042 0.20722 0.01042 0.44565 C 0.01042 0.32516 0.0125 0.20722 0.01424 0.20722 C 0.01632 0.20722 0.01823 0.32701 0.01823 0.44565 C 0.01823 0.38622 0.01927 0.32516 0.02014 0.32516 C 0.02118 0.32516 0.02223 0.38414 0.02223 0.44565 C 0.02223 0.41443 0.02275 0.38622 0.02309 0.38622 C 0.02379 0.38622 0.02431 0.41628 0.02431 0.44565 C 0.02431 0.4297 0.02448 0.41443 0.02466 0.41443 C 0.02483 0.41443 0.02518 0.4297 0.02518 0.44565 C 0.02518 0.43756 0.02535 0.4297 0.02535 0.43016 C 0.02535 0.43178 0.0257 0.43756 0.0257 0.44565 C 0.0257 0.44103 0.0257 0.43756 0.02587 0.43756 C 0.02587 0.43941 0.02587 0.44126 0.02587 0.44565 C 0.02587 0.44288 0.02587 0.44103 0.02587 0.43941 C 0.02605 0.43941 0.02605 0.44126 0.02605 0.44334 C 0.02622 0.44334 0.02622 0.44126 0.02622 0.43941 C 0.02657 0.43941 0.02657 0.44126 0.02657 0.44334 " pathEditMode="relative" rAng="0" ptsTypes="fffffffffffffffffff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1 -0.00463 L -0.11602 -0.00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06 -0.00463 L 0.0806 -0.0046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51553"/>
          <p:cNvSpPr txBox="1">
            <a:spLocks noChangeArrowheads="1"/>
          </p:cNvSpPr>
          <p:nvPr/>
        </p:nvSpPr>
        <p:spPr bwMode="auto">
          <a:xfrm>
            <a:off x="3048002" y="2089152"/>
            <a:ext cx="571076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 altLang="zh-CN" sz="2400">
              <a:latin typeface="Verdan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151555" name="Rectangle 151554"/>
          <p:cNvSpPr/>
          <p:nvPr/>
        </p:nvSpPr>
        <p:spPr>
          <a:xfrm>
            <a:off x="7924800" y="4267200"/>
            <a:ext cx="812800" cy="6667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  <a:defRPr/>
            </a:pPr>
            <a:endParaRPr lang="en-US" altLang="zh-CN" sz="3733" b="1" i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51572" name="Picture 151571" descr="bd07304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0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151572"/>
          <p:cNvSpPr>
            <a:spLocks noChangeArrowheads="1" noChangeShapeType="1" noTextEdit="1"/>
          </p:cNvSpPr>
          <p:nvPr/>
        </p:nvSpPr>
        <p:spPr bwMode="auto">
          <a:xfrm>
            <a:off x="1625600" y="1371600"/>
            <a:ext cx="9347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Đưa thẻ để chọn đáp án đúng A </a:t>
            </a:r>
            <a:r>
              <a:rPr lang="en-US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vi-VN" sz="4267" b="1" kern="10">
                <a:ln w="19050">
                  <a:solidFill>
                    <a:srgbClr val="99CC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B hoặc C.</a:t>
            </a:r>
            <a:endParaRPr lang="en-US" sz="4267" b="1" kern="10">
              <a:ln w="19050">
                <a:solidFill>
                  <a:srgbClr val="99CC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41990" name="Rectangle 151573"/>
          <p:cNvSpPr>
            <a:spLocks noChangeArrowheads="1" noChangeShapeType="1" noTextEdit="1"/>
          </p:cNvSpPr>
          <p:nvPr/>
        </p:nvSpPr>
        <p:spPr bwMode="auto">
          <a:xfrm>
            <a:off x="812800" y="2743200"/>
            <a:ext cx="106680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Mỗi câu hỏi được suy nghĩ trong vòng 3 giây.</a:t>
            </a:r>
            <a:endParaRPr lang="en-US" sz="4800" b="1" kern="10">
              <a:ln w="12700">
                <a:solidFill>
                  <a:srgbClr val="EAEAEA"/>
                </a:solidFill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1575" name="ring3786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1480800" y="6324600"/>
            <a:ext cx="406400" cy="304800"/>
          </a:xfrm>
        </p:spPr>
      </p:pic>
    </p:spTree>
    <p:extLst>
      <p:ext uri="{BB962C8B-B14F-4D97-AF65-F5344CB8AC3E}">
        <p14:creationId xmlns:p14="http://schemas.microsoft.com/office/powerpoint/2010/main" val="3797705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515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575"/>
                </p:tgtEl>
              </p:cMediaNode>
            </p:audio>
          </p:childTnLst>
        </p:cTn>
      </p:par>
    </p:tnLst>
    <p:bldLst>
      <p:bldP spid="41989" grpId="0" animBg="1"/>
      <p:bldP spid="419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2593d54bdd00fae9c2a5da356569c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0" y="76200"/>
            <a:ext cx="16662400" cy="937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7600" y="838200"/>
            <a:ext cx="9753600" cy="762000"/>
          </a:xfrm>
          <a:solidFill>
            <a:srgbClr val="0000CC"/>
          </a:solidFill>
        </p:spPr>
        <p:txBody>
          <a:bodyPr anchor="t">
            <a:normAutofit fontScale="90000"/>
          </a:bodyPr>
          <a:lstStyle/>
          <a:p>
            <a:r>
              <a:rPr lang="en-US" sz="5333" b="1">
                <a:solidFill>
                  <a:srgbClr val="FFFF00"/>
                </a:solidFill>
              </a:rPr>
              <a:t>Trò chơi: </a:t>
            </a:r>
            <a:r>
              <a:rPr lang="en-US" sz="5333" b="1">
                <a:solidFill>
                  <a:srgbClr val="FFFF00"/>
                </a:solidFill>
                <a:latin typeface="UVN Ai Cap" panose="02040603050506020204" pitchFamily="18" charset="0"/>
              </a:rPr>
              <a:t>Quả bóng bí mật</a:t>
            </a:r>
            <a:br>
              <a:rPr lang="en-US" sz="5333" b="1" dirty="0">
                <a:solidFill>
                  <a:srgbClr val="FFFF00"/>
                </a:solidFill>
              </a:rPr>
            </a:br>
            <a:endParaRPr lang="en-US" sz="5333" dirty="0">
              <a:solidFill>
                <a:srgbClr val="FFFF00"/>
              </a:solidFill>
            </a:endParaRPr>
          </a:p>
        </p:txBody>
      </p:sp>
      <p:sp>
        <p:nvSpPr>
          <p:cNvPr id="4" name="Oval 3">
            <a:hlinkClick r:id="" action="ppaction://noaction"/>
          </p:cNvPr>
          <p:cNvSpPr/>
          <p:nvPr/>
        </p:nvSpPr>
        <p:spPr>
          <a:xfrm>
            <a:off x="2946400" y="2311400"/>
            <a:ext cx="1828800" cy="1778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" action="ppaction://noaction"/>
          </p:cNvPr>
          <p:cNvSpPr/>
          <p:nvPr/>
        </p:nvSpPr>
        <p:spPr>
          <a:xfrm>
            <a:off x="5181600" y="2209800"/>
            <a:ext cx="1828800" cy="1778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" action="ppaction://noaction"/>
          </p:cNvPr>
          <p:cNvSpPr/>
          <p:nvPr/>
        </p:nvSpPr>
        <p:spPr>
          <a:xfrm>
            <a:off x="7518400" y="2311400"/>
            <a:ext cx="1828800" cy="1778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3200400" y="4140200"/>
            <a:ext cx="5588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867" b="1">
                <a:solidFill>
                  <a:srgbClr val="FFFFFF"/>
                </a:solidFill>
                <a:latin typeface="UVN Ai Cap" panose="02040603050506020204" pitchFamily="18" charset="0"/>
                <a:cs typeface="Arial" panose="020B0604020202020204" pitchFamily="34" charset="0"/>
              </a:rPr>
              <a:t>Chọn bóng</a:t>
            </a:r>
            <a:endParaRPr lang="en-US" sz="5867" b="1" dirty="0">
              <a:solidFill>
                <a:srgbClr val="FFFFFF"/>
              </a:solidFill>
              <a:latin typeface="UVN Ai Cap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7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75029" y="2669074"/>
            <a:ext cx="4811771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indent="-990575">
              <a:buAutoNum type="alphaUcPeriod"/>
            </a:pPr>
            <a:endParaRPr lang="en-US" sz="53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AutoNum type="alphaUcPeriod"/>
            </a:pPr>
            <a:r>
              <a:rPr lang="vi-VN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tuổi thơ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/>
            <a:r>
              <a:rPr lang="vi-VN" sz="5333" b="1">
                <a:latin typeface="Times New Roman" panose="02020603050405020304" pitchFamily="18" charset="0"/>
              </a:rPr>
              <a:t>B. quả lựu</a:t>
            </a: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53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/>
            <a:r>
              <a:rPr lang="vi-VN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C. đĩa xôi</a:t>
            </a: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80521" y="3480317"/>
            <a:ext cx="914400" cy="9771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8787" name="Title 1"/>
          <p:cNvSpPr>
            <a:spLocks noGrp="1"/>
          </p:cNvSpPr>
          <p:nvPr>
            <p:ph type="title" idx="4294967295"/>
          </p:nvPr>
        </p:nvSpPr>
        <p:spPr>
          <a:xfrm>
            <a:off x="406400" y="304800"/>
            <a:ext cx="2133600" cy="685800"/>
          </a:xfrm>
        </p:spPr>
        <p:txBody>
          <a:bodyPr>
            <a:normAutofit fontScale="90000"/>
          </a:bodyPr>
          <a:lstStyle/>
          <a:p>
            <a:r>
              <a:rPr lang="en-US" sz="4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rved Up Arrow 12">
            <a:hlinkClick r:id="" action="ppaction://noaction"/>
          </p:cNvPr>
          <p:cNvSpPr/>
          <p:nvPr/>
        </p:nvSpPr>
        <p:spPr>
          <a:xfrm>
            <a:off x="11379200" y="76200"/>
            <a:ext cx="914400" cy="685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Google Shape;54;p13"/>
          <p:cNvSpPr txBox="1"/>
          <p:nvPr/>
        </p:nvSpPr>
        <p:spPr>
          <a:xfrm>
            <a:off x="4368800" y="1524000"/>
            <a:ext cx="3759200" cy="1371600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ctr" anchorCtr="0">
            <a:noAutofit/>
          </a:bodyPr>
          <a:lstStyle/>
          <a:p>
            <a:pPr defTabSz="1219170">
              <a:spcBef>
                <a:spcPct val="0"/>
              </a:spcBef>
              <a:defRPr/>
            </a:pPr>
            <a:r>
              <a:rPr lang="en-US" sz="10666" b="1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3251200" y="1295400"/>
            <a:ext cx="4876800" cy="2044959"/>
          </a:xfrm>
          <a:prstGeom prst="star7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733">
                <a:solidFill>
                  <a:srgbClr val="FF0000"/>
                </a:solidFill>
              </a:rPr>
              <a:t>uôi</a:t>
            </a:r>
            <a:endParaRPr lang="en-US" sz="11733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310" y="230426"/>
            <a:ext cx="780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 </a:t>
            </a:r>
            <a:r>
              <a:rPr lang="en-US" sz="4800">
                <a:latin typeface="VTM Avo"/>
              </a:rPr>
              <a:t>:</a:t>
            </a:r>
            <a:endParaRPr lang="en-US" sz="4800" dirty="0">
              <a:latin typeface="VTM Avo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5"/>
          <a:srcRect r="49013"/>
          <a:stretch>
            <a:fillRect/>
          </a:stretch>
        </p:blipFill>
        <p:spPr bwMode="auto">
          <a:xfrm>
            <a:off x="730417" y="648187"/>
            <a:ext cx="4758088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5"/>
          <a:srcRect l="50987"/>
          <a:stretch>
            <a:fillRect/>
          </a:stretch>
        </p:blipFill>
        <p:spPr bwMode="auto">
          <a:xfrm>
            <a:off x="5460744" y="648187"/>
            <a:ext cx="5097088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0" y="48006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5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xplosion 1 25"/>
          <p:cNvSpPr>
            <a:spLocks noChangeArrowheads="1"/>
          </p:cNvSpPr>
          <p:nvPr/>
        </p:nvSpPr>
        <p:spPr bwMode="auto">
          <a:xfrm>
            <a:off x="-914400" y="3824514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46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animBg="1"/>
      <p:bldP spid="15" grpId="0"/>
      <p:bldP spid="22" grpId="0" animBg="1"/>
      <p:bldP spid="23" grpId="0" animBg="1"/>
      <p:bldP spid="23" grpId="1" animBg="1"/>
      <p:bldP spid="24" grpId="0" animBg="1"/>
      <p:bldP spid="24" grpId="1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Title 1"/>
          <p:cNvSpPr>
            <a:spLocks noGrp="1"/>
          </p:cNvSpPr>
          <p:nvPr>
            <p:ph type="title" idx="4294967295"/>
          </p:nvPr>
        </p:nvSpPr>
        <p:spPr>
          <a:xfrm>
            <a:off x="406400" y="228600"/>
            <a:ext cx="1828800" cy="68580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3" name="Curved Up Arrow 12">
            <a:hlinkClick r:id="" action="ppaction://noaction"/>
          </p:cNvPr>
          <p:cNvSpPr/>
          <p:nvPr/>
        </p:nvSpPr>
        <p:spPr>
          <a:xfrm>
            <a:off x="10769600" y="2286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0800" y="4241800"/>
            <a:ext cx="4280339" cy="2554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nứt nẻ</a:t>
            </a:r>
          </a:p>
          <a:p>
            <a:pPr marL="990575" indent="-990575">
              <a:buAutoNum type="alphaUcPeriod"/>
            </a:pPr>
            <a:r>
              <a:rPr lang="en-US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con mực</a:t>
            </a:r>
          </a:p>
          <a:p>
            <a:pPr marL="990575" indent="-990575">
              <a:buAutoNum type="alphaUcPeriod"/>
            </a:pPr>
            <a:r>
              <a:rPr lang="vi-VN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nhuộm vải</a:t>
            </a:r>
            <a:endParaRPr lang="en-US" sz="53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60800" y="5936343"/>
            <a:ext cx="914400" cy="7692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loud Callout 15"/>
          <p:cNvSpPr/>
          <p:nvPr/>
        </p:nvSpPr>
        <p:spPr>
          <a:xfrm>
            <a:off x="2946400" y="1828800"/>
            <a:ext cx="5486400" cy="21082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795" y="1182470"/>
            <a:ext cx="7646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có tiếng chứa vần: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5"/>
          <a:srcRect r="49013"/>
          <a:stretch>
            <a:fillRect/>
          </a:stretch>
        </p:blipFill>
        <p:spPr bwMode="auto">
          <a:xfrm>
            <a:off x="1340858" y="0"/>
            <a:ext cx="4796367" cy="708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5"/>
          <a:srcRect l="50987"/>
          <a:stretch>
            <a:fillRect/>
          </a:stretch>
        </p:blipFill>
        <p:spPr bwMode="auto">
          <a:xfrm>
            <a:off x="6088970" y="-1"/>
            <a:ext cx="4470400" cy="708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2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xplosion 1 22"/>
          <p:cNvSpPr>
            <a:spLocks noChangeArrowheads="1"/>
          </p:cNvSpPr>
          <p:nvPr/>
        </p:nvSpPr>
        <p:spPr bwMode="auto">
          <a:xfrm>
            <a:off x="0" y="3200400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68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itle 1"/>
          <p:cNvSpPr>
            <a:spLocks noGrp="1"/>
          </p:cNvSpPr>
          <p:nvPr>
            <p:ph type="title" idx="4294967295"/>
          </p:nvPr>
        </p:nvSpPr>
        <p:spPr>
          <a:xfrm>
            <a:off x="406400" y="228600"/>
            <a:ext cx="1828800" cy="685800"/>
          </a:xfrm>
        </p:spPr>
        <p:txBody>
          <a:bodyPr>
            <a:normAutofit fontScale="90000"/>
          </a:bodyPr>
          <a:lstStyle/>
          <a:p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3" name="Curved Up Arrow 12">
            <a:hlinkClick r:id="" action="ppaction://noaction"/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1963" y="4343400"/>
            <a:ext cx="2475358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90575" indent="-990575">
              <a:buAutoNum type="alphaUcPeriod"/>
            </a:pPr>
            <a:r>
              <a:rPr lang="vi-VN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endParaRPr lang="en-US" sz="53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90575" indent="-990575">
              <a:buAutoNum type="alphaUcPeriod"/>
            </a:pPr>
            <a:r>
              <a:rPr lang="vi-VN" sz="5333" b="1"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5333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33388" y="4463692"/>
            <a:ext cx="9144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Down Ribbon 15"/>
          <p:cNvSpPr/>
          <p:nvPr/>
        </p:nvSpPr>
        <p:spPr>
          <a:xfrm>
            <a:off x="2743200" y="2228621"/>
            <a:ext cx="7576457" cy="1828800"/>
          </a:xfrm>
          <a:prstGeom prst="ribbon">
            <a:avLst>
              <a:gd name="adj1" fmla="val 12052"/>
              <a:gd name="adj2" fmla="val 51319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400" b="1">
                <a:latin typeface="Times New Roman" panose="02020603050405020304" pitchFamily="18" charset="0"/>
                <a:cs typeface="Times New Roman" panose="02020603050405020304" pitchFamily="18" charset="0"/>
              </a:rPr>
              <a:t>hạt  m...</a:t>
            </a:r>
            <a:endParaRPr lang="en-US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3795" y="1182470"/>
            <a:ext cx="6643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   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Chọn vần </a:t>
            </a:r>
            <a:r>
              <a:rPr lang="vi-VN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au mon 5.png"/>
          <p:cNvPicPr>
            <a:picLocks noChangeAspect="1"/>
          </p:cNvPicPr>
          <p:nvPr/>
        </p:nvPicPr>
        <p:blipFill>
          <a:blip r:embed="rId5"/>
          <a:srcRect r="49013"/>
          <a:stretch>
            <a:fillRect/>
          </a:stretch>
        </p:blipFill>
        <p:spPr bwMode="auto">
          <a:xfrm>
            <a:off x="1756228" y="228600"/>
            <a:ext cx="4775200" cy="718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au mon 5.png"/>
          <p:cNvPicPr>
            <a:picLocks noChangeAspect="1"/>
          </p:cNvPicPr>
          <p:nvPr/>
        </p:nvPicPr>
        <p:blipFill>
          <a:blip r:embed="rId5"/>
          <a:srcRect l="50987"/>
          <a:stretch>
            <a:fillRect/>
          </a:stretch>
        </p:blipFill>
        <p:spPr bwMode="auto">
          <a:xfrm>
            <a:off x="6560003" y="214599"/>
            <a:ext cx="4590673" cy="720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ea typeface="SimSun" panose="02010600030101010101" pitchFamily="2" charset="-122"/>
              </a:rPr>
              <a:t>0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3300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 dirty="0">
                <a:solidFill>
                  <a:srgbClr val="FFFF00"/>
                </a:solidFill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FF66FF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rgbClr val="FFFF00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04800" y="4343400"/>
            <a:ext cx="1524000" cy="10668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FF00FF"/>
            </a:solidFill>
            <a:round/>
          </a:ln>
        </p:spPr>
        <p:txBody>
          <a:bodyPr wrap="none" anchor="ctr"/>
          <a:lstStyle/>
          <a:p>
            <a:pPr algn="ctr"/>
            <a:r>
              <a:rPr lang="en-US" altLang="zh-CN" sz="4267" b="1">
                <a:solidFill>
                  <a:schemeClr val="bg1"/>
                </a:solidFill>
                <a:ea typeface="SimSun" panose="02010600030101010101" pitchFamily="2" charset="-122"/>
              </a:rPr>
              <a:t>3</a:t>
            </a:r>
          </a:p>
        </p:txBody>
      </p:sp>
      <p:pic>
        <p:nvPicPr>
          <p:cNvPr id="21" name="ring380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xplosion 1 21"/>
          <p:cNvSpPr>
            <a:spLocks noChangeArrowheads="1"/>
          </p:cNvSpPr>
          <p:nvPr/>
        </p:nvSpPr>
        <p:spPr bwMode="auto">
          <a:xfrm>
            <a:off x="152400" y="3485921"/>
            <a:ext cx="3352800" cy="11430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4267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altLang="zh-CN" sz="4267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665248-785F-4052-B456-85039C7711B2}"/>
              </a:ext>
            </a:extLst>
          </p:cNvPr>
          <p:cNvCxnSpPr>
            <a:cxnSpLocks/>
          </p:cNvCxnSpPr>
          <p:nvPr/>
        </p:nvCxnSpPr>
        <p:spPr>
          <a:xfrm flipH="1">
            <a:off x="7716999" y="2783114"/>
            <a:ext cx="203200" cy="2032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nền Powerpoint (Papoi) đẹp chuyên nghiệp, cuốn hú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3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/>
          <p:cNvSpPr txBox="1"/>
          <p:nvPr/>
        </p:nvSpPr>
        <p:spPr>
          <a:xfrm>
            <a:off x="4654704" y="1234440"/>
            <a:ext cx="3384260" cy="10156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3343447" y="2802343"/>
            <a:ext cx="6006773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vi-VN" sz="4000" b="1" noProof="0"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HP001 5 hàng" panose="020B0603050302020204" pitchFamily="34" charset="0"/>
              </a:rPr>
              <a:t>tiết 2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442684" y="648070"/>
            <a:ext cx="11276023" cy="135828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TẠM BIỆT HẸN GẶP LẠI 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8988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859304" y="-30265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5" y="2628208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6964" y="3596573"/>
            <a:ext cx="3857885" cy="85408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29" name="Pentagon 28">
            <a:hlinkClick r:id="rId11" action="ppaction://hlinksldjump"/>
          </p:cNvPr>
          <p:cNvSpPr/>
          <p:nvPr/>
        </p:nvSpPr>
        <p:spPr>
          <a:xfrm flipH="1">
            <a:off x="0" y="6139395"/>
            <a:ext cx="2265028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 CHƠI</a:t>
            </a: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3548494" y="414611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6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7712504" y="531495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1524000" y="44413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4072693" y="-918840"/>
            <a:ext cx="5040830" cy="54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8204862" y="2736867"/>
            <a:ext cx="1292763" cy="15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2424744" y="1108036"/>
            <a:ext cx="1216084" cy="16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061629" y="3494587"/>
            <a:ext cx="1286174" cy="12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6042916" y="4267358"/>
            <a:ext cx="1351196" cy="14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Hộp Văn bản 21"/>
          <p:cNvSpPr txBox="1"/>
          <p:nvPr/>
        </p:nvSpPr>
        <p:spPr>
          <a:xfrm>
            <a:off x="3222644" y="212652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3704716" y="4282449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dirty="0">
                <a:solidFill>
                  <a:srgbClr val="FF0000"/>
                </a:solidFill>
                <a:latin typeface="Calibri"/>
              </a:rPr>
              <a:t>2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6183667" y="519103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Hộp Văn bản 25"/>
          <p:cNvSpPr txBox="1"/>
          <p:nvPr/>
        </p:nvSpPr>
        <p:spPr>
          <a:xfrm>
            <a:off x="8324851" y="377629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000" noProof="0" dirty="0">
                <a:solidFill>
                  <a:srgbClr val="FF0000"/>
                </a:solidFill>
                <a:latin typeface="Calibri"/>
              </a:rPr>
              <a:t>4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entagon 2">
            <a:hlinkClick r:id="rId15" action="ppaction://hlinksldjump"/>
          </p:cNvPr>
          <p:cNvSpPr/>
          <p:nvPr/>
        </p:nvSpPr>
        <p:spPr>
          <a:xfrm>
            <a:off x="9224239" y="98426"/>
            <a:ext cx="2165811" cy="487363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mới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Tieng-moi-nguoi-reo-ho-vo-tay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2426" y="98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47917 -0.1592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96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7 L 0.17136 -0.2391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1194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164183" y="3317965"/>
            <a:ext cx="2642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khiêm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2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164182" y="3317965"/>
            <a:ext cx="2925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436653" y="6265926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423954" y="1741714"/>
            <a:ext cx="2770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trùng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13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hlinkClick r:id="rId5" action="ppaction://hlinksldjump"/>
          </p:cNvPr>
          <p:cNvSpPr/>
          <p:nvPr/>
        </p:nvSpPr>
        <p:spPr>
          <a:xfrm>
            <a:off x="10436653" y="6286500"/>
            <a:ext cx="175534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92183" y="365760"/>
            <a:ext cx="1114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.VnAvant" panose="020B7200000000000000" pitchFamily="34" charset="0"/>
              </a:rPr>
              <a:t>	</a:t>
            </a:r>
            <a:r>
              <a:rPr lang="en-US" sz="4000" b="1" dirty="0" err="1">
                <a:latin typeface=".VnAvant" panose="020B7200000000000000" pitchFamily="34" charset="0"/>
              </a:rPr>
              <a:t>Trái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đất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của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chúng</a:t>
            </a:r>
            <a:r>
              <a:rPr lang="en-US" sz="4000" b="1" dirty="0">
                <a:latin typeface=".VnAvant" panose="020B7200000000000000" pitchFamily="34" charset="0"/>
              </a:rPr>
              <a:t> ta </a:t>
            </a:r>
            <a:r>
              <a:rPr lang="en-US" sz="4000" b="1" dirty="0" err="1">
                <a:latin typeface=".VnAvant" panose="020B7200000000000000" pitchFamily="34" charset="0"/>
              </a:rPr>
              <a:t>vô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cùng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rộng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lớn</a:t>
            </a:r>
            <a:r>
              <a:rPr lang="en-US" sz="4000" b="1" dirty="0">
                <a:latin typeface=".VnAvant" panose="020B7200000000000000" pitchFamily="34" charset="0"/>
              </a:rPr>
              <a:t>. </a:t>
            </a:r>
            <a:r>
              <a:rPr lang="en-US" sz="4000" b="1" dirty="0" err="1">
                <a:latin typeface=".VnAvant" panose="020B7200000000000000" pitchFamily="34" charset="0"/>
              </a:rPr>
              <a:t>Núi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rừng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trùng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điệp</a:t>
            </a:r>
            <a:r>
              <a:rPr lang="en-US" sz="4000" b="1" dirty="0">
                <a:latin typeface=".VnAvant" panose="020B7200000000000000" pitchFamily="34" charset="0"/>
              </a:rPr>
              <a:t>. </a:t>
            </a:r>
            <a:r>
              <a:rPr lang="en-US" sz="4000" b="1" dirty="0" err="1">
                <a:latin typeface=".VnAvant" panose="020B7200000000000000" pitchFamily="34" charset="0"/>
              </a:rPr>
              <a:t>Đồng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xanh</a:t>
            </a:r>
            <a:r>
              <a:rPr lang="en-US" sz="4000" b="1" dirty="0">
                <a:latin typeface=".VnAvant" panose="020B7200000000000000" pitchFamily="34" charset="0"/>
              </a:rPr>
              <a:t> bao la.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08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334</Words>
  <Application>Microsoft Office PowerPoint</Application>
  <PresentationFormat>Widescreen</PresentationFormat>
  <Paragraphs>109</Paragraphs>
  <Slides>27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.VnAvant</vt:lpstr>
      <vt:lpstr>Arial</vt:lpstr>
      <vt:lpstr>AvantGarde</vt:lpstr>
      <vt:lpstr>Calibri</vt:lpstr>
      <vt:lpstr>Calibri Light</vt:lpstr>
      <vt:lpstr>Century gothic</vt:lpstr>
      <vt:lpstr>HP001 4 hang 1 ô ly</vt:lpstr>
      <vt:lpstr>HP001 4 hàng 2 ô ly</vt:lpstr>
      <vt:lpstr>HP001 5 hàng</vt:lpstr>
      <vt:lpstr>Tahoma</vt:lpstr>
      <vt:lpstr>Times New Roman</vt:lpstr>
      <vt:lpstr>UTM Avo</vt:lpstr>
      <vt:lpstr>UVN Ai Cap</vt:lpstr>
      <vt:lpstr>UVN Hong Ha</vt:lpstr>
      <vt:lpstr>Verdana</vt:lpstr>
      <vt:lpstr>VTM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Quả bóng bí mật  </vt:lpstr>
      <vt:lpstr>PowerPoint Presentation</vt:lpstr>
      <vt:lpstr>Trò chơi: Quả bóng bí mật </vt:lpstr>
      <vt:lpstr>Câu 1: </vt:lpstr>
      <vt:lpstr>Câu 2</vt:lpstr>
      <vt:lpstr>Câu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Yến Dương</cp:lastModifiedBy>
  <cp:revision>57</cp:revision>
  <dcterms:created xsi:type="dcterms:W3CDTF">2022-12-11T00:36:05Z</dcterms:created>
  <dcterms:modified xsi:type="dcterms:W3CDTF">2025-01-05T10:12:27Z</dcterms:modified>
</cp:coreProperties>
</file>