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60" r:id="rId5"/>
    <p:sldMasterId id="2147483672" r:id="rId6"/>
    <p:sldMasterId id="2147483684" r:id="rId7"/>
    <p:sldMasterId id="2147483696" r:id="rId8"/>
  </p:sldMasterIdLst>
  <p:notesMasterIdLst>
    <p:notesMasterId r:id="rId36"/>
  </p:notesMasterIdLst>
  <p:sldIdLst>
    <p:sldId id="8708" r:id="rId9"/>
    <p:sldId id="8712" r:id="rId10"/>
    <p:sldId id="8713" r:id="rId11"/>
    <p:sldId id="8709" r:id="rId12"/>
    <p:sldId id="293" r:id="rId13"/>
    <p:sldId id="280" r:id="rId14"/>
    <p:sldId id="288" r:id="rId15"/>
    <p:sldId id="279" r:id="rId16"/>
    <p:sldId id="287" r:id="rId17"/>
    <p:sldId id="263" r:id="rId18"/>
    <p:sldId id="277" r:id="rId19"/>
    <p:sldId id="297" r:id="rId20"/>
    <p:sldId id="296" r:id="rId21"/>
    <p:sldId id="8694" r:id="rId22"/>
    <p:sldId id="8695" r:id="rId23"/>
    <p:sldId id="8689" r:id="rId24"/>
    <p:sldId id="8693" r:id="rId25"/>
    <p:sldId id="8690" r:id="rId26"/>
    <p:sldId id="8705" r:id="rId27"/>
    <p:sldId id="8707" r:id="rId28"/>
    <p:sldId id="8706" r:id="rId29"/>
    <p:sldId id="8696" r:id="rId30"/>
    <p:sldId id="8697" r:id="rId31"/>
    <p:sldId id="8698" r:id="rId32"/>
    <p:sldId id="8710" r:id="rId33"/>
    <p:sldId id="8711" r:id="rId34"/>
    <p:sldId id="8658" r:id="rId35"/>
  </p:sldIdLst>
  <p:sldSz cx="12192000" cy="6858000"/>
  <p:notesSz cx="6858000" cy="9144000"/>
  <p:embeddedFontLst>
    <p:embeddedFont>
      <p:font typeface="Freestyle Script" pitchFamily="66" charset="0"/>
      <p:regular r:id="rId37"/>
    </p:embeddedFont>
    <p:embeddedFont>
      <p:font typeface="#9Slide03 BoosterNextFYBlack" charset="0"/>
      <p:regular r:id="rId38"/>
    </p:embeddedFont>
    <p:embeddedFont>
      <p:font typeface="Calibri Light" pitchFamily="34" charset="0"/>
      <p:regular r:id="rId39"/>
      <p:italic r:id="rId40"/>
    </p:embeddedFont>
    <p:embeddedFont>
      <p:font typeface="Open Sans" pitchFamily="34" charset="0"/>
      <p:regular r:id="rId41"/>
      <p:bold r:id="rId42"/>
      <p:italic r:id="rId43"/>
      <p:boldItalic r:id="rId44"/>
    </p:embeddedFont>
    <p:embeddedFont>
      <p:font typeface="Roboto" pitchFamily="2" charset="0"/>
      <p:regular r:id="rId45"/>
      <p:bold r:id="rId46"/>
      <p:italic r:id="rId47"/>
      <p:boldItalic r:id="rId48"/>
    </p:embeddedFont>
    <p:embeddedFont>
      <p:font typeface="Calibri" pitchFamily="34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0000CC"/>
    <a:srgbClr val="FF9933"/>
    <a:srgbClr val="DBE8AE"/>
    <a:srgbClr val="025F2C"/>
    <a:srgbClr val="FFFFFF"/>
    <a:srgbClr val="D5CAE4"/>
    <a:srgbClr val="DED6EA"/>
    <a:srgbClr val="EDE9F3"/>
    <a:srgbClr val="E3DC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75" autoAdjust="0"/>
    <p:restoredTop sz="94699"/>
  </p:normalViewPr>
  <p:slideViewPr>
    <p:cSldViewPr snapToGrid="0">
      <p:cViewPr>
        <p:scale>
          <a:sx n="60" d="100"/>
          <a:sy n="60" d="100"/>
        </p:scale>
        <p:origin x="-252" y="-2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3.fntdata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1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2.xml"/><Relationship Id="rId41" Type="http://schemas.openxmlformats.org/officeDocument/2006/relationships/font" Target="fonts/font5.fntdata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BAD70-EF23-4C11-876C-93CF57CA6EE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E7C49-F168-4BE1-A207-474BE56EF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76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B6FCD9-83E6-4EFE-9077-03383C6BA6D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003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E7C49-F168-4BE1-A207-474BE56EF6B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113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1A1ED5-B953-45A0-8397-5BA84D1397E3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25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17468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1A1ED5-B953-45A0-8397-5BA84D1397E3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26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20603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1DAE56-38EB-02A1-E77F-9110E9AFA4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C0C7098-34C1-A384-7E5A-2D24FA1B3F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5959AF-21A9-AEDF-FE2E-EA84AF887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F14B85-85CE-7DB3-71CC-DDBA59B99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22BF8A-742D-2858-D0FC-8E8F8C3E9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90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6DF5E7-CE5D-914A-E17B-CF889C51C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95D6C95-B985-0E56-FAC9-6F317CE35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36F44E-41F0-15ED-0B5A-7A005BA20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DD3D03-7711-82AD-1808-5485C3E66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DEA0FD-DA4F-E2CB-2B85-782B0DA83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701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7C16FCC-8909-7CE8-C6AB-DBEA838BCB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2FA217C-85FE-44AE-8853-4601ED201C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333F22-611D-E1BF-CDD7-E6C283BAE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F588AD-E575-28B7-ECA2-1FF12DF88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C71948-B4D0-5EE8-AE16-3C80DC3E0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79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9397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9587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762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650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749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0457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3347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557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DC9564-FB66-32CB-612A-2B7087D8B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6A3F784-BB7D-562C-EE9C-9130CED3C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A6D470-0CA4-406B-5F98-417A4D196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9F8275-A233-787A-9EA9-1F530F4BF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3BDB46-D7E3-6E5D-DF10-0FD1172F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76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560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52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0937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0402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8966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9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1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3994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9428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7574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2824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319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52C1F9-3275-6533-8D38-D7FD4042F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AE3D0F-13A0-F7C1-C669-8A6324752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917937-19FF-8CCC-0397-71FA88C7D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511A4-CBDF-2B19-334A-68367F0B1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6A6489-EFFE-4825-31A8-26B7258BB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64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8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3823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8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6774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4817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395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9494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3990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8695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4153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1452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466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F6418C-6F66-5D27-8640-26B9B0D5A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043784-9A04-3E7B-22D9-4417974BC9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5637D80-EF84-3A2B-80FF-4774B78D8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2DBC7B4-109E-B4D7-B595-4EB3279E4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433FFD-C794-52CD-C2D8-C99352B17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11849C2-57F0-159C-ABCA-532B864A3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617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635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0846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1490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851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5238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5461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2335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1927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9192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182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B143C3-E520-7444-6388-B14C06BE1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761279-0DB4-B77B-14E3-AA1880FA3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1F58C76-9FEC-FB32-791D-D4AE0195F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C18D476-25E7-1F3C-74AE-EA13CBB6C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2CBE9D7-79CD-63F9-E42E-CC09C88B61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F3349E4-1466-0C7A-B1E9-2CEB12DFC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3052963-0F20-7371-E1B5-00D49503C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4774312-8E99-E7D7-0036-1124E8E76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357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2531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1257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8076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4719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4048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1/4/2025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181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467FE1-5243-D0EB-3F6F-95DDBD792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34BC24B-21D6-B398-DB23-06BDE2BC7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E09A67A-00C1-FCB2-C464-0F5CC02F3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1FE7C14-A6BF-C5A2-EE85-2B4952E2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30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02F7445-834D-603A-84D3-80718A1AA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496D019-90BF-E5C4-3EF9-A15B5C19E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0808835-D0EB-39C0-BEDC-F1E40B974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29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50D892-DE61-B5FD-636B-79D585521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D85ACC-7841-C95C-3C12-CEA69B7B6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83967BA-0D44-31A6-056F-020860C9DB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0D1C94A-7B2E-A525-DC8A-ECDE1F74A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D230214-E23F-327D-179F-49BF9817B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5727420-6160-6273-A75D-329A74EFB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83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874F3F-78B3-1441-C83D-222187C42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52E1F7A-628F-90DF-57B5-9F7F63E77E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460FFB7-7715-E47E-533D-18528680E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DAFBEA7-E125-01FA-CA4E-1B07875DB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28A3D5E-05F1-4497-BCD1-CAD97493F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18811-FD8C-89C6-9006-2039668D2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15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B677FE9-40E7-09F7-C965-965A301B3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C43EA85-CA1E-E9AD-65BD-21EB38725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F24F89-2C8F-13BB-01CD-33181EF084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25BE1-471F-4B7F-B4D5-903C9C24531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A0A9B5-BBFB-08CC-EFD1-F7B2C7D663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547EB7-03B7-8F01-E02C-37FA6330E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08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486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0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=""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8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279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4294967295" orient="horz" pos="2160">
          <p15:clr>
            <a:srgbClr val="F26B43"/>
          </p15:clr>
        </p15:guide>
        <p15:guide id="4294967295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0362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3331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gif"/><Relationship Id="rId5" Type="http://schemas.openxmlformats.org/officeDocument/2006/relationships/image" Target="../media/image6.wm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NULL"/><Relationship Id="rId5" Type="http://schemas.openxmlformats.org/officeDocument/2006/relationships/image" Target="../media/image44.png"/><Relationship Id="rId4" Type="http://schemas.openxmlformats.org/officeDocument/2006/relationships/image" Target="NUL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3360689"/>
            <a:ext cx="2329727" cy="269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133341" y="1796628"/>
            <a:ext cx="10413984" cy="1358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vi-VN" sz="2996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HỌC STEM</a:t>
            </a:r>
            <a:r>
              <a:rPr lang="en-US" sz="2996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2996" b="1" u="sng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vi-VN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BỨC TRANH ĐÈN LED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(TIẾT 1)</a:t>
            </a:r>
            <a:endParaRPr lang="en-US" sz="4045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734" y="3181408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400283" y="466343"/>
            <a:ext cx="2220345" cy="194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602051" y="741723"/>
            <a:ext cx="2228365" cy="1662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325198" y="961511"/>
            <a:ext cx="1601551" cy="178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282461" y="3621919"/>
            <a:ext cx="1361336" cy="99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615" y="3643049"/>
            <a:ext cx="3988945" cy="2845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6"/>
          <p:cNvSpPr>
            <a:spLocks noChangeArrowheads="1" noChangeShapeType="1" noTextEdit="1"/>
          </p:cNvSpPr>
          <p:nvPr/>
        </p:nvSpPr>
        <p:spPr bwMode="auto">
          <a:xfrm>
            <a:off x="2807594" y="774108"/>
            <a:ext cx="6928834" cy="326442"/>
          </a:xfrm>
          <a:prstGeom prst="rect">
            <a:avLst/>
          </a:prstGeom>
        </p:spPr>
        <p:txBody>
          <a:bodyPr wrap="none" lIns="91431" tIns="45715" rIns="91431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478">
              <a:defRPr/>
            </a:pPr>
            <a:r>
              <a:rPr lang="vi-VN" sz="27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</a:t>
            </a:r>
            <a:r>
              <a:rPr lang="en-US" sz="27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ĐOÀN NGHIÊN</a:t>
            </a:r>
            <a:endParaRPr lang="en-US" sz="27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WordArt 4"/>
          <p:cNvSpPr>
            <a:spLocks noChangeArrowheads="1" noChangeShapeType="1" noTextEdit="1"/>
          </p:cNvSpPr>
          <p:nvPr/>
        </p:nvSpPr>
        <p:spPr bwMode="auto">
          <a:xfrm>
            <a:off x="1778092" y="5659193"/>
            <a:ext cx="5164428" cy="393738"/>
          </a:xfrm>
          <a:prstGeom prst="rect">
            <a:avLst/>
          </a:prstGeom>
        </p:spPr>
        <p:txBody>
          <a:bodyPr wrap="none" lIns="91431" tIns="45715" rIns="91431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478">
              <a:defRPr/>
            </a:pPr>
            <a:r>
              <a:rPr lang="en-US" sz="2700" b="1" kern="10" dirty="0" err="1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700" b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 err="1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00" b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00" b="1" kern="10" dirty="0" err="1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Phan</a:t>
            </a:r>
            <a:r>
              <a:rPr lang="en-US" sz="2700" b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 err="1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700" b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 err="1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endParaRPr lang="en-US" sz="2700" b="1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15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7BC1353-1566-07C3-48C8-BE67AF0B2D0B}"/>
              </a:ext>
            </a:extLst>
          </p:cNvPr>
          <p:cNvGrpSpPr/>
          <p:nvPr/>
        </p:nvGrpSpPr>
        <p:grpSpPr>
          <a:xfrm>
            <a:off x="9067237" y="-53602"/>
            <a:ext cx="3593475" cy="7449566"/>
            <a:chOff x="9067237" y="-53602"/>
            <a:chExt cx="3593475" cy="7449566"/>
          </a:xfrm>
        </p:grpSpPr>
        <p:sp>
          <p:nvSpPr>
            <p:cNvPr id="33" name="Freeform 5579">
              <a:extLst>
                <a:ext uri="{FF2B5EF4-FFF2-40B4-BE49-F238E27FC236}">
                  <a16:creationId xmlns:a16="http://schemas.microsoft.com/office/drawing/2014/main" xmlns="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2552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:a16="http://schemas.microsoft.com/office/drawing/2014/main" xmlns="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29127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75038"/>
              <a:ext cx="3344420" cy="7192286"/>
              <a:chOff x="6055" y="4723"/>
              <a:chExt cx="4847" cy="10641"/>
            </a:xfrm>
            <a:solidFill>
              <a:srgbClr val="FDD3CB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:a16="http://schemas.microsoft.com/office/drawing/2014/main" xmlns="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29029"/>
              <a:ext cx="1489706" cy="3545765"/>
              <a:chOff x="8754" y="0"/>
              <a:chExt cx="2159" cy="5251"/>
            </a:xfrm>
            <a:solidFill>
              <a:srgbClr val="FDD3CB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:a16="http://schemas.microsoft.com/office/drawing/2014/main" xmlns="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49142"/>
              <a:ext cx="3344420" cy="7346822"/>
              <a:chOff x="5910" y="4723"/>
              <a:chExt cx="4847" cy="10641"/>
            </a:xfrm>
            <a:solidFill>
              <a:srgbClr val="BFDDA3"/>
            </a:solidFill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xmlns="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FCC5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53602"/>
              <a:ext cx="1489706" cy="3618393"/>
              <a:chOff x="8598" y="0"/>
              <a:chExt cx="2159" cy="5251"/>
            </a:xfrm>
            <a:solidFill>
              <a:srgbClr val="FCC5BA"/>
            </a:solidFill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xmlns="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71" name="Freeform: Shape 70">
            <a:extLst>
              <a:ext uri="{FF2B5EF4-FFF2-40B4-BE49-F238E27FC236}">
                <a16:creationId xmlns:a16="http://schemas.microsoft.com/office/drawing/2014/main" xmlns="" id="{B5BB6953-ED24-E3D8-BE63-056B64E9AA5C}"/>
              </a:ext>
            </a:extLst>
          </p:cNvPr>
          <p:cNvSpPr/>
          <p:nvPr/>
        </p:nvSpPr>
        <p:spPr>
          <a:xfrm>
            <a:off x="800101" y="301177"/>
            <a:ext cx="4318000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ACBC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15B13214-D2D7-F031-0F54-9B5F442B1193}"/>
              </a:ext>
            </a:extLst>
          </p:cNvPr>
          <p:cNvGrpSpPr/>
          <p:nvPr/>
        </p:nvGrpSpPr>
        <p:grpSpPr>
          <a:xfrm>
            <a:off x="1480757" y="433484"/>
            <a:ext cx="3498420" cy="559380"/>
            <a:chOff x="3453789" y="956938"/>
            <a:chExt cx="4998292" cy="559380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F30BCD7B-FB71-DC1C-5F80-A8A7559BC5D1}"/>
                </a:ext>
              </a:extLst>
            </p:cNvPr>
            <p:cNvSpPr txBox="1"/>
            <p:nvPr/>
          </p:nvSpPr>
          <p:spPr>
            <a:xfrm>
              <a:off x="3455153" y="9623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Thử thách STEM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22727C4B-83B0-A0F1-021D-02B06134FD3D}"/>
                </a:ext>
              </a:extLst>
            </p:cNvPr>
            <p:cNvSpPr txBox="1"/>
            <p:nvPr/>
          </p:nvSpPr>
          <p:spPr>
            <a:xfrm>
              <a:off x="3453789" y="956938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F05A67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Thử thách STEM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C0940D8-4973-338C-BB35-F2951971219F}"/>
              </a:ext>
            </a:extLst>
          </p:cNvPr>
          <p:cNvGrpSpPr/>
          <p:nvPr/>
        </p:nvGrpSpPr>
        <p:grpSpPr>
          <a:xfrm>
            <a:off x="-461734" y="-555058"/>
            <a:ext cx="3593475" cy="7475319"/>
            <a:chOff x="-461734" y="-555058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xmlns="" id="{BA4DF050-9E2B-0AA2-C6C3-49EE50BACCF9}"/>
                </a:ext>
              </a:extLst>
            </p:cNvPr>
            <p:cNvGrpSpPr/>
            <p:nvPr/>
          </p:nvGrpSpPr>
          <p:grpSpPr>
            <a:xfrm>
              <a:off x="-212990" y="-317139"/>
              <a:ext cx="3344731" cy="7237400"/>
              <a:chOff x="-212990" y="-360681"/>
              <a:chExt cx="3344731" cy="7237400"/>
            </a:xfrm>
            <a:solidFill>
              <a:srgbClr val="FEE7E2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:a16="http://schemas.microsoft.com/office/drawing/2014/main" xmlns="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xmlns="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450A32F3-4D91-FFF3-C3E7-13F42CA29088}"/>
                </a:ext>
              </a:extLst>
            </p:cNvPr>
            <p:cNvGrpSpPr/>
            <p:nvPr/>
          </p:nvGrpSpPr>
          <p:grpSpPr>
            <a:xfrm>
              <a:off x="-345470" y="-426418"/>
              <a:ext cx="3344731" cy="7346679"/>
              <a:chOff x="-345470" y="-469960"/>
              <a:chExt cx="3344731" cy="7376013"/>
            </a:xfrm>
            <a:solidFill>
              <a:srgbClr val="FDD3CB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:a16="http://schemas.microsoft.com/office/drawing/2014/main" xmlns="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xmlns="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xmlns="" id="{ED15CBB8-5F12-7402-6ACB-B7B0442B5A1D}"/>
                </a:ext>
              </a:extLst>
            </p:cNvPr>
            <p:cNvGrpSpPr/>
            <p:nvPr/>
          </p:nvGrpSpPr>
          <p:grpSpPr>
            <a:xfrm>
              <a:off x="-461734" y="-555058"/>
              <a:ext cx="3344420" cy="7475319"/>
              <a:chOff x="-461734" y="-598600"/>
              <a:chExt cx="3344420" cy="7580186"/>
            </a:xfrm>
            <a:solidFill>
              <a:srgbClr val="FCC5BA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:a16="http://schemas.microsoft.com/office/drawing/2014/main" xmlns="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xmlns="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xmlns="" id="{36FC9935-CDEF-90C0-FF20-4F2B7B92D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92" y="113665"/>
              <a:ext cx="1261872" cy="128590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90460FA-01D9-DE62-B972-B3B9334AA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28" b="92965" l="9231" r="97538">
                        <a14:foregroundMark x1="9538" y1="22864" x2="10462" y2="30402"/>
                        <a14:foregroundMark x1="23385" y1="8291" x2="68000" y2="5528"/>
                        <a14:foregroundMark x1="23385" y1="88442" x2="23692" y2="92965"/>
                        <a14:foregroundMark x1="28615" y1="16332" x2="68923" y2="15075"/>
                        <a14:foregroundMark x1="53538" y1="25377" x2="59692" y2="27136"/>
                        <a14:foregroundMark x1="91077" y1="10804" x2="90462" y2="31910"/>
                        <a14:foregroundMark x1="88923" y1="39196" x2="88923" y2="39196"/>
                        <a14:foregroundMark x1="89538" y1="18342" x2="93538" y2="20101"/>
                        <a14:foregroundMark x1="86769" y1="20352" x2="94769" y2="18342"/>
                        <a14:foregroundMark x1="96615" y1="17588" x2="84000" y2="16332"/>
                        <a14:foregroundMark x1="87077" y1="16834" x2="97538" y2="14824"/>
                        <a14:foregroundMark x1="96615" y1="13317" x2="84000" y2="13317"/>
                        <a14:foregroundMark x1="88615" y1="8291" x2="94769" y2="65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978" y="5241099"/>
            <a:ext cx="1050049" cy="1285906"/>
          </a:xfrm>
          <a:prstGeom prst="rect">
            <a:avLst/>
          </a:prstGeom>
        </p:spPr>
      </p:pic>
      <p:sp>
        <p:nvSpPr>
          <p:cNvPr id="3" name="Rectangle: Single Corner Rounded 2">
            <a:extLst>
              <a:ext uri="{FF2B5EF4-FFF2-40B4-BE49-F238E27FC236}">
                <a16:creationId xmlns:a16="http://schemas.microsoft.com/office/drawing/2014/main" xmlns="" id="{6BAAAC46-A791-5F5D-E22E-AA4A27DAF2B8}"/>
              </a:ext>
            </a:extLst>
          </p:cNvPr>
          <p:cNvSpPr/>
          <p:nvPr/>
        </p:nvSpPr>
        <p:spPr>
          <a:xfrm rot="10800000">
            <a:off x="1639957" y="2585821"/>
            <a:ext cx="10207486" cy="3606256"/>
          </a:xfrm>
          <a:prstGeom prst="round1Rect">
            <a:avLst>
              <a:gd name="adj" fmla="val 15472"/>
            </a:avLst>
          </a:prstGeom>
          <a:solidFill>
            <a:srgbClr val="FDE2D1"/>
          </a:solidFill>
          <a:ln w="47625">
            <a:solidFill>
              <a:srgbClr val="F256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4D0A9B4-D28F-B108-C5EE-F58824CDF5E1}"/>
              </a:ext>
            </a:extLst>
          </p:cNvPr>
          <p:cNvSpPr txBox="1"/>
          <p:nvPr/>
        </p:nvSpPr>
        <p:spPr>
          <a:xfrm>
            <a:off x="2146682" y="2931863"/>
            <a:ext cx="9112283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(1) </a:t>
            </a:r>
            <a:r>
              <a:rPr lang="vi-V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Có mỗi cạnh dài không quá 25 cm.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(2) Đèn LED có thể bật/tắt dễ dàng.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(3) Đèn LED được đặt ở vị trí phù hợp trong bức tranh.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(4) Có tính thẩm mĩ, màu sắc hài hoà.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7E04F51-C478-F983-DC43-D50CB6717BBE}"/>
              </a:ext>
            </a:extLst>
          </p:cNvPr>
          <p:cNvSpPr txBox="1"/>
          <p:nvPr/>
        </p:nvSpPr>
        <p:spPr>
          <a:xfrm>
            <a:off x="1013791" y="1614674"/>
            <a:ext cx="11178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đèn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LED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: </a:t>
            </a:r>
            <a:endParaRPr lang="vi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24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20F1DE6-9717-228A-729C-F678ECDB2B12}"/>
              </a:ext>
            </a:extLst>
          </p:cNvPr>
          <p:cNvGrpSpPr/>
          <p:nvPr/>
        </p:nvGrpSpPr>
        <p:grpSpPr>
          <a:xfrm rot="10800000">
            <a:off x="-461734" y="-540544"/>
            <a:ext cx="3593475" cy="7456600"/>
            <a:chOff x="9107170" y="-77900"/>
            <a:chExt cx="3307048" cy="716449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9125CF90-F59A-8F1A-B2DA-AFFD1EB04AD5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xmlns="" id="{F754EC7E-0C43-A1EB-7A9D-CE30C5C131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17" name="Freeform 5579">
                  <a:extLst>
                    <a:ext uri="{FF2B5EF4-FFF2-40B4-BE49-F238E27FC236}">
                      <a16:creationId xmlns:a16="http://schemas.microsoft.com/office/drawing/2014/main" xmlns="" id="{3EDC3AA4-85BF-01D6-794B-B2EDE744F9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xmlns="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53ABA125-A778-84EB-95AF-9617E77F5C23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xmlns="" id="{D1400914-E4F4-C9FA-14AC-B25B0737D8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13" name="Freeform 5579">
                  <a:extLst>
                    <a:ext uri="{FF2B5EF4-FFF2-40B4-BE49-F238E27FC236}">
                      <a16:creationId xmlns:a16="http://schemas.microsoft.com/office/drawing/2014/main" xmlns="" id="{E13AAD8D-E04F-0645-F81B-75C566CFD1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xmlns="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CC1F0BE4-2844-6AAC-3DA9-5C46BEFAD8EA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xmlns="" id="{6B9658B4-BD6C-0CE7-0E88-3527D0BC27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9" name="Freeform 5579">
                  <a:extLst>
                    <a:ext uri="{FF2B5EF4-FFF2-40B4-BE49-F238E27FC236}">
                      <a16:creationId xmlns:a16="http://schemas.microsoft.com/office/drawing/2014/main" xmlns="" id="{6A787B58-D0A9-0B13-BD21-C229C16A1F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xmlns="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35A2DB4-FA0B-29AC-63BB-DBE65EA0B11C}"/>
              </a:ext>
            </a:extLst>
          </p:cNvPr>
          <p:cNvGrpSpPr/>
          <p:nvPr/>
        </p:nvGrpSpPr>
        <p:grpSpPr>
          <a:xfrm>
            <a:off x="9067237" y="-89664"/>
            <a:ext cx="3593475" cy="7456600"/>
            <a:chOff x="9107170" y="-77900"/>
            <a:chExt cx="3307048" cy="716449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7ECCDAF3-98A2-FC8D-D084-B96E127CC36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9CE02F40-74E1-FCBE-FDF3-4926E85289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33" name="Freeform 5579">
                  <a:extLst>
                    <a:ext uri="{FF2B5EF4-FFF2-40B4-BE49-F238E27FC236}">
                      <a16:creationId xmlns:a16="http://schemas.microsoft.com/office/drawing/2014/main" xmlns="" id="{929B5448-0187-AE44-0213-8234860A93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953E50EE-F5F6-4551-83CE-6D73DC92EC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32" name="Freeform 5577">
                  <a:extLst>
                    <a:ext uri="{FF2B5EF4-FFF2-40B4-BE49-F238E27FC236}">
                      <a16:creationId xmlns:a16="http://schemas.microsoft.com/office/drawing/2014/main" xmlns="" id="{BF37EB04-2267-1505-ACFB-DF820563CF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E768F37A-715D-3045-B772-46EEF87971B7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xmlns="" id="{49D2FA75-47D9-F196-30A5-E5954F00C0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9" name="Freeform 5579">
                  <a:extLst>
                    <a:ext uri="{FF2B5EF4-FFF2-40B4-BE49-F238E27FC236}">
                      <a16:creationId xmlns:a16="http://schemas.microsoft.com/office/drawing/2014/main" xmlns="" id="{1CCB5EFB-E1AE-5CE0-CBD2-144E6511E8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xmlns="" id="{0A7F53A3-7DB8-8109-4A9A-FA9DCB739F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8" name="Freeform 5577">
                  <a:extLst>
                    <a:ext uri="{FF2B5EF4-FFF2-40B4-BE49-F238E27FC236}">
                      <a16:creationId xmlns:a16="http://schemas.microsoft.com/office/drawing/2014/main" xmlns="" id="{0E7ABCB8-D9CD-EA76-E094-AE383CFE4A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1DAF7747-1187-EAD3-C18C-19BBDE9414B7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xmlns="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:a16="http://schemas.microsoft.com/office/drawing/2014/main" xmlns="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xmlns="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:a16="http://schemas.microsoft.com/office/drawing/2014/main" xmlns="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1CF1882E-F46C-6149-FF88-9DD1C904DA7D}"/>
              </a:ext>
            </a:extLst>
          </p:cNvPr>
          <p:cNvGrpSpPr/>
          <p:nvPr/>
        </p:nvGrpSpPr>
        <p:grpSpPr>
          <a:xfrm>
            <a:off x="399383" y="2013844"/>
            <a:ext cx="4274217" cy="3332285"/>
            <a:chOff x="399383" y="2013844"/>
            <a:chExt cx="4274217" cy="3332285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F050EB23-962E-AEDE-DE84-B1B379D262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1782"/>
            <a:stretch/>
          </p:blipFill>
          <p:spPr>
            <a:xfrm>
              <a:off x="399383" y="2013844"/>
              <a:ext cx="3344420" cy="3332285"/>
            </a:xfrm>
            <a:prstGeom prst="rect">
              <a:avLst/>
            </a:prstGeom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9AB51913-7850-5B8B-B8FE-66DBC3242D18}"/>
                </a:ext>
              </a:extLst>
            </p:cNvPr>
            <p:cNvSpPr/>
            <p:nvPr/>
          </p:nvSpPr>
          <p:spPr>
            <a:xfrm>
              <a:off x="3505200" y="3290629"/>
              <a:ext cx="1168400" cy="143377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3D461556-BA62-9E12-17B7-0522BAE13610}"/>
              </a:ext>
            </a:extLst>
          </p:cNvPr>
          <p:cNvSpPr txBox="1"/>
          <p:nvPr/>
        </p:nvSpPr>
        <p:spPr>
          <a:xfrm>
            <a:off x="3945195" y="2921168"/>
            <a:ext cx="7345303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6000" b="1" spc="50" dirty="0">
                <a:ln w="9525" cmpd="sng">
                  <a:noFill/>
                  <a:prstDash val="solid"/>
                </a:ln>
                <a:solidFill>
                  <a:srgbClr val="025F2C"/>
                </a:solidFill>
                <a:effectLst>
                  <a:glow rad="225356">
                    <a:srgbClr val="DBE8AE">
                      <a:alpha val="40000"/>
                    </a:srgbClr>
                  </a:glow>
                  <a:outerShdw blurRad="50800" dist="44984" dir="19080000" sx="100063" sy="100063" algn="l" rotWithShape="0">
                    <a:srgbClr val="DBE8AE"/>
                  </a:outerShdw>
                </a:effectLst>
                <a:latin typeface="#9Slide03 BoosterNextFYBlack" panose="02000A03000000020004" pitchFamily="2" charset="77"/>
                <a:ea typeface="Roboto" panose="02000000000000000000" pitchFamily="2" charset="0"/>
              </a:rPr>
              <a:t>KIẾN THỨC STEM</a:t>
            </a:r>
          </a:p>
        </p:txBody>
      </p:sp>
    </p:spTree>
    <p:extLst>
      <p:ext uri="{BB962C8B-B14F-4D97-AF65-F5344CB8AC3E}">
        <p14:creationId xmlns:p14="http://schemas.microsoft.com/office/powerpoint/2010/main" val="48284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xmlns="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xmlns="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xmlns="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xmlns="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xmlns="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xmlns="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xmlns="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xmlns="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xmlns="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xmlns="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xmlns="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xmlns="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xmlns="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xmlns="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xmlns="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9D570C5E-2279-8A9E-4735-FBED7BAB2C49}"/>
              </a:ext>
            </a:extLst>
          </p:cNvPr>
          <p:cNvSpPr/>
          <p:nvPr/>
        </p:nvSpPr>
        <p:spPr>
          <a:xfrm>
            <a:off x="1227926" y="324397"/>
            <a:ext cx="9561856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CC99EBA-0A0E-68A3-8276-1674AE4DD5D4}"/>
              </a:ext>
            </a:extLst>
          </p:cNvPr>
          <p:cNvGrpSpPr/>
          <p:nvPr/>
        </p:nvGrpSpPr>
        <p:grpSpPr>
          <a:xfrm>
            <a:off x="1498409" y="498946"/>
            <a:ext cx="9465664" cy="561448"/>
            <a:chOff x="2210373" y="1204963"/>
            <a:chExt cx="7068528" cy="31631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628FEE7D-E80D-126E-663A-C76AD9A7C71C}"/>
                </a:ext>
              </a:extLst>
            </p:cNvPr>
            <p:cNvSpPr txBox="1"/>
            <p:nvPr/>
          </p:nvSpPr>
          <p:spPr>
            <a:xfrm>
              <a:off x="2227064" y="1204963"/>
              <a:ext cx="7051837" cy="31211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 dirty="0" err="1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Tìm</a:t>
              </a:r>
              <a:r>
                <a:rPr lang="en-US" sz="3000" b="1" spc="50" dirty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hiểu</a:t>
              </a:r>
              <a:r>
                <a:rPr lang="en-US" sz="3000" b="1" spc="50" dirty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mạch</a:t>
              </a:r>
              <a:r>
                <a:rPr lang="en-US" sz="3000" b="1" spc="50" dirty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điện</a:t>
              </a:r>
              <a:r>
                <a:rPr lang="en-US" sz="3000" b="1" spc="50" dirty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thắp</a:t>
              </a:r>
              <a:r>
                <a:rPr lang="en-US" sz="3000" b="1" spc="50" dirty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sáng</a:t>
              </a:r>
              <a:r>
                <a:rPr lang="en-US" sz="3000" b="1" spc="50" dirty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đơn</a:t>
              </a:r>
              <a:r>
                <a:rPr lang="en-US" sz="3000" b="1" spc="50" dirty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giản</a:t>
              </a:r>
              <a:endParaRPr lang="en-US" sz="3000" b="1" spc="50" dirty="0">
                <a:ln w="107950" cmpd="sng">
                  <a:solidFill>
                    <a:schemeClr val="bg1"/>
                  </a:solidFill>
                  <a:prstDash val="solid"/>
                </a:ln>
                <a:solidFill>
                  <a:srgbClr val="FB04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2744BD54-CD0C-F2AA-F786-E1AC828AF9D1}"/>
                </a:ext>
              </a:extLst>
            </p:cNvPr>
            <p:cNvSpPr txBox="1"/>
            <p:nvPr/>
          </p:nvSpPr>
          <p:spPr>
            <a:xfrm>
              <a:off x="2210373" y="1209160"/>
              <a:ext cx="6871755" cy="31211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 dirty="0" err="1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Tìm</a:t>
              </a:r>
              <a:r>
                <a: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hiểu</a:t>
              </a:r>
              <a:r>
                <a: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mạch</a:t>
              </a:r>
              <a:r>
                <a: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điện</a:t>
              </a:r>
              <a:r>
                <a: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thắp</a:t>
              </a:r>
              <a:r>
                <a: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sáng</a:t>
              </a:r>
              <a:r>
                <a: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đơn</a:t>
              </a:r>
              <a:r>
                <a: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giản</a:t>
              </a:r>
              <a:endParaRPr lang="en-US" sz="30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</p:grpSp>
      <p:pic>
        <p:nvPicPr>
          <p:cNvPr id="9" name="Picture 8" descr="A cartoon of a paper plane&#10;&#10;Description automatically generated">
            <a:extLst>
              <a:ext uri="{FF2B5EF4-FFF2-40B4-BE49-F238E27FC236}">
                <a16:creationId xmlns:a16="http://schemas.microsoft.com/office/drawing/2014/main" xmlns="" id="{A905BE79-1705-EE65-8CA6-B59987F7F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3785" l="3390" r="94350">
                        <a14:foregroundMark x1="7910" y1="44068" x2="7910" y2="44068"/>
                        <a14:foregroundMark x1="3390" y1="44068" x2="3390" y2="44068"/>
                        <a14:foregroundMark x1="42373" y1="37288" x2="42373" y2="37288"/>
                        <a14:foregroundMark x1="39548" y1="32768" x2="39548" y2="32768"/>
                        <a14:foregroundMark x1="38418" y1="29944" x2="38418" y2="29944"/>
                        <a14:foregroundMark x1="36723" y1="30508" x2="53672" y2="27684"/>
                        <a14:foregroundMark x1="55932" y1="27684" x2="50847" y2="37288"/>
                        <a14:foregroundMark x1="42373" y1="31638" x2="45763" y2="45763"/>
                        <a14:foregroundMark x1="38418" y1="33898" x2="41808" y2="53107"/>
                        <a14:foregroundMark x1="92090" y1="22599" x2="87571" y2="27119"/>
                        <a14:foregroundMark x1="94915" y1="22599" x2="94915" y2="22599"/>
                        <a14:foregroundMark x1="35028" y1="37853" x2="35028" y2="37853"/>
                        <a14:foregroundMark x1="15411" y1="81316" x2="18849" y2="78795"/>
                        <a14:foregroundMark x1="10734" y1="84746" x2="14483" y2="81996"/>
                        <a14:foregroundMark x1="9605" y1="93785" x2="15539" y2="89100"/>
                        <a14:backgroundMark x1="23164" y1="86441" x2="19209" y2="91525"/>
                        <a14:backgroundMark x1="19774" y1="75141" x2="16949" y2="76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5" y="104405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xmlns="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xmlns="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xmlns="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xmlns="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xmlns="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xmlns="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xmlns="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xmlns="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xmlns="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xmlns="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xmlns="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9B9DEC2-4A2E-A7C2-8DD7-0511896FC6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914"/>
          <a:stretch/>
        </p:blipFill>
        <p:spPr>
          <a:xfrm>
            <a:off x="877230" y="1554009"/>
            <a:ext cx="10062023" cy="473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93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xmlns="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xmlns="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xmlns="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xmlns="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xmlns="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xmlns="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xmlns="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xmlns="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xmlns="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xmlns="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xmlns="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xmlns="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xmlns="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xmlns="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xmlns="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xmlns="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xmlns="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xmlns="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xmlns="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xmlns="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xmlns="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xmlns="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xmlns="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xmlns="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xmlns="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xmlns="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EB6B9EA-74A3-3707-16FD-7C959D1E1EBE}"/>
              </a:ext>
            </a:extLst>
          </p:cNvPr>
          <p:cNvSpPr txBox="1"/>
          <p:nvPr/>
        </p:nvSpPr>
        <p:spPr>
          <a:xfrm>
            <a:off x="1021145" y="1269836"/>
            <a:ext cx="1076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Ghép tên </a:t>
            </a:r>
            <a:r>
              <a:rPr 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bộ phận của mạch điện với chức năng phù hợp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84BC24DF-4CB7-A3C5-88F8-388B5AD88AD8}"/>
              </a:ext>
            </a:extLst>
          </p:cNvPr>
          <p:cNvSpPr/>
          <p:nvPr/>
        </p:nvSpPr>
        <p:spPr>
          <a:xfrm>
            <a:off x="1035252" y="337173"/>
            <a:ext cx="8851211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A06D34A-DAD9-3C6A-FB97-F1B41F93BCC6}"/>
              </a:ext>
            </a:extLst>
          </p:cNvPr>
          <p:cNvGrpSpPr/>
          <p:nvPr/>
        </p:nvGrpSpPr>
        <p:grpSpPr>
          <a:xfrm>
            <a:off x="1386508" y="494180"/>
            <a:ext cx="8889533" cy="1027512"/>
            <a:chOff x="2227064" y="1204963"/>
            <a:chExt cx="8105132" cy="102751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693EC016-420D-4AF5-8DC7-F9CEE92E57D1}"/>
                </a:ext>
              </a:extLst>
            </p:cNvPr>
            <p:cNvSpPr txBox="1"/>
            <p:nvPr/>
          </p:nvSpPr>
          <p:spPr>
            <a:xfrm>
              <a:off x="2227064" y="1204963"/>
              <a:ext cx="772948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 dirty="0" err="1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Tìm</a:t>
              </a:r>
              <a:r>
                <a:rPr lang="en-US" sz="3000" b="1" spc="50" dirty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hiểu</a:t>
              </a:r>
              <a:r>
                <a:rPr lang="en-US" sz="3000" b="1" spc="50" dirty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mạch</a:t>
              </a:r>
              <a:r>
                <a:rPr lang="en-US" sz="3000" b="1" spc="50" dirty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điện</a:t>
              </a:r>
              <a:r>
                <a:rPr lang="en-US" sz="3000" b="1" spc="50" dirty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thắp</a:t>
              </a:r>
              <a:r>
                <a:rPr lang="en-US" sz="3000" b="1" spc="50" dirty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sáng</a:t>
              </a:r>
              <a:r>
                <a:rPr lang="en-US" sz="3000" b="1" spc="50" dirty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đơn</a:t>
              </a:r>
              <a:r>
                <a:rPr lang="en-US" sz="3000" b="1" spc="50" dirty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giản</a:t>
              </a:r>
              <a:endParaRPr lang="en-US" sz="3000" b="1" spc="50" dirty="0">
                <a:ln w="107950" cmpd="sng">
                  <a:solidFill>
                    <a:schemeClr val="bg1"/>
                  </a:solidFill>
                  <a:prstDash val="solid"/>
                </a:ln>
                <a:solidFill>
                  <a:srgbClr val="FB04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5F2BD55A-17DD-124F-4F91-8F26219C3663}"/>
                </a:ext>
              </a:extLst>
            </p:cNvPr>
            <p:cNvSpPr txBox="1"/>
            <p:nvPr/>
          </p:nvSpPr>
          <p:spPr>
            <a:xfrm>
              <a:off x="2262005" y="1216812"/>
              <a:ext cx="8070191" cy="101566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 dirty="0" err="1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Tìm</a:t>
              </a:r>
              <a:r>
                <a: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hiểu</a:t>
              </a:r>
              <a:r>
                <a: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mạch</a:t>
              </a:r>
              <a:r>
                <a: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điện</a:t>
              </a:r>
              <a:r>
                <a: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thắp</a:t>
              </a:r>
              <a:r>
                <a: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sáng</a:t>
              </a:r>
              <a:r>
                <a: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đơn</a:t>
              </a:r>
              <a:r>
                <a: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giản</a:t>
              </a:r>
              <a:endParaRPr lang="en-US" sz="30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</p:grpSp>
      <p:pic>
        <p:nvPicPr>
          <p:cNvPr id="22" name="Picture 21" descr="A cartoon of a paper plane&#10;&#10;Description automatically generated">
            <a:extLst>
              <a:ext uri="{FF2B5EF4-FFF2-40B4-BE49-F238E27FC236}">
                <a16:creationId xmlns:a16="http://schemas.microsoft.com/office/drawing/2014/main" xmlns="" id="{56C7DE30-875D-3EFF-1376-ED2339FA1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5" b="93785" l="3390" r="94350">
                        <a14:foregroundMark x1="7910" y1="44068" x2="7910" y2="44068"/>
                        <a14:foregroundMark x1="3390" y1="44068" x2="3390" y2="44068"/>
                        <a14:foregroundMark x1="42373" y1="37288" x2="42373" y2="37288"/>
                        <a14:foregroundMark x1="39548" y1="32768" x2="39548" y2="32768"/>
                        <a14:foregroundMark x1="38418" y1="29944" x2="38418" y2="29944"/>
                        <a14:foregroundMark x1="36723" y1="30508" x2="53672" y2="27684"/>
                        <a14:foregroundMark x1="55932" y1="27684" x2="50847" y2="37288"/>
                        <a14:foregroundMark x1="42373" y1="31638" x2="45763" y2="45763"/>
                        <a14:foregroundMark x1="38418" y1="33898" x2="41808" y2="53107"/>
                        <a14:foregroundMark x1="92090" y1="22599" x2="87571" y2="27119"/>
                        <a14:foregroundMark x1="94915" y1="22599" x2="94915" y2="22599"/>
                        <a14:foregroundMark x1="35028" y1="37853" x2="35028" y2="37853"/>
                        <a14:foregroundMark x1="15411" y1="81316" x2="18849" y2="78795"/>
                        <a14:foregroundMark x1="10734" y1="84746" x2="14483" y2="81996"/>
                        <a14:foregroundMark x1="9605" y1="93785" x2="15539" y2="89100"/>
                        <a14:backgroundMark x1="23164" y1="86441" x2="19209" y2="91525"/>
                        <a14:backgroundMark x1="19774" y1="75141" x2="16949" y2="76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5" y="104405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screenshot of a chat&#10;&#10;Description automatically generated">
            <a:extLst>
              <a:ext uri="{FF2B5EF4-FFF2-40B4-BE49-F238E27FC236}">
                <a16:creationId xmlns:a16="http://schemas.microsoft.com/office/drawing/2014/main" xmlns="" id="{52E10B9B-0DEE-D549-4043-A0B8C3841D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37" y="1774033"/>
            <a:ext cx="9699770" cy="4356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C8AB5A92-6B6C-7E02-C7DB-9D986B2CBDF9}"/>
              </a:ext>
            </a:extLst>
          </p:cNvPr>
          <p:cNvCxnSpPr>
            <a:cxnSpLocks/>
          </p:cNvCxnSpPr>
          <p:nvPr/>
        </p:nvCxnSpPr>
        <p:spPr>
          <a:xfrm>
            <a:off x="3744686" y="3080657"/>
            <a:ext cx="576943" cy="1447800"/>
          </a:xfrm>
          <a:prstGeom prst="line">
            <a:avLst/>
          </a:prstGeom>
          <a:ln w="38100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F4C3BE2-707A-5651-AD64-61A26B53223E}"/>
              </a:ext>
            </a:extLst>
          </p:cNvPr>
          <p:cNvCxnSpPr>
            <a:cxnSpLocks/>
          </p:cNvCxnSpPr>
          <p:nvPr/>
        </p:nvCxnSpPr>
        <p:spPr>
          <a:xfrm>
            <a:off x="3755229" y="3881681"/>
            <a:ext cx="562630" cy="1497143"/>
          </a:xfrm>
          <a:prstGeom prst="line">
            <a:avLst/>
          </a:prstGeom>
          <a:ln w="38100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BCF071CE-458B-687B-508B-0DFD11806A90}"/>
              </a:ext>
            </a:extLst>
          </p:cNvPr>
          <p:cNvCxnSpPr>
            <a:cxnSpLocks/>
          </p:cNvCxnSpPr>
          <p:nvPr/>
        </p:nvCxnSpPr>
        <p:spPr>
          <a:xfrm flipV="1">
            <a:off x="3759251" y="3804557"/>
            <a:ext cx="569151" cy="825695"/>
          </a:xfrm>
          <a:prstGeom prst="line">
            <a:avLst/>
          </a:prstGeom>
          <a:ln w="38100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04C041A9-247D-888E-114F-2E7E96606E94}"/>
              </a:ext>
            </a:extLst>
          </p:cNvPr>
          <p:cNvCxnSpPr>
            <a:cxnSpLocks/>
          </p:cNvCxnSpPr>
          <p:nvPr/>
        </p:nvCxnSpPr>
        <p:spPr>
          <a:xfrm flipV="1">
            <a:off x="3755354" y="2958487"/>
            <a:ext cx="562505" cy="2441748"/>
          </a:xfrm>
          <a:prstGeom prst="line">
            <a:avLst/>
          </a:prstGeom>
          <a:ln w="38100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629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xmlns="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xmlns="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xmlns="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xmlns="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xmlns="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xmlns="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xmlns="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xmlns="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xmlns="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xmlns="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xmlns="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xmlns="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xmlns="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xmlns="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xmlns="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xmlns="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xmlns="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xmlns="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xmlns="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xmlns="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xmlns="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xmlns="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xmlns="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xmlns="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xmlns="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xmlns="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749F63-5C58-5936-9DC2-3CB7722CA972}"/>
              </a:ext>
            </a:extLst>
          </p:cNvPr>
          <p:cNvSpPr txBox="1"/>
          <p:nvPr/>
        </p:nvSpPr>
        <p:spPr>
          <a:xfrm>
            <a:off x="978578" y="1763496"/>
            <a:ext cx="1093843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điện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Quan sát hình và xác định </a:t>
            </a:r>
            <a:r>
              <a:rPr lang="vi-V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cực dương (+) </a:t>
            </a:r>
            <a:r>
              <a:rPr lang="vi-V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và </a:t>
            </a:r>
            <a:r>
              <a:rPr lang="vi-VN" sz="3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cực âm (-) </a:t>
            </a:r>
            <a:r>
              <a:rPr lang="vi-V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của pin cúc áo)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18177D6-3812-F11E-E4AF-F66CD7962CFE}"/>
              </a:ext>
            </a:extLst>
          </p:cNvPr>
          <p:cNvSpPr txBox="1"/>
          <p:nvPr/>
        </p:nvSpPr>
        <p:spPr>
          <a:xfrm>
            <a:off x="7000185" y="5541530"/>
            <a:ext cx="21483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 dương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71C69FF-55AB-B93D-917A-37FB20710451}"/>
              </a:ext>
            </a:extLst>
          </p:cNvPr>
          <p:cNvSpPr txBox="1"/>
          <p:nvPr/>
        </p:nvSpPr>
        <p:spPr>
          <a:xfrm>
            <a:off x="3115837" y="5591225"/>
            <a:ext cx="1560042" cy="584775"/>
          </a:xfrm>
          <a:prstGeom prst="rect">
            <a:avLst/>
          </a:prstGeom>
          <a:noFill/>
          <a:ln>
            <a:solidFill>
              <a:srgbClr val="FF9933"/>
            </a:solidFill>
          </a:ln>
        </p:spPr>
        <p:txBody>
          <a:bodyPr wrap="none" rtlCol="0">
            <a:spAutoFit/>
          </a:bodyPr>
          <a:lstStyle/>
          <a:p>
            <a:r>
              <a:rPr lang="x-none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 âm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1A43642-761B-F450-2E61-9C3E35213A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" t="53819" r="5127"/>
          <a:stretch/>
        </p:blipFill>
        <p:spPr>
          <a:xfrm>
            <a:off x="2427806" y="3424817"/>
            <a:ext cx="2628804" cy="19977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135C688-7F9A-E21D-87F8-CF214ED38A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5" t="1045" b="49745"/>
          <a:stretch/>
        </p:blipFill>
        <p:spPr>
          <a:xfrm>
            <a:off x="6592274" y="3350352"/>
            <a:ext cx="2648074" cy="2072231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1396889" y="-63227"/>
            <a:ext cx="10132500" cy="1275802"/>
            <a:chOff x="1396889" y="-63227"/>
            <a:chExt cx="10132500" cy="1275802"/>
          </a:xfrm>
        </p:grpSpPr>
        <p:sp>
          <p:nvSpPr>
            <p:cNvPr id="45" name="Freeform: Shape 11">
              <a:extLst>
                <a:ext uri="{FF2B5EF4-FFF2-40B4-BE49-F238E27FC236}">
                  <a16:creationId xmlns:a16="http://schemas.microsoft.com/office/drawing/2014/main" xmlns="" id="{9D570C5E-2279-8A9E-4735-FBED7BAB2C49}"/>
                </a:ext>
              </a:extLst>
            </p:cNvPr>
            <p:cNvSpPr/>
            <p:nvPr/>
          </p:nvSpPr>
          <p:spPr>
            <a:xfrm>
              <a:off x="1396889" y="-63227"/>
              <a:ext cx="10132500" cy="1275802"/>
            </a:xfrm>
            <a:custGeom>
              <a:avLst/>
              <a:gdLst>
                <a:gd name="connsiteX0" fmla="*/ 183552 w 2843415"/>
                <a:gd name="connsiteY0" fmla="*/ 50494 h 868982"/>
                <a:gd name="connsiteX1" fmla="*/ 1326552 w 2843415"/>
                <a:gd name="connsiteY1" fmla="*/ 69544 h 868982"/>
                <a:gd name="connsiteX2" fmla="*/ 2298102 w 2843415"/>
                <a:gd name="connsiteY2" fmla="*/ 50494 h 868982"/>
                <a:gd name="connsiteX3" fmla="*/ 2783877 w 2843415"/>
                <a:gd name="connsiteY3" fmla="*/ 250519 h 868982"/>
                <a:gd name="connsiteX4" fmla="*/ 2802927 w 2843415"/>
                <a:gd name="connsiteY4" fmla="*/ 631519 h 868982"/>
                <a:gd name="connsiteX5" fmla="*/ 2488602 w 2843415"/>
                <a:gd name="connsiteY5" fmla="*/ 793444 h 868982"/>
                <a:gd name="connsiteX6" fmla="*/ 1640877 w 2843415"/>
                <a:gd name="connsiteY6" fmla="*/ 841069 h 868982"/>
                <a:gd name="connsiteX7" fmla="*/ 1240827 w 2843415"/>
                <a:gd name="connsiteY7" fmla="*/ 822019 h 868982"/>
                <a:gd name="connsiteX8" fmla="*/ 107352 w 2843415"/>
                <a:gd name="connsiteY8" fmla="*/ 812494 h 868982"/>
                <a:gd name="connsiteX9" fmla="*/ 183552 w 2843415"/>
                <a:gd name="connsiteY9" fmla="*/ 50494 h 868982"/>
                <a:gd name="connsiteX0" fmla="*/ 189518 w 2849381"/>
                <a:gd name="connsiteY0" fmla="*/ 13097 h 831585"/>
                <a:gd name="connsiteX1" fmla="*/ 1332518 w 2849381"/>
                <a:gd name="connsiteY1" fmla="*/ 32147 h 831585"/>
                <a:gd name="connsiteX2" fmla="*/ 2304068 w 2849381"/>
                <a:gd name="connsiteY2" fmla="*/ 13097 h 831585"/>
                <a:gd name="connsiteX3" fmla="*/ 2789843 w 2849381"/>
                <a:gd name="connsiteY3" fmla="*/ 213122 h 831585"/>
                <a:gd name="connsiteX4" fmla="*/ 2808893 w 2849381"/>
                <a:gd name="connsiteY4" fmla="*/ 594122 h 831585"/>
                <a:gd name="connsiteX5" fmla="*/ 2494568 w 2849381"/>
                <a:gd name="connsiteY5" fmla="*/ 756047 h 831585"/>
                <a:gd name="connsiteX6" fmla="*/ 1646843 w 2849381"/>
                <a:gd name="connsiteY6" fmla="*/ 803672 h 831585"/>
                <a:gd name="connsiteX7" fmla="*/ 1246793 w 2849381"/>
                <a:gd name="connsiteY7" fmla="*/ 784622 h 831585"/>
                <a:gd name="connsiteX8" fmla="*/ 113318 w 2849381"/>
                <a:gd name="connsiteY8" fmla="*/ 775097 h 831585"/>
                <a:gd name="connsiteX9" fmla="*/ 189518 w 2849381"/>
                <a:gd name="connsiteY9" fmla="*/ 13097 h 831585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35677 w 2838215"/>
                <a:gd name="connsiteY6" fmla="*/ 803672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49965 w 2838215"/>
                <a:gd name="connsiteY6" fmla="*/ 789384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27318"/>
                <a:gd name="connsiteY0" fmla="*/ 13097 h 837128"/>
                <a:gd name="connsiteX1" fmla="*/ 1321352 w 2827318"/>
                <a:gd name="connsiteY1" fmla="*/ 32147 h 837128"/>
                <a:gd name="connsiteX2" fmla="*/ 2292902 w 2827318"/>
                <a:gd name="connsiteY2" fmla="*/ 13097 h 837128"/>
                <a:gd name="connsiteX3" fmla="*/ 2778677 w 2827318"/>
                <a:gd name="connsiteY3" fmla="*/ 213122 h 837128"/>
                <a:gd name="connsiteX4" fmla="*/ 2797727 w 2827318"/>
                <a:gd name="connsiteY4" fmla="*/ 594122 h 837128"/>
                <a:gd name="connsiteX5" fmla="*/ 2483402 w 2827318"/>
                <a:gd name="connsiteY5" fmla="*/ 756047 h 837128"/>
                <a:gd name="connsiteX6" fmla="*/ 1649965 w 2827318"/>
                <a:gd name="connsiteY6" fmla="*/ 789384 h 837128"/>
                <a:gd name="connsiteX7" fmla="*/ 1064177 w 2827318"/>
                <a:gd name="connsiteY7" fmla="*/ 794147 h 837128"/>
                <a:gd name="connsiteX8" fmla="*/ 102152 w 2827318"/>
                <a:gd name="connsiteY8" fmla="*/ 775097 h 837128"/>
                <a:gd name="connsiteX9" fmla="*/ 178352 w 2827318"/>
                <a:gd name="connsiteY9" fmla="*/ 13097 h 837128"/>
                <a:gd name="connsiteX0" fmla="*/ 178352 w 2807390"/>
                <a:gd name="connsiteY0" fmla="*/ 13097 h 837128"/>
                <a:gd name="connsiteX1" fmla="*/ 1321352 w 2807390"/>
                <a:gd name="connsiteY1" fmla="*/ 32147 h 837128"/>
                <a:gd name="connsiteX2" fmla="*/ 2292902 w 2807390"/>
                <a:gd name="connsiteY2" fmla="*/ 13097 h 837128"/>
                <a:gd name="connsiteX3" fmla="*/ 2778677 w 2807390"/>
                <a:gd name="connsiteY3" fmla="*/ 213122 h 837128"/>
                <a:gd name="connsiteX4" fmla="*/ 2797727 w 2807390"/>
                <a:gd name="connsiteY4" fmla="*/ 594122 h 837128"/>
                <a:gd name="connsiteX5" fmla="*/ 2483402 w 2807390"/>
                <a:gd name="connsiteY5" fmla="*/ 756047 h 837128"/>
                <a:gd name="connsiteX6" fmla="*/ 1649965 w 2807390"/>
                <a:gd name="connsiteY6" fmla="*/ 789384 h 837128"/>
                <a:gd name="connsiteX7" fmla="*/ 1064177 w 2807390"/>
                <a:gd name="connsiteY7" fmla="*/ 794147 h 837128"/>
                <a:gd name="connsiteX8" fmla="*/ 102152 w 2807390"/>
                <a:gd name="connsiteY8" fmla="*/ 775097 h 837128"/>
                <a:gd name="connsiteX9" fmla="*/ 178352 w 2807390"/>
                <a:gd name="connsiteY9" fmla="*/ 13097 h 8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07390" h="837128">
                  <a:moveTo>
                    <a:pt x="178352" y="13097"/>
                  </a:moveTo>
                  <a:cubicBezTo>
                    <a:pt x="400602" y="-25003"/>
                    <a:pt x="968927" y="32147"/>
                    <a:pt x="1321352" y="32147"/>
                  </a:cubicBezTo>
                  <a:cubicBezTo>
                    <a:pt x="1673777" y="32147"/>
                    <a:pt x="2050015" y="-17065"/>
                    <a:pt x="2292902" y="13097"/>
                  </a:cubicBezTo>
                  <a:cubicBezTo>
                    <a:pt x="2535789" y="43259"/>
                    <a:pt x="2726591" y="87710"/>
                    <a:pt x="2778677" y="213122"/>
                  </a:cubicBezTo>
                  <a:cubicBezTo>
                    <a:pt x="2830763" y="338534"/>
                    <a:pt x="2795657" y="465535"/>
                    <a:pt x="2797727" y="594122"/>
                  </a:cubicBezTo>
                  <a:cubicBezTo>
                    <a:pt x="2799797" y="722709"/>
                    <a:pt x="2674696" y="723503"/>
                    <a:pt x="2483402" y="756047"/>
                  </a:cubicBezTo>
                  <a:cubicBezTo>
                    <a:pt x="2292108" y="788591"/>
                    <a:pt x="1886502" y="783034"/>
                    <a:pt x="1649965" y="789384"/>
                  </a:cubicBezTo>
                  <a:cubicBezTo>
                    <a:pt x="1413428" y="795734"/>
                    <a:pt x="1319764" y="798909"/>
                    <a:pt x="1064177" y="794147"/>
                  </a:cubicBezTo>
                  <a:cubicBezTo>
                    <a:pt x="808590" y="789385"/>
                    <a:pt x="249789" y="905272"/>
                    <a:pt x="102152" y="775097"/>
                  </a:cubicBezTo>
                  <a:cubicBezTo>
                    <a:pt x="-45485" y="644922"/>
                    <a:pt x="-43898" y="51197"/>
                    <a:pt x="178352" y="13097"/>
                  </a:cubicBezTo>
                  <a:close/>
                </a:path>
              </a:pathLst>
            </a:custGeom>
            <a:solidFill>
              <a:srgbClr val="C8E2B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CCC99EBA-0A0E-68A3-8276-1674AE4DD5D4}"/>
                </a:ext>
              </a:extLst>
            </p:cNvPr>
            <p:cNvGrpSpPr/>
            <p:nvPr/>
          </p:nvGrpSpPr>
          <p:grpSpPr>
            <a:xfrm>
              <a:off x="1776463" y="75309"/>
              <a:ext cx="9443624" cy="978242"/>
              <a:chOff x="2226832" y="1194825"/>
              <a:chExt cx="7052069" cy="322252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628FEE7D-E80D-126E-663A-C76AD9A7C71C}"/>
                  </a:ext>
                </a:extLst>
              </p:cNvPr>
              <p:cNvSpPr txBox="1"/>
              <p:nvPr/>
            </p:nvSpPr>
            <p:spPr>
              <a:xfrm>
                <a:off x="2227064" y="1204963"/>
                <a:ext cx="7051837" cy="3121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000" b="1" spc="50">
                    <a:ln w="107950" cmpd="sng">
                      <a:solidFill>
                        <a:schemeClr val="bg1"/>
                      </a:solidFill>
                      <a:prstDash val="solid"/>
                    </a:ln>
                    <a:solidFill>
                      <a:srgbClr val="FB040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SVN-SAF" panose="02040603050506020204" pitchFamily="18" charset="0"/>
                    <a:ea typeface="Roboto" panose="02000000000000000000" pitchFamily="2" charset="0"/>
                  </a:rPr>
                  <a:t>Khám phá một số bộ phận trong mạch điện thắp sáng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id="{2744BD54-CD0C-F2AA-F786-E1AC828AF9D1}"/>
                  </a:ext>
                </a:extLst>
              </p:cNvPr>
              <p:cNvSpPr txBox="1"/>
              <p:nvPr/>
            </p:nvSpPr>
            <p:spPr>
              <a:xfrm>
                <a:off x="2226832" y="1194825"/>
                <a:ext cx="6871754" cy="3121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Khám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phá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một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số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bộ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phận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trong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mạch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điện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thắp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sáng</a:t>
                </a:r>
                <a:endPara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endParaRPr>
              </a:p>
            </p:txBody>
          </p:sp>
        </p:grpSp>
      </p:grpSp>
      <p:pic>
        <p:nvPicPr>
          <p:cNvPr id="9" name="Picture 8" descr="A cartoon of a paper plane&#10;&#10;Description automatically generated">
            <a:extLst>
              <a:ext uri="{FF2B5EF4-FFF2-40B4-BE49-F238E27FC236}">
                <a16:creationId xmlns:a16="http://schemas.microsoft.com/office/drawing/2014/main" xmlns="" id="{A905BE79-1705-EE65-8CA6-B59987F7F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3785" l="3390" r="94350">
                        <a14:foregroundMark x1="7910" y1="44068" x2="7910" y2="44068"/>
                        <a14:foregroundMark x1="3390" y1="44068" x2="3390" y2="44068"/>
                        <a14:foregroundMark x1="42373" y1="37288" x2="42373" y2="37288"/>
                        <a14:foregroundMark x1="39548" y1="32768" x2="39548" y2="32768"/>
                        <a14:foregroundMark x1="38418" y1="29944" x2="38418" y2="29944"/>
                        <a14:foregroundMark x1="36723" y1="30508" x2="53672" y2="27684"/>
                        <a14:foregroundMark x1="55932" y1="27684" x2="50847" y2="37288"/>
                        <a14:foregroundMark x1="42373" y1="31638" x2="45763" y2="45763"/>
                        <a14:foregroundMark x1="38418" y1="33898" x2="41808" y2="53107"/>
                        <a14:foregroundMark x1="92090" y1="22599" x2="87571" y2="27119"/>
                        <a14:foregroundMark x1="94915" y1="22599" x2="94915" y2="22599"/>
                        <a14:foregroundMark x1="35028" y1="37853" x2="35028" y2="37853"/>
                        <a14:foregroundMark x1="15411" y1="81316" x2="18849" y2="78795"/>
                        <a14:foregroundMark x1="10734" y1="84746" x2="14483" y2="81996"/>
                        <a14:foregroundMark x1="9605" y1="93785" x2="15539" y2="89100"/>
                        <a14:backgroundMark x1="23164" y1="86441" x2="19209" y2="91525"/>
                        <a14:backgroundMark x1="19774" y1="75141" x2="16949" y2="76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5" y="104405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214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xmlns="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xmlns="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xmlns="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xmlns="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xmlns="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xmlns="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xmlns="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xmlns="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xmlns="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xmlns="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xmlns="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xmlns="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xmlns="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xmlns="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xmlns="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xmlns="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xmlns="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xmlns="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xmlns="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xmlns="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xmlns="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xmlns="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xmlns="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xmlns="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xmlns="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xmlns="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6739638-EEE7-DAE0-4386-4E0E9A3C51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9"/>
          <a:stretch/>
        </p:blipFill>
        <p:spPr>
          <a:xfrm>
            <a:off x="699980" y="2633870"/>
            <a:ext cx="10783115" cy="2586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59627BB-EBAB-3C4A-7576-D4320D4FDA91}"/>
              </a:ext>
            </a:extLst>
          </p:cNvPr>
          <p:cNvSpPr txBox="1"/>
          <p:nvPr/>
        </p:nvSpPr>
        <p:spPr>
          <a:xfrm>
            <a:off x="854338" y="1630042"/>
            <a:ext cx="11513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rPr>
              <a:t>Đèn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rPr>
              <a:t> LED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1396889" y="-63227"/>
            <a:ext cx="10132500" cy="1275802"/>
            <a:chOff x="1396889" y="-63227"/>
            <a:chExt cx="10132500" cy="1275802"/>
          </a:xfrm>
        </p:grpSpPr>
        <p:sp>
          <p:nvSpPr>
            <p:cNvPr id="42" name="Freeform: Shape 11">
              <a:extLst>
                <a:ext uri="{FF2B5EF4-FFF2-40B4-BE49-F238E27FC236}">
                  <a16:creationId xmlns:a16="http://schemas.microsoft.com/office/drawing/2014/main" xmlns="" id="{9D570C5E-2279-8A9E-4735-FBED7BAB2C49}"/>
                </a:ext>
              </a:extLst>
            </p:cNvPr>
            <p:cNvSpPr/>
            <p:nvPr/>
          </p:nvSpPr>
          <p:spPr>
            <a:xfrm>
              <a:off x="1396889" y="-63227"/>
              <a:ext cx="10132500" cy="1275802"/>
            </a:xfrm>
            <a:custGeom>
              <a:avLst/>
              <a:gdLst>
                <a:gd name="connsiteX0" fmla="*/ 183552 w 2843415"/>
                <a:gd name="connsiteY0" fmla="*/ 50494 h 868982"/>
                <a:gd name="connsiteX1" fmla="*/ 1326552 w 2843415"/>
                <a:gd name="connsiteY1" fmla="*/ 69544 h 868982"/>
                <a:gd name="connsiteX2" fmla="*/ 2298102 w 2843415"/>
                <a:gd name="connsiteY2" fmla="*/ 50494 h 868982"/>
                <a:gd name="connsiteX3" fmla="*/ 2783877 w 2843415"/>
                <a:gd name="connsiteY3" fmla="*/ 250519 h 868982"/>
                <a:gd name="connsiteX4" fmla="*/ 2802927 w 2843415"/>
                <a:gd name="connsiteY4" fmla="*/ 631519 h 868982"/>
                <a:gd name="connsiteX5" fmla="*/ 2488602 w 2843415"/>
                <a:gd name="connsiteY5" fmla="*/ 793444 h 868982"/>
                <a:gd name="connsiteX6" fmla="*/ 1640877 w 2843415"/>
                <a:gd name="connsiteY6" fmla="*/ 841069 h 868982"/>
                <a:gd name="connsiteX7" fmla="*/ 1240827 w 2843415"/>
                <a:gd name="connsiteY7" fmla="*/ 822019 h 868982"/>
                <a:gd name="connsiteX8" fmla="*/ 107352 w 2843415"/>
                <a:gd name="connsiteY8" fmla="*/ 812494 h 868982"/>
                <a:gd name="connsiteX9" fmla="*/ 183552 w 2843415"/>
                <a:gd name="connsiteY9" fmla="*/ 50494 h 868982"/>
                <a:gd name="connsiteX0" fmla="*/ 189518 w 2849381"/>
                <a:gd name="connsiteY0" fmla="*/ 13097 h 831585"/>
                <a:gd name="connsiteX1" fmla="*/ 1332518 w 2849381"/>
                <a:gd name="connsiteY1" fmla="*/ 32147 h 831585"/>
                <a:gd name="connsiteX2" fmla="*/ 2304068 w 2849381"/>
                <a:gd name="connsiteY2" fmla="*/ 13097 h 831585"/>
                <a:gd name="connsiteX3" fmla="*/ 2789843 w 2849381"/>
                <a:gd name="connsiteY3" fmla="*/ 213122 h 831585"/>
                <a:gd name="connsiteX4" fmla="*/ 2808893 w 2849381"/>
                <a:gd name="connsiteY4" fmla="*/ 594122 h 831585"/>
                <a:gd name="connsiteX5" fmla="*/ 2494568 w 2849381"/>
                <a:gd name="connsiteY5" fmla="*/ 756047 h 831585"/>
                <a:gd name="connsiteX6" fmla="*/ 1646843 w 2849381"/>
                <a:gd name="connsiteY6" fmla="*/ 803672 h 831585"/>
                <a:gd name="connsiteX7" fmla="*/ 1246793 w 2849381"/>
                <a:gd name="connsiteY7" fmla="*/ 784622 h 831585"/>
                <a:gd name="connsiteX8" fmla="*/ 113318 w 2849381"/>
                <a:gd name="connsiteY8" fmla="*/ 775097 h 831585"/>
                <a:gd name="connsiteX9" fmla="*/ 189518 w 2849381"/>
                <a:gd name="connsiteY9" fmla="*/ 13097 h 831585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35677 w 2838215"/>
                <a:gd name="connsiteY6" fmla="*/ 803672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49965 w 2838215"/>
                <a:gd name="connsiteY6" fmla="*/ 789384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27318"/>
                <a:gd name="connsiteY0" fmla="*/ 13097 h 837128"/>
                <a:gd name="connsiteX1" fmla="*/ 1321352 w 2827318"/>
                <a:gd name="connsiteY1" fmla="*/ 32147 h 837128"/>
                <a:gd name="connsiteX2" fmla="*/ 2292902 w 2827318"/>
                <a:gd name="connsiteY2" fmla="*/ 13097 h 837128"/>
                <a:gd name="connsiteX3" fmla="*/ 2778677 w 2827318"/>
                <a:gd name="connsiteY3" fmla="*/ 213122 h 837128"/>
                <a:gd name="connsiteX4" fmla="*/ 2797727 w 2827318"/>
                <a:gd name="connsiteY4" fmla="*/ 594122 h 837128"/>
                <a:gd name="connsiteX5" fmla="*/ 2483402 w 2827318"/>
                <a:gd name="connsiteY5" fmla="*/ 756047 h 837128"/>
                <a:gd name="connsiteX6" fmla="*/ 1649965 w 2827318"/>
                <a:gd name="connsiteY6" fmla="*/ 789384 h 837128"/>
                <a:gd name="connsiteX7" fmla="*/ 1064177 w 2827318"/>
                <a:gd name="connsiteY7" fmla="*/ 794147 h 837128"/>
                <a:gd name="connsiteX8" fmla="*/ 102152 w 2827318"/>
                <a:gd name="connsiteY8" fmla="*/ 775097 h 837128"/>
                <a:gd name="connsiteX9" fmla="*/ 178352 w 2827318"/>
                <a:gd name="connsiteY9" fmla="*/ 13097 h 837128"/>
                <a:gd name="connsiteX0" fmla="*/ 178352 w 2807390"/>
                <a:gd name="connsiteY0" fmla="*/ 13097 h 837128"/>
                <a:gd name="connsiteX1" fmla="*/ 1321352 w 2807390"/>
                <a:gd name="connsiteY1" fmla="*/ 32147 h 837128"/>
                <a:gd name="connsiteX2" fmla="*/ 2292902 w 2807390"/>
                <a:gd name="connsiteY2" fmla="*/ 13097 h 837128"/>
                <a:gd name="connsiteX3" fmla="*/ 2778677 w 2807390"/>
                <a:gd name="connsiteY3" fmla="*/ 213122 h 837128"/>
                <a:gd name="connsiteX4" fmla="*/ 2797727 w 2807390"/>
                <a:gd name="connsiteY4" fmla="*/ 594122 h 837128"/>
                <a:gd name="connsiteX5" fmla="*/ 2483402 w 2807390"/>
                <a:gd name="connsiteY5" fmla="*/ 756047 h 837128"/>
                <a:gd name="connsiteX6" fmla="*/ 1649965 w 2807390"/>
                <a:gd name="connsiteY6" fmla="*/ 789384 h 837128"/>
                <a:gd name="connsiteX7" fmla="*/ 1064177 w 2807390"/>
                <a:gd name="connsiteY7" fmla="*/ 794147 h 837128"/>
                <a:gd name="connsiteX8" fmla="*/ 102152 w 2807390"/>
                <a:gd name="connsiteY8" fmla="*/ 775097 h 837128"/>
                <a:gd name="connsiteX9" fmla="*/ 178352 w 2807390"/>
                <a:gd name="connsiteY9" fmla="*/ 13097 h 8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07390" h="837128">
                  <a:moveTo>
                    <a:pt x="178352" y="13097"/>
                  </a:moveTo>
                  <a:cubicBezTo>
                    <a:pt x="400602" y="-25003"/>
                    <a:pt x="968927" y="32147"/>
                    <a:pt x="1321352" y="32147"/>
                  </a:cubicBezTo>
                  <a:cubicBezTo>
                    <a:pt x="1673777" y="32147"/>
                    <a:pt x="2050015" y="-17065"/>
                    <a:pt x="2292902" y="13097"/>
                  </a:cubicBezTo>
                  <a:cubicBezTo>
                    <a:pt x="2535789" y="43259"/>
                    <a:pt x="2726591" y="87710"/>
                    <a:pt x="2778677" y="213122"/>
                  </a:cubicBezTo>
                  <a:cubicBezTo>
                    <a:pt x="2830763" y="338534"/>
                    <a:pt x="2795657" y="465535"/>
                    <a:pt x="2797727" y="594122"/>
                  </a:cubicBezTo>
                  <a:cubicBezTo>
                    <a:pt x="2799797" y="722709"/>
                    <a:pt x="2674696" y="723503"/>
                    <a:pt x="2483402" y="756047"/>
                  </a:cubicBezTo>
                  <a:cubicBezTo>
                    <a:pt x="2292108" y="788591"/>
                    <a:pt x="1886502" y="783034"/>
                    <a:pt x="1649965" y="789384"/>
                  </a:cubicBezTo>
                  <a:cubicBezTo>
                    <a:pt x="1413428" y="795734"/>
                    <a:pt x="1319764" y="798909"/>
                    <a:pt x="1064177" y="794147"/>
                  </a:cubicBezTo>
                  <a:cubicBezTo>
                    <a:pt x="808590" y="789385"/>
                    <a:pt x="249789" y="905272"/>
                    <a:pt x="102152" y="775097"/>
                  </a:cubicBezTo>
                  <a:cubicBezTo>
                    <a:pt x="-45485" y="644922"/>
                    <a:pt x="-43898" y="51197"/>
                    <a:pt x="178352" y="13097"/>
                  </a:cubicBezTo>
                  <a:close/>
                </a:path>
              </a:pathLst>
            </a:custGeom>
            <a:solidFill>
              <a:srgbClr val="C8E2B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CCC99EBA-0A0E-68A3-8276-1674AE4DD5D4}"/>
                </a:ext>
              </a:extLst>
            </p:cNvPr>
            <p:cNvGrpSpPr/>
            <p:nvPr/>
          </p:nvGrpSpPr>
          <p:grpSpPr>
            <a:xfrm>
              <a:off x="1776463" y="75309"/>
              <a:ext cx="9443624" cy="978242"/>
              <a:chOff x="2226832" y="1194825"/>
              <a:chExt cx="7052069" cy="322252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628FEE7D-E80D-126E-663A-C76AD9A7C71C}"/>
                  </a:ext>
                </a:extLst>
              </p:cNvPr>
              <p:cNvSpPr txBox="1"/>
              <p:nvPr/>
            </p:nvSpPr>
            <p:spPr>
              <a:xfrm>
                <a:off x="2227064" y="1204963"/>
                <a:ext cx="7051837" cy="3121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000" b="1" spc="50">
                    <a:ln w="107950" cmpd="sng">
                      <a:solidFill>
                        <a:schemeClr val="bg1"/>
                      </a:solidFill>
                      <a:prstDash val="solid"/>
                    </a:ln>
                    <a:solidFill>
                      <a:srgbClr val="FB040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SVN-SAF" panose="02040603050506020204" pitchFamily="18" charset="0"/>
                    <a:ea typeface="Roboto" panose="02000000000000000000" pitchFamily="2" charset="0"/>
                  </a:rPr>
                  <a:t>Khám phá một số bộ phận trong mạch điện thắp sáng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2744BD54-CD0C-F2AA-F786-E1AC828AF9D1}"/>
                  </a:ext>
                </a:extLst>
              </p:cNvPr>
              <p:cNvSpPr txBox="1"/>
              <p:nvPr/>
            </p:nvSpPr>
            <p:spPr>
              <a:xfrm>
                <a:off x="2226832" y="1194825"/>
                <a:ext cx="6871754" cy="3121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Khám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phá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một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số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bộ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phận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trong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mạch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điện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thắp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sáng</a:t>
                </a:r>
                <a:endPara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endParaRPr>
              </a:p>
            </p:txBody>
          </p:sp>
        </p:grpSp>
      </p:grpSp>
      <p:pic>
        <p:nvPicPr>
          <p:cNvPr id="9" name="Picture 8" descr="A cartoon of a paper plane&#10;&#10;Description automatically generated">
            <a:extLst>
              <a:ext uri="{FF2B5EF4-FFF2-40B4-BE49-F238E27FC236}">
                <a16:creationId xmlns:a16="http://schemas.microsoft.com/office/drawing/2014/main" xmlns="" id="{A905BE79-1705-EE65-8CA6-B59987F7F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3785" l="3390" r="94350">
                        <a14:foregroundMark x1="7910" y1="44068" x2="7910" y2="44068"/>
                        <a14:foregroundMark x1="3390" y1="44068" x2="3390" y2="44068"/>
                        <a14:foregroundMark x1="42373" y1="37288" x2="42373" y2="37288"/>
                        <a14:foregroundMark x1="39548" y1="32768" x2="39548" y2="32768"/>
                        <a14:foregroundMark x1="38418" y1="29944" x2="38418" y2="29944"/>
                        <a14:foregroundMark x1="36723" y1="30508" x2="53672" y2="27684"/>
                        <a14:foregroundMark x1="55932" y1="27684" x2="50847" y2="37288"/>
                        <a14:foregroundMark x1="42373" y1="31638" x2="45763" y2="45763"/>
                        <a14:foregroundMark x1="38418" y1="33898" x2="41808" y2="53107"/>
                        <a14:foregroundMark x1="92090" y1="22599" x2="87571" y2="27119"/>
                        <a14:foregroundMark x1="94915" y1="22599" x2="94915" y2="22599"/>
                        <a14:foregroundMark x1="35028" y1="37853" x2="35028" y2="37853"/>
                        <a14:foregroundMark x1="15411" y1="81316" x2="18849" y2="78795"/>
                        <a14:foregroundMark x1="10734" y1="84746" x2="14483" y2="81996"/>
                        <a14:foregroundMark x1="9605" y1="93785" x2="15539" y2="89100"/>
                        <a14:backgroundMark x1="23164" y1="86441" x2="19209" y2="91525"/>
                        <a14:backgroundMark x1="19774" y1="75141" x2="16949" y2="76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5" y="104405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031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xmlns="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xmlns="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xmlns="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xmlns="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xmlns="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xmlns="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xmlns="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xmlns="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xmlns="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xmlns="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xmlns="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xmlns="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xmlns="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xmlns="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xmlns="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xmlns="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xmlns="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xmlns="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xmlns="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xmlns="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xmlns="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xmlns="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xmlns="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xmlns="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xmlns="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xmlns="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749F63-5C58-5936-9DC2-3CB7722CA972}"/>
              </a:ext>
            </a:extLst>
          </p:cNvPr>
          <p:cNvSpPr txBox="1"/>
          <p:nvPr/>
        </p:nvSpPr>
        <p:spPr>
          <a:xfrm>
            <a:off x="1137720" y="1591330"/>
            <a:ext cx="11513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defRPr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endParaRPr lang="en-US" dirty="0"/>
          </a:p>
        </p:txBody>
      </p:sp>
      <p:pic>
        <p:nvPicPr>
          <p:cNvPr id="4" name="Picture 3" descr="A hand holding a tweezers&#10;&#10;Description automatically generated">
            <a:extLst>
              <a:ext uri="{FF2B5EF4-FFF2-40B4-BE49-F238E27FC236}">
                <a16:creationId xmlns:a16="http://schemas.microsoft.com/office/drawing/2014/main" xmlns="" id="{A4662942-3C89-1D87-D570-420A614322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51"/>
          <a:stretch/>
        </p:blipFill>
        <p:spPr>
          <a:xfrm>
            <a:off x="8123541" y="2476789"/>
            <a:ext cx="3462414" cy="2281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DD69D49-0981-6F3F-0415-161CF53830F7}"/>
              </a:ext>
            </a:extLst>
          </p:cNvPr>
          <p:cNvSpPr txBox="1"/>
          <p:nvPr/>
        </p:nvSpPr>
        <p:spPr>
          <a:xfrm>
            <a:off x="1253222" y="6043563"/>
            <a:ext cx="10482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Chân dài </a:t>
            </a:r>
            <a:r>
              <a:rPr lang="x-non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 đèn tiếp xúc với </a:t>
            </a:r>
            <a:r>
              <a:rPr lang="x-non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cực dương</a:t>
            </a:r>
            <a:r>
              <a:rPr lang="x-non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x-none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chân ngắn </a:t>
            </a:r>
            <a:r>
              <a:rPr lang="x-non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 đèn tiếp xúc với </a:t>
            </a:r>
            <a:r>
              <a:rPr lang="x-none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cực âm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5D7155-D5DB-906C-3ED2-37DFCA9DF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21" y="2321030"/>
            <a:ext cx="7559640" cy="2681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3" name="Group 42"/>
          <p:cNvGrpSpPr/>
          <p:nvPr/>
        </p:nvGrpSpPr>
        <p:grpSpPr>
          <a:xfrm>
            <a:off x="1396889" y="-63227"/>
            <a:ext cx="10132500" cy="1275802"/>
            <a:chOff x="1396889" y="-63227"/>
            <a:chExt cx="10132500" cy="1275802"/>
          </a:xfrm>
        </p:grpSpPr>
        <p:sp>
          <p:nvSpPr>
            <p:cNvPr id="44" name="Freeform: Shape 11">
              <a:extLst>
                <a:ext uri="{FF2B5EF4-FFF2-40B4-BE49-F238E27FC236}">
                  <a16:creationId xmlns:a16="http://schemas.microsoft.com/office/drawing/2014/main" xmlns="" id="{9D570C5E-2279-8A9E-4735-FBED7BAB2C49}"/>
                </a:ext>
              </a:extLst>
            </p:cNvPr>
            <p:cNvSpPr/>
            <p:nvPr/>
          </p:nvSpPr>
          <p:spPr>
            <a:xfrm>
              <a:off x="1396889" y="-63227"/>
              <a:ext cx="10132500" cy="1275802"/>
            </a:xfrm>
            <a:custGeom>
              <a:avLst/>
              <a:gdLst>
                <a:gd name="connsiteX0" fmla="*/ 183552 w 2843415"/>
                <a:gd name="connsiteY0" fmla="*/ 50494 h 868982"/>
                <a:gd name="connsiteX1" fmla="*/ 1326552 w 2843415"/>
                <a:gd name="connsiteY1" fmla="*/ 69544 h 868982"/>
                <a:gd name="connsiteX2" fmla="*/ 2298102 w 2843415"/>
                <a:gd name="connsiteY2" fmla="*/ 50494 h 868982"/>
                <a:gd name="connsiteX3" fmla="*/ 2783877 w 2843415"/>
                <a:gd name="connsiteY3" fmla="*/ 250519 h 868982"/>
                <a:gd name="connsiteX4" fmla="*/ 2802927 w 2843415"/>
                <a:gd name="connsiteY4" fmla="*/ 631519 h 868982"/>
                <a:gd name="connsiteX5" fmla="*/ 2488602 w 2843415"/>
                <a:gd name="connsiteY5" fmla="*/ 793444 h 868982"/>
                <a:gd name="connsiteX6" fmla="*/ 1640877 w 2843415"/>
                <a:gd name="connsiteY6" fmla="*/ 841069 h 868982"/>
                <a:gd name="connsiteX7" fmla="*/ 1240827 w 2843415"/>
                <a:gd name="connsiteY7" fmla="*/ 822019 h 868982"/>
                <a:gd name="connsiteX8" fmla="*/ 107352 w 2843415"/>
                <a:gd name="connsiteY8" fmla="*/ 812494 h 868982"/>
                <a:gd name="connsiteX9" fmla="*/ 183552 w 2843415"/>
                <a:gd name="connsiteY9" fmla="*/ 50494 h 868982"/>
                <a:gd name="connsiteX0" fmla="*/ 189518 w 2849381"/>
                <a:gd name="connsiteY0" fmla="*/ 13097 h 831585"/>
                <a:gd name="connsiteX1" fmla="*/ 1332518 w 2849381"/>
                <a:gd name="connsiteY1" fmla="*/ 32147 h 831585"/>
                <a:gd name="connsiteX2" fmla="*/ 2304068 w 2849381"/>
                <a:gd name="connsiteY2" fmla="*/ 13097 h 831585"/>
                <a:gd name="connsiteX3" fmla="*/ 2789843 w 2849381"/>
                <a:gd name="connsiteY3" fmla="*/ 213122 h 831585"/>
                <a:gd name="connsiteX4" fmla="*/ 2808893 w 2849381"/>
                <a:gd name="connsiteY4" fmla="*/ 594122 h 831585"/>
                <a:gd name="connsiteX5" fmla="*/ 2494568 w 2849381"/>
                <a:gd name="connsiteY5" fmla="*/ 756047 h 831585"/>
                <a:gd name="connsiteX6" fmla="*/ 1646843 w 2849381"/>
                <a:gd name="connsiteY6" fmla="*/ 803672 h 831585"/>
                <a:gd name="connsiteX7" fmla="*/ 1246793 w 2849381"/>
                <a:gd name="connsiteY7" fmla="*/ 784622 h 831585"/>
                <a:gd name="connsiteX8" fmla="*/ 113318 w 2849381"/>
                <a:gd name="connsiteY8" fmla="*/ 775097 h 831585"/>
                <a:gd name="connsiteX9" fmla="*/ 189518 w 2849381"/>
                <a:gd name="connsiteY9" fmla="*/ 13097 h 831585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35677 w 2838215"/>
                <a:gd name="connsiteY6" fmla="*/ 803672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49965 w 2838215"/>
                <a:gd name="connsiteY6" fmla="*/ 789384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27318"/>
                <a:gd name="connsiteY0" fmla="*/ 13097 h 837128"/>
                <a:gd name="connsiteX1" fmla="*/ 1321352 w 2827318"/>
                <a:gd name="connsiteY1" fmla="*/ 32147 h 837128"/>
                <a:gd name="connsiteX2" fmla="*/ 2292902 w 2827318"/>
                <a:gd name="connsiteY2" fmla="*/ 13097 h 837128"/>
                <a:gd name="connsiteX3" fmla="*/ 2778677 w 2827318"/>
                <a:gd name="connsiteY3" fmla="*/ 213122 h 837128"/>
                <a:gd name="connsiteX4" fmla="*/ 2797727 w 2827318"/>
                <a:gd name="connsiteY4" fmla="*/ 594122 h 837128"/>
                <a:gd name="connsiteX5" fmla="*/ 2483402 w 2827318"/>
                <a:gd name="connsiteY5" fmla="*/ 756047 h 837128"/>
                <a:gd name="connsiteX6" fmla="*/ 1649965 w 2827318"/>
                <a:gd name="connsiteY6" fmla="*/ 789384 h 837128"/>
                <a:gd name="connsiteX7" fmla="*/ 1064177 w 2827318"/>
                <a:gd name="connsiteY7" fmla="*/ 794147 h 837128"/>
                <a:gd name="connsiteX8" fmla="*/ 102152 w 2827318"/>
                <a:gd name="connsiteY8" fmla="*/ 775097 h 837128"/>
                <a:gd name="connsiteX9" fmla="*/ 178352 w 2827318"/>
                <a:gd name="connsiteY9" fmla="*/ 13097 h 837128"/>
                <a:gd name="connsiteX0" fmla="*/ 178352 w 2807390"/>
                <a:gd name="connsiteY0" fmla="*/ 13097 h 837128"/>
                <a:gd name="connsiteX1" fmla="*/ 1321352 w 2807390"/>
                <a:gd name="connsiteY1" fmla="*/ 32147 h 837128"/>
                <a:gd name="connsiteX2" fmla="*/ 2292902 w 2807390"/>
                <a:gd name="connsiteY2" fmla="*/ 13097 h 837128"/>
                <a:gd name="connsiteX3" fmla="*/ 2778677 w 2807390"/>
                <a:gd name="connsiteY3" fmla="*/ 213122 h 837128"/>
                <a:gd name="connsiteX4" fmla="*/ 2797727 w 2807390"/>
                <a:gd name="connsiteY4" fmla="*/ 594122 h 837128"/>
                <a:gd name="connsiteX5" fmla="*/ 2483402 w 2807390"/>
                <a:gd name="connsiteY5" fmla="*/ 756047 h 837128"/>
                <a:gd name="connsiteX6" fmla="*/ 1649965 w 2807390"/>
                <a:gd name="connsiteY6" fmla="*/ 789384 h 837128"/>
                <a:gd name="connsiteX7" fmla="*/ 1064177 w 2807390"/>
                <a:gd name="connsiteY7" fmla="*/ 794147 h 837128"/>
                <a:gd name="connsiteX8" fmla="*/ 102152 w 2807390"/>
                <a:gd name="connsiteY8" fmla="*/ 775097 h 837128"/>
                <a:gd name="connsiteX9" fmla="*/ 178352 w 2807390"/>
                <a:gd name="connsiteY9" fmla="*/ 13097 h 8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07390" h="837128">
                  <a:moveTo>
                    <a:pt x="178352" y="13097"/>
                  </a:moveTo>
                  <a:cubicBezTo>
                    <a:pt x="400602" y="-25003"/>
                    <a:pt x="968927" y="32147"/>
                    <a:pt x="1321352" y="32147"/>
                  </a:cubicBezTo>
                  <a:cubicBezTo>
                    <a:pt x="1673777" y="32147"/>
                    <a:pt x="2050015" y="-17065"/>
                    <a:pt x="2292902" y="13097"/>
                  </a:cubicBezTo>
                  <a:cubicBezTo>
                    <a:pt x="2535789" y="43259"/>
                    <a:pt x="2726591" y="87710"/>
                    <a:pt x="2778677" y="213122"/>
                  </a:cubicBezTo>
                  <a:cubicBezTo>
                    <a:pt x="2830763" y="338534"/>
                    <a:pt x="2795657" y="465535"/>
                    <a:pt x="2797727" y="594122"/>
                  </a:cubicBezTo>
                  <a:cubicBezTo>
                    <a:pt x="2799797" y="722709"/>
                    <a:pt x="2674696" y="723503"/>
                    <a:pt x="2483402" y="756047"/>
                  </a:cubicBezTo>
                  <a:cubicBezTo>
                    <a:pt x="2292108" y="788591"/>
                    <a:pt x="1886502" y="783034"/>
                    <a:pt x="1649965" y="789384"/>
                  </a:cubicBezTo>
                  <a:cubicBezTo>
                    <a:pt x="1413428" y="795734"/>
                    <a:pt x="1319764" y="798909"/>
                    <a:pt x="1064177" y="794147"/>
                  </a:cubicBezTo>
                  <a:cubicBezTo>
                    <a:pt x="808590" y="789385"/>
                    <a:pt x="249789" y="905272"/>
                    <a:pt x="102152" y="775097"/>
                  </a:cubicBezTo>
                  <a:cubicBezTo>
                    <a:pt x="-45485" y="644922"/>
                    <a:pt x="-43898" y="51197"/>
                    <a:pt x="178352" y="13097"/>
                  </a:cubicBezTo>
                  <a:close/>
                </a:path>
              </a:pathLst>
            </a:custGeom>
            <a:solidFill>
              <a:srgbClr val="C8E2B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CCC99EBA-0A0E-68A3-8276-1674AE4DD5D4}"/>
                </a:ext>
              </a:extLst>
            </p:cNvPr>
            <p:cNvGrpSpPr/>
            <p:nvPr/>
          </p:nvGrpSpPr>
          <p:grpSpPr>
            <a:xfrm>
              <a:off x="1776463" y="75309"/>
              <a:ext cx="9443624" cy="978242"/>
              <a:chOff x="2226832" y="1194825"/>
              <a:chExt cx="7052069" cy="322252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628FEE7D-E80D-126E-663A-C76AD9A7C71C}"/>
                  </a:ext>
                </a:extLst>
              </p:cNvPr>
              <p:cNvSpPr txBox="1"/>
              <p:nvPr/>
            </p:nvSpPr>
            <p:spPr>
              <a:xfrm>
                <a:off x="2227064" y="1204963"/>
                <a:ext cx="7051837" cy="3121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000" b="1" spc="50">
                    <a:ln w="107950" cmpd="sng">
                      <a:solidFill>
                        <a:schemeClr val="bg1"/>
                      </a:solidFill>
                      <a:prstDash val="solid"/>
                    </a:ln>
                    <a:solidFill>
                      <a:srgbClr val="FB040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SVN-SAF" panose="02040603050506020204" pitchFamily="18" charset="0"/>
                    <a:ea typeface="Roboto" panose="02000000000000000000" pitchFamily="2" charset="0"/>
                  </a:rPr>
                  <a:t>Khám phá một số bộ phận trong mạch điện thắp sáng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2744BD54-CD0C-F2AA-F786-E1AC828AF9D1}"/>
                  </a:ext>
                </a:extLst>
              </p:cNvPr>
              <p:cNvSpPr txBox="1"/>
              <p:nvPr/>
            </p:nvSpPr>
            <p:spPr>
              <a:xfrm>
                <a:off x="2226832" y="1194825"/>
                <a:ext cx="6871754" cy="3121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Khám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phá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một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số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bộ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phận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trong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mạch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điện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thắp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sáng</a:t>
                </a:r>
                <a:endPara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endParaRPr>
              </a:p>
            </p:txBody>
          </p:sp>
        </p:grpSp>
      </p:grpSp>
      <p:pic>
        <p:nvPicPr>
          <p:cNvPr id="9" name="Picture 8" descr="A cartoon of a paper plane&#10;&#10;Description automatically generated">
            <a:extLst>
              <a:ext uri="{FF2B5EF4-FFF2-40B4-BE49-F238E27FC236}">
                <a16:creationId xmlns:a16="http://schemas.microsoft.com/office/drawing/2014/main" xmlns="" id="{A905BE79-1705-EE65-8CA6-B59987F7F7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5" b="93785" l="3390" r="94350">
                        <a14:foregroundMark x1="7910" y1="44068" x2="7910" y2="44068"/>
                        <a14:foregroundMark x1="3390" y1="44068" x2="3390" y2="44068"/>
                        <a14:foregroundMark x1="42373" y1="37288" x2="42373" y2="37288"/>
                        <a14:foregroundMark x1="39548" y1="32768" x2="39548" y2="32768"/>
                        <a14:foregroundMark x1="38418" y1="29944" x2="38418" y2="29944"/>
                        <a14:foregroundMark x1="36723" y1="30508" x2="53672" y2="27684"/>
                        <a14:foregroundMark x1="55932" y1="27684" x2="50847" y2="37288"/>
                        <a14:foregroundMark x1="42373" y1="31638" x2="45763" y2="45763"/>
                        <a14:foregroundMark x1="38418" y1="33898" x2="41808" y2="53107"/>
                        <a14:foregroundMark x1="92090" y1="22599" x2="87571" y2="27119"/>
                        <a14:foregroundMark x1="94915" y1="22599" x2="94915" y2="22599"/>
                        <a14:foregroundMark x1="35028" y1="37853" x2="35028" y2="37853"/>
                        <a14:foregroundMark x1="15411" y1="81316" x2="18849" y2="78795"/>
                        <a14:foregroundMark x1="10734" y1="84746" x2="14483" y2="81996"/>
                        <a14:foregroundMark x1="9605" y1="93785" x2="15539" y2="89100"/>
                        <a14:backgroundMark x1="23164" y1="86441" x2="19209" y2="91525"/>
                        <a14:backgroundMark x1="19774" y1="75141" x2="16949" y2="76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5" y="104405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424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xmlns="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xmlns="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xmlns="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xmlns="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xmlns="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xmlns="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xmlns="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xmlns="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xmlns="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xmlns="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xmlns="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xmlns="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xmlns="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xmlns="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xmlns="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xmlns="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xmlns="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xmlns="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xmlns="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xmlns="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xmlns="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xmlns="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xmlns="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xmlns="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xmlns="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xmlns="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B29DF44-60D2-1191-250D-6954677BF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492" y="2338617"/>
            <a:ext cx="6783279" cy="1322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A90CD28-1236-E830-D6D1-8B19652E069A}"/>
              </a:ext>
            </a:extLst>
          </p:cNvPr>
          <p:cNvSpPr txBox="1"/>
          <p:nvPr/>
        </p:nvSpPr>
        <p:spPr>
          <a:xfrm>
            <a:off x="1137720" y="1591330"/>
            <a:ext cx="11513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defRPr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 err="1"/>
              <a:t>Dây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điện</a:t>
            </a:r>
            <a:endParaRPr lang="en-US" dirty="0"/>
          </a:p>
        </p:txBody>
      </p:sp>
      <p:pic>
        <p:nvPicPr>
          <p:cNvPr id="19" name="Picture 18" descr="A roll of copper tape&#10;&#10;Description automatically generated">
            <a:extLst>
              <a:ext uri="{FF2B5EF4-FFF2-40B4-BE49-F238E27FC236}">
                <a16:creationId xmlns:a16="http://schemas.microsoft.com/office/drawing/2014/main" xmlns="" id="{B7A230B7-543E-0755-EA0E-8CFC46BEB4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132" y="3228151"/>
            <a:ext cx="5044878" cy="2904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2" name="Group 41"/>
          <p:cNvGrpSpPr/>
          <p:nvPr/>
        </p:nvGrpSpPr>
        <p:grpSpPr>
          <a:xfrm>
            <a:off x="1396889" y="95799"/>
            <a:ext cx="10132500" cy="1275802"/>
            <a:chOff x="1396889" y="-63227"/>
            <a:chExt cx="10132500" cy="1275802"/>
          </a:xfrm>
        </p:grpSpPr>
        <p:sp>
          <p:nvSpPr>
            <p:cNvPr id="43" name="Freeform: Shape 11">
              <a:extLst>
                <a:ext uri="{FF2B5EF4-FFF2-40B4-BE49-F238E27FC236}">
                  <a16:creationId xmlns:a16="http://schemas.microsoft.com/office/drawing/2014/main" xmlns="" id="{9D570C5E-2279-8A9E-4735-FBED7BAB2C49}"/>
                </a:ext>
              </a:extLst>
            </p:cNvPr>
            <p:cNvSpPr/>
            <p:nvPr/>
          </p:nvSpPr>
          <p:spPr>
            <a:xfrm>
              <a:off x="1396889" y="-63227"/>
              <a:ext cx="10132500" cy="1275802"/>
            </a:xfrm>
            <a:custGeom>
              <a:avLst/>
              <a:gdLst>
                <a:gd name="connsiteX0" fmla="*/ 183552 w 2843415"/>
                <a:gd name="connsiteY0" fmla="*/ 50494 h 868982"/>
                <a:gd name="connsiteX1" fmla="*/ 1326552 w 2843415"/>
                <a:gd name="connsiteY1" fmla="*/ 69544 h 868982"/>
                <a:gd name="connsiteX2" fmla="*/ 2298102 w 2843415"/>
                <a:gd name="connsiteY2" fmla="*/ 50494 h 868982"/>
                <a:gd name="connsiteX3" fmla="*/ 2783877 w 2843415"/>
                <a:gd name="connsiteY3" fmla="*/ 250519 h 868982"/>
                <a:gd name="connsiteX4" fmla="*/ 2802927 w 2843415"/>
                <a:gd name="connsiteY4" fmla="*/ 631519 h 868982"/>
                <a:gd name="connsiteX5" fmla="*/ 2488602 w 2843415"/>
                <a:gd name="connsiteY5" fmla="*/ 793444 h 868982"/>
                <a:gd name="connsiteX6" fmla="*/ 1640877 w 2843415"/>
                <a:gd name="connsiteY6" fmla="*/ 841069 h 868982"/>
                <a:gd name="connsiteX7" fmla="*/ 1240827 w 2843415"/>
                <a:gd name="connsiteY7" fmla="*/ 822019 h 868982"/>
                <a:gd name="connsiteX8" fmla="*/ 107352 w 2843415"/>
                <a:gd name="connsiteY8" fmla="*/ 812494 h 868982"/>
                <a:gd name="connsiteX9" fmla="*/ 183552 w 2843415"/>
                <a:gd name="connsiteY9" fmla="*/ 50494 h 868982"/>
                <a:gd name="connsiteX0" fmla="*/ 189518 w 2849381"/>
                <a:gd name="connsiteY0" fmla="*/ 13097 h 831585"/>
                <a:gd name="connsiteX1" fmla="*/ 1332518 w 2849381"/>
                <a:gd name="connsiteY1" fmla="*/ 32147 h 831585"/>
                <a:gd name="connsiteX2" fmla="*/ 2304068 w 2849381"/>
                <a:gd name="connsiteY2" fmla="*/ 13097 h 831585"/>
                <a:gd name="connsiteX3" fmla="*/ 2789843 w 2849381"/>
                <a:gd name="connsiteY3" fmla="*/ 213122 h 831585"/>
                <a:gd name="connsiteX4" fmla="*/ 2808893 w 2849381"/>
                <a:gd name="connsiteY4" fmla="*/ 594122 h 831585"/>
                <a:gd name="connsiteX5" fmla="*/ 2494568 w 2849381"/>
                <a:gd name="connsiteY5" fmla="*/ 756047 h 831585"/>
                <a:gd name="connsiteX6" fmla="*/ 1646843 w 2849381"/>
                <a:gd name="connsiteY6" fmla="*/ 803672 h 831585"/>
                <a:gd name="connsiteX7" fmla="*/ 1246793 w 2849381"/>
                <a:gd name="connsiteY7" fmla="*/ 784622 h 831585"/>
                <a:gd name="connsiteX8" fmla="*/ 113318 w 2849381"/>
                <a:gd name="connsiteY8" fmla="*/ 775097 h 831585"/>
                <a:gd name="connsiteX9" fmla="*/ 189518 w 2849381"/>
                <a:gd name="connsiteY9" fmla="*/ 13097 h 831585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35677 w 2838215"/>
                <a:gd name="connsiteY6" fmla="*/ 803672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49965 w 2838215"/>
                <a:gd name="connsiteY6" fmla="*/ 789384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27318"/>
                <a:gd name="connsiteY0" fmla="*/ 13097 h 837128"/>
                <a:gd name="connsiteX1" fmla="*/ 1321352 w 2827318"/>
                <a:gd name="connsiteY1" fmla="*/ 32147 h 837128"/>
                <a:gd name="connsiteX2" fmla="*/ 2292902 w 2827318"/>
                <a:gd name="connsiteY2" fmla="*/ 13097 h 837128"/>
                <a:gd name="connsiteX3" fmla="*/ 2778677 w 2827318"/>
                <a:gd name="connsiteY3" fmla="*/ 213122 h 837128"/>
                <a:gd name="connsiteX4" fmla="*/ 2797727 w 2827318"/>
                <a:gd name="connsiteY4" fmla="*/ 594122 h 837128"/>
                <a:gd name="connsiteX5" fmla="*/ 2483402 w 2827318"/>
                <a:gd name="connsiteY5" fmla="*/ 756047 h 837128"/>
                <a:gd name="connsiteX6" fmla="*/ 1649965 w 2827318"/>
                <a:gd name="connsiteY6" fmla="*/ 789384 h 837128"/>
                <a:gd name="connsiteX7" fmla="*/ 1064177 w 2827318"/>
                <a:gd name="connsiteY7" fmla="*/ 794147 h 837128"/>
                <a:gd name="connsiteX8" fmla="*/ 102152 w 2827318"/>
                <a:gd name="connsiteY8" fmla="*/ 775097 h 837128"/>
                <a:gd name="connsiteX9" fmla="*/ 178352 w 2827318"/>
                <a:gd name="connsiteY9" fmla="*/ 13097 h 837128"/>
                <a:gd name="connsiteX0" fmla="*/ 178352 w 2807390"/>
                <a:gd name="connsiteY0" fmla="*/ 13097 h 837128"/>
                <a:gd name="connsiteX1" fmla="*/ 1321352 w 2807390"/>
                <a:gd name="connsiteY1" fmla="*/ 32147 h 837128"/>
                <a:gd name="connsiteX2" fmla="*/ 2292902 w 2807390"/>
                <a:gd name="connsiteY2" fmla="*/ 13097 h 837128"/>
                <a:gd name="connsiteX3" fmla="*/ 2778677 w 2807390"/>
                <a:gd name="connsiteY3" fmla="*/ 213122 h 837128"/>
                <a:gd name="connsiteX4" fmla="*/ 2797727 w 2807390"/>
                <a:gd name="connsiteY4" fmla="*/ 594122 h 837128"/>
                <a:gd name="connsiteX5" fmla="*/ 2483402 w 2807390"/>
                <a:gd name="connsiteY5" fmla="*/ 756047 h 837128"/>
                <a:gd name="connsiteX6" fmla="*/ 1649965 w 2807390"/>
                <a:gd name="connsiteY6" fmla="*/ 789384 h 837128"/>
                <a:gd name="connsiteX7" fmla="*/ 1064177 w 2807390"/>
                <a:gd name="connsiteY7" fmla="*/ 794147 h 837128"/>
                <a:gd name="connsiteX8" fmla="*/ 102152 w 2807390"/>
                <a:gd name="connsiteY8" fmla="*/ 775097 h 837128"/>
                <a:gd name="connsiteX9" fmla="*/ 178352 w 2807390"/>
                <a:gd name="connsiteY9" fmla="*/ 13097 h 8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07390" h="837128">
                  <a:moveTo>
                    <a:pt x="178352" y="13097"/>
                  </a:moveTo>
                  <a:cubicBezTo>
                    <a:pt x="400602" y="-25003"/>
                    <a:pt x="968927" y="32147"/>
                    <a:pt x="1321352" y="32147"/>
                  </a:cubicBezTo>
                  <a:cubicBezTo>
                    <a:pt x="1673777" y="32147"/>
                    <a:pt x="2050015" y="-17065"/>
                    <a:pt x="2292902" y="13097"/>
                  </a:cubicBezTo>
                  <a:cubicBezTo>
                    <a:pt x="2535789" y="43259"/>
                    <a:pt x="2726591" y="87710"/>
                    <a:pt x="2778677" y="213122"/>
                  </a:cubicBezTo>
                  <a:cubicBezTo>
                    <a:pt x="2830763" y="338534"/>
                    <a:pt x="2795657" y="465535"/>
                    <a:pt x="2797727" y="594122"/>
                  </a:cubicBezTo>
                  <a:cubicBezTo>
                    <a:pt x="2799797" y="722709"/>
                    <a:pt x="2674696" y="723503"/>
                    <a:pt x="2483402" y="756047"/>
                  </a:cubicBezTo>
                  <a:cubicBezTo>
                    <a:pt x="2292108" y="788591"/>
                    <a:pt x="1886502" y="783034"/>
                    <a:pt x="1649965" y="789384"/>
                  </a:cubicBezTo>
                  <a:cubicBezTo>
                    <a:pt x="1413428" y="795734"/>
                    <a:pt x="1319764" y="798909"/>
                    <a:pt x="1064177" y="794147"/>
                  </a:cubicBezTo>
                  <a:cubicBezTo>
                    <a:pt x="808590" y="789385"/>
                    <a:pt x="249789" y="905272"/>
                    <a:pt x="102152" y="775097"/>
                  </a:cubicBezTo>
                  <a:cubicBezTo>
                    <a:pt x="-45485" y="644922"/>
                    <a:pt x="-43898" y="51197"/>
                    <a:pt x="178352" y="13097"/>
                  </a:cubicBezTo>
                  <a:close/>
                </a:path>
              </a:pathLst>
            </a:custGeom>
            <a:solidFill>
              <a:srgbClr val="C8E2B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CCC99EBA-0A0E-68A3-8276-1674AE4DD5D4}"/>
                </a:ext>
              </a:extLst>
            </p:cNvPr>
            <p:cNvGrpSpPr/>
            <p:nvPr/>
          </p:nvGrpSpPr>
          <p:grpSpPr>
            <a:xfrm>
              <a:off x="1776463" y="75309"/>
              <a:ext cx="9443624" cy="978242"/>
              <a:chOff x="2226832" y="1194825"/>
              <a:chExt cx="7052069" cy="322252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628FEE7D-E80D-126E-663A-C76AD9A7C71C}"/>
                  </a:ext>
                </a:extLst>
              </p:cNvPr>
              <p:cNvSpPr txBox="1"/>
              <p:nvPr/>
            </p:nvSpPr>
            <p:spPr>
              <a:xfrm>
                <a:off x="2227064" y="1204963"/>
                <a:ext cx="7051837" cy="3121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000" b="1" spc="50">
                    <a:ln w="107950" cmpd="sng">
                      <a:solidFill>
                        <a:schemeClr val="bg1"/>
                      </a:solidFill>
                      <a:prstDash val="solid"/>
                    </a:ln>
                    <a:solidFill>
                      <a:srgbClr val="FB040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SVN-SAF" panose="02040603050506020204" pitchFamily="18" charset="0"/>
                    <a:ea typeface="Roboto" panose="02000000000000000000" pitchFamily="2" charset="0"/>
                  </a:rPr>
                  <a:t>Khám phá một số bộ phận trong mạch điện thắp sáng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2744BD54-CD0C-F2AA-F786-E1AC828AF9D1}"/>
                  </a:ext>
                </a:extLst>
              </p:cNvPr>
              <p:cNvSpPr txBox="1"/>
              <p:nvPr/>
            </p:nvSpPr>
            <p:spPr>
              <a:xfrm>
                <a:off x="2226832" y="1194825"/>
                <a:ext cx="6871754" cy="3121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Khám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phá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một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số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bộ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phận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trong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mạch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điện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thắp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sáng</a:t>
                </a:r>
                <a:endPara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endParaRPr>
              </a:p>
            </p:txBody>
          </p:sp>
        </p:grpSp>
      </p:grpSp>
      <p:pic>
        <p:nvPicPr>
          <p:cNvPr id="9" name="Picture 8" descr="A cartoon of a paper plane&#10;&#10;Description automatically generated">
            <a:extLst>
              <a:ext uri="{FF2B5EF4-FFF2-40B4-BE49-F238E27FC236}">
                <a16:creationId xmlns:a16="http://schemas.microsoft.com/office/drawing/2014/main" xmlns="" id="{A905BE79-1705-EE65-8CA6-B59987F7F7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5" b="93785" l="3390" r="94350">
                        <a14:foregroundMark x1="7910" y1="44068" x2="7910" y2="44068"/>
                        <a14:foregroundMark x1="3390" y1="44068" x2="3390" y2="44068"/>
                        <a14:foregroundMark x1="42373" y1="37288" x2="42373" y2="37288"/>
                        <a14:foregroundMark x1="39548" y1="32768" x2="39548" y2="32768"/>
                        <a14:foregroundMark x1="38418" y1="29944" x2="38418" y2="29944"/>
                        <a14:foregroundMark x1="36723" y1="30508" x2="53672" y2="27684"/>
                        <a14:foregroundMark x1="55932" y1="27684" x2="50847" y2="37288"/>
                        <a14:foregroundMark x1="42373" y1="31638" x2="45763" y2="45763"/>
                        <a14:foregroundMark x1="38418" y1="33898" x2="41808" y2="53107"/>
                        <a14:foregroundMark x1="92090" y1="22599" x2="87571" y2="27119"/>
                        <a14:foregroundMark x1="94915" y1="22599" x2="94915" y2="22599"/>
                        <a14:foregroundMark x1="35028" y1="37853" x2="35028" y2="37853"/>
                        <a14:foregroundMark x1="15411" y1="81316" x2="18849" y2="78795"/>
                        <a14:foregroundMark x1="10734" y1="84746" x2="14483" y2="81996"/>
                        <a14:foregroundMark x1="9605" y1="93785" x2="15539" y2="89100"/>
                        <a14:backgroundMark x1="23164" y1="86441" x2="19209" y2="91525"/>
                        <a14:backgroundMark x1="19774" y1="75141" x2="16949" y2="76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5" y="104405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950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xmlns="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xmlns="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xmlns="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xmlns="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xmlns="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xmlns="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xmlns="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xmlns="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xmlns="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xmlns="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xmlns="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xmlns="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xmlns="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xmlns="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xmlns="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xmlns="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xmlns="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xmlns="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xmlns="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xmlns="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xmlns="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xmlns="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xmlns="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xmlns="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xmlns="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xmlns="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749F63-5C58-5936-9DC2-3CB7722CA972}"/>
              </a:ext>
            </a:extLst>
          </p:cNvPr>
          <p:cNvSpPr txBox="1"/>
          <p:nvPr/>
        </p:nvSpPr>
        <p:spPr>
          <a:xfrm>
            <a:off x="1003847" y="1431663"/>
            <a:ext cx="11513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Trải nghiệm</a:t>
            </a:r>
            <a:endParaRPr lang="vi-VN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117BE82-7843-F674-2B70-E2A2DB753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847" y="1904548"/>
            <a:ext cx="10049092" cy="470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1" name="Group 40"/>
          <p:cNvGrpSpPr/>
          <p:nvPr/>
        </p:nvGrpSpPr>
        <p:grpSpPr>
          <a:xfrm>
            <a:off x="1396889" y="-63227"/>
            <a:ext cx="10132500" cy="1275802"/>
            <a:chOff x="1396889" y="-63227"/>
            <a:chExt cx="10132500" cy="1275802"/>
          </a:xfrm>
        </p:grpSpPr>
        <p:sp>
          <p:nvSpPr>
            <p:cNvPr id="42" name="Freeform: Shape 11">
              <a:extLst>
                <a:ext uri="{FF2B5EF4-FFF2-40B4-BE49-F238E27FC236}">
                  <a16:creationId xmlns:a16="http://schemas.microsoft.com/office/drawing/2014/main" xmlns="" id="{9D570C5E-2279-8A9E-4735-FBED7BAB2C49}"/>
                </a:ext>
              </a:extLst>
            </p:cNvPr>
            <p:cNvSpPr/>
            <p:nvPr/>
          </p:nvSpPr>
          <p:spPr>
            <a:xfrm>
              <a:off x="1396889" y="-63227"/>
              <a:ext cx="10132500" cy="1275802"/>
            </a:xfrm>
            <a:custGeom>
              <a:avLst/>
              <a:gdLst>
                <a:gd name="connsiteX0" fmla="*/ 183552 w 2843415"/>
                <a:gd name="connsiteY0" fmla="*/ 50494 h 868982"/>
                <a:gd name="connsiteX1" fmla="*/ 1326552 w 2843415"/>
                <a:gd name="connsiteY1" fmla="*/ 69544 h 868982"/>
                <a:gd name="connsiteX2" fmla="*/ 2298102 w 2843415"/>
                <a:gd name="connsiteY2" fmla="*/ 50494 h 868982"/>
                <a:gd name="connsiteX3" fmla="*/ 2783877 w 2843415"/>
                <a:gd name="connsiteY3" fmla="*/ 250519 h 868982"/>
                <a:gd name="connsiteX4" fmla="*/ 2802927 w 2843415"/>
                <a:gd name="connsiteY4" fmla="*/ 631519 h 868982"/>
                <a:gd name="connsiteX5" fmla="*/ 2488602 w 2843415"/>
                <a:gd name="connsiteY5" fmla="*/ 793444 h 868982"/>
                <a:gd name="connsiteX6" fmla="*/ 1640877 w 2843415"/>
                <a:gd name="connsiteY6" fmla="*/ 841069 h 868982"/>
                <a:gd name="connsiteX7" fmla="*/ 1240827 w 2843415"/>
                <a:gd name="connsiteY7" fmla="*/ 822019 h 868982"/>
                <a:gd name="connsiteX8" fmla="*/ 107352 w 2843415"/>
                <a:gd name="connsiteY8" fmla="*/ 812494 h 868982"/>
                <a:gd name="connsiteX9" fmla="*/ 183552 w 2843415"/>
                <a:gd name="connsiteY9" fmla="*/ 50494 h 868982"/>
                <a:gd name="connsiteX0" fmla="*/ 189518 w 2849381"/>
                <a:gd name="connsiteY0" fmla="*/ 13097 h 831585"/>
                <a:gd name="connsiteX1" fmla="*/ 1332518 w 2849381"/>
                <a:gd name="connsiteY1" fmla="*/ 32147 h 831585"/>
                <a:gd name="connsiteX2" fmla="*/ 2304068 w 2849381"/>
                <a:gd name="connsiteY2" fmla="*/ 13097 h 831585"/>
                <a:gd name="connsiteX3" fmla="*/ 2789843 w 2849381"/>
                <a:gd name="connsiteY3" fmla="*/ 213122 h 831585"/>
                <a:gd name="connsiteX4" fmla="*/ 2808893 w 2849381"/>
                <a:gd name="connsiteY4" fmla="*/ 594122 h 831585"/>
                <a:gd name="connsiteX5" fmla="*/ 2494568 w 2849381"/>
                <a:gd name="connsiteY5" fmla="*/ 756047 h 831585"/>
                <a:gd name="connsiteX6" fmla="*/ 1646843 w 2849381"/>
                <a:gd name="connsiteY6" fmla="*/ 803672 h 831585"/>
                <a:gd name="connsiteX7" fmla="*/ 1246793 w 2849381"/>
                <a:gd name="connsiteY7" fmla="*/ 784622 h 831585"/>
                <a:gd name="connsiteX8" fmla="*/ 113318 w 2849381"/>
                <a:gd name="connsiteY8" fmla="*/ 775097 h 831585"/>
                <a:gd name="connsiteX9" fmla="*/ 189518 w 2849381"/>
                <a:gd name="connsiteY9" fmla="*/ 13097 h 831585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35677 w 2838215"/>
                <a:gd name="connsiteY6" fmla="*/ 803672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49965 w 2838215"/>
                <a:gd name="connsiteY6" fmla="*/ 789384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27318"/>
                <a:gd name="connsiteY0" fmla="*/ 13097 h 837128"/>
                <a:gd name="connsiteX1" fmla="*/ 1321352 w 2827318"/>
                <a:gd name="connsiteY1" fmla="*/ 32147 h 837128"/>
                <a:gd name="connsiteX2" fmla="*/ 2292902 w 2827318"/>
                <a:gd name="connsiteY2" fmla="*/ 13097 h 837128"/>
                <a:gd name="connsiteX3" fmla="*/ 2778677 w 2827318"/>
                <a:gd name="connsiteY3" fmla="*/ 213122 h 837128"/>
                <a:gd name="connsiteX4" fmla="*/ 2797727 w 2827318"/>
                <a:gd name="connsiteY4" fmla="*/ 594122 h 837128"/>
                <a:gd name="connsiteX5" fmla="*/ 2483402 w 2827318"/>
                <a:gd name="connsiteY5" fmla="*/ 756047 h 837128"/>
                <a:gd name="connsiteX6" fmla="*/ 1649965 w 2827318"/>
                <a:gd name="connsiteY6" fmla="*/ 789384 h 837128"/>
                <a:gd name="connsiteX7" fmla="*/ 1064177 w 2827318"/>
                <a:gd name="connsiteY7" fmla="*/ 794147 h 837128"/>
                <a:gd name="connsiteX8" fmla="*/ 102152 w 2827318"/>
                <a:gd name="connsiteY8" fmla="*/ 775097 h 837128"/>
                <a:gd name="connsiteX9" fmla="*/ 178352 w 2827318"/>
                <a:gd name="connsiteY9" fmla="*/ 13097 h 837128"/>
                <a:gd name="connsiteX0" fmla="*/ 178352 w 2807390"/>
                <a:gd name="connsiteY0" fmla="*/ 13097 h 837128"/>
                <a:gd name="connsiteX1" fmla="*/ 1321352 w 2807390"/>
                <a:gd name="connsiteY1" fmla="*/ 32147 h 837128"/>
                <a:gd name="connsiteX2" fmla="*/ 2292902 w 2807390"/>
                <a:gd name="connsiteY2" fmla="*/ 13097 h 837128"/>
                <a:gd name="connsiteX3" fmla="*/ 2778677 w 2807390"/>
                <a:gd name="connsiteY3" fmla="*/ 213122 h 837128"/>
                <a:gd name="connsiteX4" fmla="*/ 2797727 w 2807390"/>
                <a:gd name="connsiteY4" fmla="*/ 594122 h 837128"/>
                <a:gd name="connsiteX5" fmla="*/ 2483402 w 2807390"/>
                <a:gd name="connsiteY5" fmla="*/ 756047 h 837128"/>
                <a:gd name="connsiteX6" fmla="*/ 1649965 w 2807390"/>
                <a:gd name="connsiteY6" fmla="*/ 789384 h 837128"/>
                <a:gd name="connsiteX7" fmla="*/ 1064177 w 2807390"/>
                <a:gd name="connsiteY7" fmla="*/ 794147 h 837128"/>
                <a:gd name="connsiteX8" fmla="*/ 102152 w 2807390"/>
                <a:gd name="connsiteY8" fmla="*/ 775097 h 837128"/>
                <a:gd name="connsiteX9" fmla="*/ 178352 w 2807390"/>
                <a:gd name="connsiteY9" fmla="*/ 13097 h 8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07390" h="837128">
                  <a:moveTo>
                    <a:pt x="178352" y="13097"/>
                  </a:moveTo>
                  <a:cubicBezTo>
                    <a:pt x="400602" y="-25003"/>
                    <a:pt x="968927" y="32147"/>
                    <a:pt x="1321352" y="32147"/>
                  </a:cubicBezTo>
                  <a:cubicBezTo>
                    <a:pt x="1673777" y="32147"/>
                    <a:pt x="2050015" y="-17065"/>
                    <a:pt x="2292902" y="13097"/>
                  </a:cubicBezTo>
                  <a:cubicBezTo>
                    <a:pt x="2535789" y="43259"/>
                    <a:pt x="2726591" y="87710"/>
                    <a:pt x="2778677" y="213122"/>
                  </a:cubicBezTo>
                  <a:cubicBezTo>
                    <a:pt x="2830763" y="338534"/>
                    <a:pt x="2795657" y="465535"/>
                    <a:pt x="2797727" y="594122"/>
                  </a:cubicBezTo>
                  <a:cubicBezTo>
                    <a:pt x="2799797" y="722709"/>
                    <a:pt x="2674696" y="723503"/>
                    <a:pt x="2483402" y="756047"/>
                  </a:cubicBezTo>
                  <a:cubicBezTo>
                    <a:pt x="2292108" y="788591"/>
                    <a:pt x="1886502" y="783034"/>
                    <a:pt x="1649965" y="789384"/>
                  </a:cubicBezTo>
                  <a:cubicBezTo>
                    <a:pt x="1413428" y="795734"/>
                    <a:pt x="1319764" y="798909"/>
                    <a:pt x="1064177" y="794147"/>
                  </a:cubicBezTo>
                  <a:cubicBezTo>
                    <a:pt x="808590" y="789385"/>
                    <a:pt x="249789" y="905272"/>
                    <a:pt x="102152" y="775097"/>
                  </a:cubicBezTo>
                  <a:cubicBezTo>
                    <a:pt x="-45485" y="644922"/>
                    <a:pt x="-43898" y="51197"/>
                    <a:pt x="178352" y="13097"/>
                  </a:cubicBezTo>
                  <a:close/>
                </a:path>
              </a:pathLst>
            </a:custGeom>
            <a:solidFill>
              <a:srgbClr val="C8E2B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CCC99EBA-0A0E-68A3-8276-1674AE4DD5D4}"/>
                </a:ext>
              </a:extLst>
            </p:cNvPr>
            <p:cNvGrpSpPr/>
            <p:nvPr/>
          </p:nvGrpSpPr>
          <p:grpSpPr>
            <a:xfrm>
              <a:off x="1776463" y="75309"/>
              <a:ext cx="9443624" cy="978242"/>
              <a:chOff x="2226832" y="1194825"/>
              <a:chExt cx="7052069" cy="322252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628FEE7D-E80D-126E-663A-C76AD9A7C71C}"/>
                  </a:ext>
                </a:extLst>
              </p:cNvPr>
              <p:cNvSpPr txBox="1"/>
              <p:nvPr/>
            </p:nvSpPr>
            <p:spPr>
              <a:xfrm>
                <a:off x="2227064" y="1204963"/>
                <a:ext cx="7051837" cy="3121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000" b="1" spc="50">
                    <a:ln w="107950" cmpd="sng">
                      <a:solidFill>
                        <a:schemeClr val="bg1"/>
                      </a:solidFill>
                      <a:prstDash val="solid"/>
                    </a:ln>
                    <a:solidFill>
                      <a:srgbClr val="FB040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SVN-SAF" panose="02040603050506020204" pitchFamily="18" charset="0"/>
                    <a:ea typeface="Roboto" panose="02000000000000000000" pitchFamily="2" charset="0"/>
                  </a:rPr>
                  <a:t>Khám phá một số bộ phận trong mạch điện thắp sáng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2744BD54-CD0C-F2AA-F786-E1AC828AF9D1}"/>
                  </a:ext>
                </a:extLst>
              </p:cNvPr>
              <p:cNvSpPr txBox="1"/>
              <p:nvPr/>
            </p:nvSpPr>
            <p:spPr>
              <a:xfrm>
                <a:off x="2226832" y="1194825"/>
                <a:ext cx="6871754" cy="3121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Khám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phá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một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số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bộ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phận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trong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mạch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điện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thắp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sáng</a:t>
                </a:r>
                <a:endPara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endParaRPr>
              </a:p>
            </p:txBody>
          </p:sp>
        </p:grpSp>
      </p:grpSp>
      <p:pic>
        <p:nvPicPr>
          <p:cNvPr id="9" name="Picture 8" descr="A cartoon of a paper plane&#10;&#10;Description automatically generated">
            <a:extLst>
              <a:ext uri="{FF2B5EF4-FFF2-40B4-BE49-F238E27FC236}">
                <a16:creationId xmlns:a16="http://schemas.microsoft.com/office/drawing/2014/main" xmlns="" id="{A905BE79-1705-EE65-8CA6-B59987F7F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3785" l="3390" r="94350">
                        <a14:foregroundMark x1="7910" y1="44068" x2="7910" y2="44068"/>
                        <a14:foregroundMark x1="3390" y1="44068" x2="3390" y2="44068"/>
                        <a14:foregroundMark x1="42373" y1="37288" x2="42373" y2="37288"/>
                        <a14:foregroundMark x1="39548" y1="32768" x2="39548" y2="32768"/>
                        <a14:foregroundMark x1="38418" y1="29944" x2="38418" y2="29944"/>
                        <a14:foregroundMark x1="36723" y1="30508" x2="53672" y2="27684"/>
                        <a14:foregroundMark x1="55932" y1="27684" x2="50847" y2="37288"/>
                        <a14:foregroundMark x1="42373" y1="31638" x2="45763" y2="45763"/>
                        <a14:foregroundMark x1="38418" y1="33898" x2="41808" y2="53107"/>
                        <a14:foregroundMark x1="92090" y1="22599" x2="87571" y2="27119"/>
                        <a14:foregroundMark x1="94915" y1="22599" x2="94915" y2="22599"/>
                        <a14:foregroundMark x1="35028" y1="37853" x2="35028" y2="37853"/>
                        <a14:foregroundMark x1="15411" y1="81316" x2="18849" y2="78795"/>
                        <a14:foregroundMark x1="10734" y1="84746" x2="14483" y2="81996"/>
                        <a14:foregroundMark x1="9605" y1="93785" x2="15539" y2="89100"/>
                        <a14:backgroundMark x1="23164" y1="86441" x2="19209" y2="91525"/>
                        <a14:backgroundMark x1="19774" y1="75141" x2="16949" y2="76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5" y="104405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920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xmlns="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xmlns="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xmlns="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xmlns="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xmlns="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xmlns="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xmlns="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xmlns="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xmlns="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xmlns="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xmlns="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xmlns="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xmlns="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xmlns="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xmlns="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xmlns="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xmlns="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xmlns="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xmlns="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xmlns="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xmlns="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xmlns="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xmlns="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xmlns="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xmlns="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xmlns="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A90CD28-1236-E830-D6D1-8B19652E069A}"/>
              </a:ext>
            </a:extLst>
          </p:cNvPr>
          <p:cNvSpPr txBox="1"/>
          <p:nvPr/>
        </p:nvSpPr>
        <p:spPr>
          <a:xfrm>
            <a:off x="812800" y="2061286"/>
            <a:ext cx="103506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defRPr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6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sz="6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6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416767" y="0"/>
            <a:ext cx="10132500" cy="1275802"/>
            <a:chOff x="1396889" y="-63227"/>
            <a:chExt cx="10132500" cy="1275802"/>
          </a:xfrm>
        </p:grpSpPr>
        <p:sp>
          <p:nvSpPr>
            <p:cNvPr id="41" name="Freeform: Shape 11">
              <a:extLst>
                <a:ext uri="{FF2B5EF4-FFF2-40B4-BE49-F238E27FC236}">
                  <a16:creationId xmlns:a16="http://schemas.microsoft.com/office/drawing/2014/main" xmlns="" id="{9D570C5E-2279-8A9E-4735-FBED7BAB2C49}"/>
                </a:ext>
              </a:extLst>
            </p:cNvPr>
            <p:cNvSpPr/>
            <p:nvPr/>
          </p:nvSpPr>
          <p:spPr>
            <a:xfrm>
              <a:off x="1396889" y="-63227"/>
              <a:ext cx="10132500" cy="1275802"/>
            </a:xfrm>
            <a:custGeom>
              <a:avLst/>
              <a:gdLst>
                <a:gd name="connsiteX0" fmla="*/ 183552 w 2843415"/>
                <a:gd name="connsiteY0" fmla="*/ 50494 h 868982"/>
                <a:gd name="connsiteX1" fmla="*/ 1326552 w 2843415"/>
                <a:gd name="connsiteY1" fmla="*/ 69544 h 868982"/>
                <a:gd name="connsiteX2" fmla="*/ 2298102 w 2843415"/>
                <a:gd name="connsiteY2" fmla="*/ 50494 h 868982"/>
                <a:gd name="connsiteX3" fmla="*/ 2783877 w 2843415"/>
                <a:gd name="connsiteY3" fmla="*/ 250519 h 868982"/>
                <a:gd name="connsiteX4" fmla="*/ 2802927 w 2843415"/>
                <a:gd name="connsiteY4" fmla="*/ 631519 h 868982"/>
                <a:gd name="connsiteX5" fmla="*/ 2488602 w 2843415"/>
                <a:gd name="connsiteY5" fmla="*/ 793444 h 868982"/>
                <a:gd name="connsiteX6" fmla="*/ 1640877 w 2843415"/>
                <a:gd name="connsiteY6" fmla="*/ 841069 h 868982"/>
                <a:gd name="connsiteX7" fmla="*/ 1240827 w 2843415"/>
                <a:gd name="connsiteY7" fmla="*/ 822019 h 868982"/>
                <a:gd name="connsiteX8" fmla="*/ 107352 w 2843415"/>
                <a:gd name="connsiteY8" fmla="*/ 812494 h 868982"/>
                <a:gd name="connsiteX9" fmla="*/ 183552 w 2843415"/>
                <a:gd name="connsiteY9" fmla="*/ 50494 h 868982"/>
                <a:gd name="connsiteX0" fmla="*/ 189518 w 2849381"/>
                <a:gd name="connsiteY0" fmla="*/ 13097 h 831585"/>
                <a:gd name="connsiteX1" fmla="*/ 1332518 w 2849381"/>
                <a:gd name="connsiteY1" fmla="*/ 32147 h 831585"/>
                <a:gd name="connsiteX2" fmla="*/ 2304068 w 2849381"/>
                <a:gd name="connsiteY2" fmla="*/ 13097 h 831585"/>
                <a:gd name="connsiteX3" fmla="*/ 2789843 w 2849381"/>
                <a:gd name="connsiteY3" fmla="*/ 213122 h 831585"/>
                <a:gd name="connsiteX4" fmla="*/ 2808893 w 2849381"/>
                <a:gd name="connsiteY4" fmla="*/ 594122 h 831585"/>
                <a:gd name="connsiteX5" fmla="*/ 2494568 w 2849381"/>
                <a:gd name="connsiteY5" fmla="*/ 756047 h 831585"/>
                <a:gd name="connsiteX6" fmla="*/ 1646843 w 2849381"/>
                <a:gd name="connsiteY6" fmla="*/ 803672 h 831585"/>
                <a:gd name="connsiteX7" fmla="*/ 1246793 w 2849381"/>
                <a:gd name="connsiteY7" fmla="*/ 784622 h 831585"/>
                <a:gd name="connsiteX8" fmla="*/ 113318 w 2849381"/>
                <a:gd name="connsiteY8" fmla="*/ 775097 h 831585"/>
                <a:gd name="connsiteX9" fmla="*/ 189518 w 2849381"/>
                <a:gd name="connsiteY9" fmla="*/ 13097 h 831585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35677 w 2838215"/>
                <a:gd name="connsiteY6" fmla="*/ 803672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49965 w 2838215"/>
                <a:gd name="connsiteY6" fmla="*/ 789384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27318"/>
                <a:gd name="connsiteY0" fmla="*/ 13097 h 837128"/>
                <a:gd name="connsiteX1" fmla="*/ 1321352 w 2827318"/>
                <a:gd name="connsiteY1" fmla="*/ 32147 h 837128"/>
                <a:gd name="connsiteX2" fmla="*/ 2292902 w 2827318"/>
                <a:gd name="connsiteY2" fmla="*/ 13097 h 837128"/>
                <a:gd name="connsiteX3" fmla="*/ 2778677 w 2827318"/>
                <a:gd name="connsiteY3" fmla="*/ 213122 h 837128"/>
                <a:gd name="connsiteX4" fmla="*/ 2797727 w 2827318"/>
                <a:gd name="connsiteY4" fmla="*/ 594122 h 837128"/>
                <a:gd name="connsiteX5" fmla="*/ 2483402 w 2827318"/>
                <a:gd name="connsiteY5" fmla="*/ 756047 h 837128"/>
                <a:gd name="connsiteX6" fmla="*/ 1649965 w 2827318"/>
                <a:gd name="connsiteY6" fmla="*/ 789384 h 837128"/>
                <a:gd name="connsiteX7" fmla="*/ 1064177 w 2827318"/>
                <a:gd name="connsiteY7" fmla="*/ 794147 h 837128"/>
                <a:gd name="connsiteX8" fmla="*/ 102152 w 2827318"/>
                <a:gd name="connsiteY8" fmla="*/ 775097 h 837128"/>
                <a:gd name="connsiteX9" fmla="*/ 178352 w 2827318"/>
                <a:gd name="connsiteY9" fmla="*/ 13097 h 837128"/>
                <a:gd name="connsiteX0" fmla="*/ 178352 w 2807390"/>
                <a:gd name="connsiteY0" fmla="*/ 13097 h 837128"/>
                <a:gd name="connsiteX1" fmla="*/ 1321352 w 2807390"/>
                <a:gd name="connsiteY1" fmla="*/ 32147 h 837128"/>
                <a:gd name="connsiteX2" fmla="*/ 2292902 w 2807390"/>
                <a:gd name="connsiteY2" fmla="*/ 13097 h 837128"/>
                <a:gd name="connsiteX3" fmla="*/ 2778677 w 2807390"/>
                <a:gd name="connsiteY3" fmla="*/ 213122 h 837128"/>
                <a:gd name="connsiteX4" fmla="*/ 2797727 w 2807390"/>
                <a:gd name="connsiteY4" fmla="*/ 594122 h 837128"/>
                <a:gd name="connsiteX5" fmla="*/ 2483402 w 2807390"/>
                <a:gd name="connsiteY5" fmla="*/ 756047 h 837128"/>
                <a:gd name="connsiteX6" fmla="*/ 1649965 w 2807390"/>
                <a:gd name="connsiteY6" fmla="*/ 789384 h 837128"/>
                <a:gd name="connsiteX7" fmla="*/ 1064177 w 2807390"/>
                <a:gd name="connsiteY7" fmla="*/ 794147 h 837128"/>
                <a:gd name="connsiteX8" fmla="*/ 102152 w 2807390"/>
                <a:gd name="connsiteY8" fmla="*/ 775097 h 837128"/>
                <a:gd name="connsiteX9" fmla="*/ 178352 w 2807390"/>
                <a:gd name="connsiteY9" fmla="*/ 13097 h 8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07390" h="837128">
                  <a:moveTo>
                    <a:pt x="178352" y="13097"/>
                  </a:moveTo>
                  <a:cubicBezTo>
                    <a:pt x="400602" y="-25003"/>
                    <a:pt x="968927" y="32147"/>
                    <a:pt x="1321352" y="32147"/>
                  </a:cubicBezTo>
                  <a:cubicBezTo>
                    <a:pt x="1673777" y="32147"/>
                    <a:pt x="2050015" y="-17065"/>
                    <a:pt x="2292902" y="13097"/>
                  </a:cubicBezTo>
                  <a:cubicBezTo>
                    <a:pt x="2535789" y="43259"/>
                    <a:pt x="2726591" y="87710"/>
                    <a:pt x="2778677" y="213122"/>
                  </a:cubicBezTo>
                  <a:cubicBezTo>
                    <a:pt x="2830763" y="338534"/>
                    <a:pt x="2795657" y="465535"/>
                    <a:pt x="2797727" y="594122"/>
                  </a:cubicBezTo>
                  <a:cubicBezTo>
                    <a:pt x="2799797" y="722709"/>
                    <a:pt x="2674696" y="723503"/>
                    <a:pt x="2483402" y="756047"/>
                  </a:cubicBezTo>
                  <a:cubicBezTo>
                    <a:pt x="2292108" y="788591"/>
                    <a:pt x="1886502" y="783034"/>
                    <a:pt x="1649965" y="789384"/>
                  </a:cubicBezTo>
                  <a:cubicBezTo>
                    <a:pt x="1413428" y="795734"/>
                    <a:pt x="1319764" y="798909"/>
                    <a:pt x="1064177" y="794147"/>
                  </a:cubicBezTo>
                  <a:cubicBezTo>
                    <a:pt x="808590" y="789385"/>
                    <a:pt x="249789" y="905272"/>
                    <a:pt x="102152" y="775097"/>
                  </a:cubicBezTo>
                  <a:cubicBezTo>
                    <a:pt x="-45485" y="644922"/>
                    <a:pt x="-43898" y="51197"/>
                    <a:pt x="178352" y="13097"/>
                  </a:cubicBezTo>
                  <a:close/>
                </a:path>
              </a:pathLst>
            </a:custGeom>
            <a:solidFill>
              <a:srgbClr val="C8E2B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CCC99EBA-0A0E-68A3-8276-1674AE4DD5D4}"/>
                </a:ext>
              </a:extLst>
            </p:cNvPr>
            <p:cNvGrpSpPr/>
            <p:nvPr/>
          </p:nvGrpSpPr>
          <p:grpSpPr>
            <a:xfrm>
              <a:off x="1776463" y="75309"/>
              <a:ext cx="9443624" cy="978242"/>
              <a:chOff x="2226832" y="1194825"/>
              <a:chExt cx="7052069" cy="322252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628FEE7D-E80D-126E-663A-C76AD9A7C71C}"/>
                  </a:ext>
                </a:extLst>
              </p:cNvPr>
              <p:cNvSpPr txBox="1"/>
              <p:nvPr/>
            </p:nvSpPr>
            <p:spPr>
              <a:xfrm>
                <a:off x="2227064" y="1204963"/>
                <a:ext cx="7051837" cy="3121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000" b="1" spc="50">
                    <a:ln w="107950" cmpd="sng">
                      <a:solidFill>
                        <a:schemeClr val="bg1"/>
                      </a:solidFill>
                      <a:prstDash val="solid"/>
                    </a:ln>
                    <a:solidFill>
                      <a:srgbClr val="FB040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SVN-SAF" panose="02040603050506020204" pitchFamily="18" charset="0"/>
                    <a:ea typeface="Roboto" panose="02000000000000000000" pitchFamily="2" charset="0"/>
                  </a:rPr>
                  <a:t>Khám phá một số bộ phận trong mạch điện thắp sáng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2744BD54-CD0C-F2AA-F786-E1AC828AF9D1}"/>
                  </a:ext>
                </a:extLst>
              </p:cNvPr>
              <p:cNvSpPr txBox="1"/>
              <p:nvPr/>
            </p:nvSpPr>
            <p:spPr>
              <a:xfrm>
                <a:off x="2226832" y="1194825"/>
                <a:ext cx="6871754" cy="3121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Khám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phá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một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số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bộ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phận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trong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mạch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điện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thắp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sáng</a:t>
                </a:r>
                <a:endPara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endParaRPr>
              </a:p>
            </p:txBody>
          </p:sp>
        </p:grpSp>
      </p:grpSp>
      <p:pic>
        <p:nvPicPr>
          <p:cNvPr id="9" name="Picture 8" descr="A cartoon of a paper plane&#10;&#10;Description automatically generated">
            <a:extLst>
              <a:ext uri="{FF2B5EF4-FFF2-40B4-BE49-F238E27FC236}">
                <a16:creationId xmlns:a16="http://schemas.microsoft.com/office/drawing/2014/main" xmlns="" id="{A905BE79-1705-EE65-8CA6-B59987F7F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5" b="93785" l="3390" r="94350">
                        <a14:foregroundMark x1="7910" y1="44068" x2="7910" y2="44068"/>
                        <a14:foregroundMark x1="3390" y1="44068" x2="3390" y2="44068"/>
                        <a14:foregroundMark x1="42373" y1="37288" x2="42373" y2="37288"/>
                        <a14:foregroundMark x1="39548" y1="32768" x2="39548" y2="32768"/>
                        <a14:foregroundMark x1="38418" y1="29944" x2="38418" y2="29944"/>
                        <a14:foregroundMark x1="36723" y1="30508" x2="53672" y2="27684"/>
                        <a14:foregroundMark x1="55932" y1="27684" x2="50847" y2="37288"/>
                        <a14:foregroundMark x1="42373" y1="31638" x2="45763" y2="45763"/>
                        <a14:foregroundMark x1="38418" y1="33898" x2="41808" y2="53107"/>
                        <a14:foregroundMark x1="92090" y1="22599" x2="87571" y2="27119"/>
                        <a14:foregroundMark x1="94915" y1="22599" x2="94915" y2="22599"/>
                        <a14:foregroundMark x1="35028" y1="37853" x2="35028" y2="37853"/>
                        <a14:foregroundMark x1="15411" y1="81316" x2="18849" y2="78795"/>
                        <a14:foregroundMark x1="10734" y1="84746" x2="14483" y2="81996"/>
                        <a14:foregroundMark x1="9605" y1="93785" x2="15539" y2="89100"/>
                        <a14:backgroundMark x1="23164" y1="86441" x2="19209" y2="91525"/>
                        <a14:backgroundMark x1="19774" y1="75141" x2="16949" y2="76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5" y="104405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87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CD4189A-C97C-4EE7-9597-92368EE62415}"/>
              </a:ext>
            </a:extLst>
          </p:cNvPr>
          <p:cNvSpPr/>
          <p:nvPr/>
        </p:nvSpPr>
        <p:spPr>
          <a:xfrm>
            <a:off x="201872" y="188509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dirty="0">
                <a:solidFill>
                  <a:prstClr val="white"/>
                </a:solidFill>
              </a:rPr>
              <a:t>Khi mùa đông chuyển sang mùa xuân, thời tiết chuyển từ lạnh buốt sang se se lạnh và đôi khi nóng bức; cỏ cây chuyển từ rụng lá, không có lá, cây bị đóng băng thành cây cỏ phát triển, đâm chồi nảy lộc, lá non mọc nhiều hơn.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AutoShape 2" descr="Đặc điểm khí hậu các mùa ở Việt Nam như thế nào? - Tin tức">
            <a:extLst>
              <a:ext uri="{FF2B5EF4-FFF2-40B4-BE49-F238E27FC236}">
                <a16:creationId xmlns:a16="http://schemas.microsoft.com/office/drawing/2014/main" xmlns="" id="{3EB59159-BBB6-2921-1705-DABF1AD7D9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25757" y="208722"/>
            <a:ext cx="7225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Thứ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hai</a:t>
            </a: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ngày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</a:t>
            </a: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tháng 11 năm 2024</a:t>
            </a:r>
            <a:endParaRPr lang="en-US" sz="28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6530" y="1202634"/>
            <a:ext cx="2216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Bài học stem: </a:t>
            </a:r>
            <a:endParaRPr lang="en-US" sz="2800" dirty="0">
              <a:solidFill>
                <a:prstClr val="black"/>
              </a:solidFill>
              <a:latin typeface="Freestyle Script" panose="030804020302050B0404" pitchFamily="66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75253" y="1607419"/>
            <a:ext cx="1621438" cy="272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6740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xmlns="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xmlns="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xmlns="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xmlns="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xmlns="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xmlns="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xmlns="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xmlns="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xmlns="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xmlns="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xmlns="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xmlns="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xmlns="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xmlns="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xmlns="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xmlns="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xmlns="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xmlns="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xmlns="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xmlns="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xmlns="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xmlns="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xmlns="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xmlns="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xmlns="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xmlns="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A90CD28-1236-E830-D6D1-8B19652E069A}"/>
              </a:ext>
            </a:extLst>
          </p:cNvPr>
          <p:cNvSpPr txBox="1"/>
          <p:nvPr/>
        </p:nvSpPr>
        <p:spPr>
          <a:xfrm>
            <a:off x="1149946" y="1520341"/>
            <a:ext cx="41774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defRPr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FD5D521-1B1E-9C18-B5B6-CCAD64BD1E32}"/>
              </a:ext>
            </a:extLst>
          </p:cNvPr>
          <p:cNvGrpSpPr/>
          <p:nvPr/>
        </p:nvGrpSpPr>
        <p:grpSpPr>
          <a:xfrm>
            <a:off x="997566" y="2751623"/>
            <a:ext cx="4692791" cy="3929352"/>
            <a:chOff x="997566" y="2751623"/>
            <a:chExt cx="4692791" cy="3929352"/>
          </a:xfrm>
        </p:grpSpPr>
        <p:pic>
          <p:nvPicPr>
            <p:cNvPr id="1028" name="Picture 4" descr="Băng Keo 2 Mặt Trắng 1F2 - Mr Keo">
              <a:extLst>
                <a:ext uri="{FF2B5EF4-FFF2-40B4-BE49-F238E27FC236}">
                  <a16:creationId xmlns:a16="http://schemas.microsoft.com/office/drawing/2014/main" xmlns="" id="{99A8DCCC-6B2C-FA15-5ADC-54F090515B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4" t="60036" r="32816"/>
            <a:stretch/>
          </p:blipFill>
          <p:spPr bwMode="auto">
            <a:xfrm>
              <a:off x="997566" y="2751623"/>
              <a:ext cx="4692791" cy="3187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5C8339D6-CAAE-0DA0-5B0E-BC9A0E079D02}"/>
                </a:ext>
              </a:extLst>
            </p:cNvPr>
            <p:cNvSpPr txBox="1"/>
            <p:nvPr/>
          </p:nvSpPr>
          <p:spPr>
            <a:xfrm>
              <a:off x="1455408" y="6096200"/>
              <a:ext cx="33387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spcBef>
                  <a:spcPts val="600"/>
                </a:spcBef>
                <a:spcAft>
                  <a:spcPts val="600"/>
                </a:spcAft>
                <a:buClr>
                  <a:srgbClr val="FF0000"/>
                </a:buClr>
                <a:defRPr sz="32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ctr"/>
              <a:r>
                <a:rPr lang="en-US" b="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Băng</a:t>
              </a:r>
              <a:r>
                <a:rPr lang="en-US" b="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dính</a:t>
              </a:r>
              <a:r>
                <a:rPr lang="en-US" b="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b="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endParaRPr lang="en-US" b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20D2B3D-99DE-F6C9-2486-321665044B4D}"/>
              </a:ext>
            </a:extLst>
          </p:cNvPr>
          <p:cNvGrpSpPr/>
          <p:nvPr/>
        </p:nvGrpSpPr>
        <p:grpSpPr>
          <a:xfrm>
            <a:off x="5851283" y="1132827"/>
            <a:ext cx="5693469" cy="5532617"/>
            <a:chOff x="5851283" y="1132827"/>
            <a:chExt cx="5693469" cy="5532617"/>
          </a:xfrm>
        </p:grpSpPr>
        <p:pic>
          <p:nvPicPr>
            <p:cNvPr id="1026" name="Picture 2" descr="Giấy nhôm giấy bạc nướng an toàn cuộn 30x10m - Khác | VinMart.co">
              <a:extLst>
                <a:ext uri="{FF2B5EF4-FFF2-40B4-BE49-F238E27FC236}">
                  <a16:creationId xmlns:a16="http://schemas.microsoft.com/office/drawing/2014/main" xmlns="" id="{9F816E4B-E76B-6624-6609-ACA58F41B6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93" t="16558" b="8642"/>
            <a:stretch/>
          </p:blipFill>
          <p:spPr bwMode="auto">
            <a:xfrm>
              <a:off x="5851283" y="1132827"/>
              <a:ext cx="5693469" cy="4900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A37C5386-12F1-A708-1AE4-B5A22F5C382F}"/>
                </a:ext>
              </a:extLst>
            </p:cNvPr>
            <p:cNvSpPr txBox="1"/>
            <p:nvPr/>
          </p:nvSpPr>
          <p:spPr>
            <a:xfrm>
              <a:off x="5851283" y="6080669"/>
              <a:ext cx="56934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spcBef>
                  <a:spcPts val="600"/>
                </a:spcBef>
                <a:spcAft>
                  <a:spcPts val="600"/>
                </a:spcAft>
                <a:buClr>
                  <a:srgbClr val="FF0000"/>
                </a:buClr>
                <a:defRPr sz="3200" b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nhôm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bọc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396889" y="-63227"/>
            <a:ext cx="10132500" cy="1275802"/>
            <a:chOff x="1396889" y="-63227"/>
            <a:chExt cx="10132500" cy="1275802"/>
          </a:xfrm>
        </p:grpSpPr>
        <p:sp>
          <p:nvSpPr>
            <p:cNvPr id="47" name="Freeform: Shape 11">
              <a:extLst>
                <a:ext uri="{FF2B5EF4-FFF2-40B4-BE49-F238E27FC236}">
                  <a16:creationId xmlns:a16="http://schemas.microsoft.com/office/drawing/2014/main" xmlns="" id="{9D570C5E-2279-8A9E-4735-FBED7BAB2C49}"/>
                </a:ext>
              </a:extLst>
            </p:cNvPr>
            <p:cNvSpPr/>
            <p:nvPr/>
          </p:nvSpPr>
          <p:spPr>
            <a:xfrm>
              <a:off x="1396889" y="-63227"/>
              <a:ext cx="10132500" cy="1275802"/>
            </a:xfrm>
            <a:custGeom>
              <a:avLst/>
              <a:gdLst>
                <a:gd name="connsiteX0" fmla="*/ 183552 w 2843415"/>
                <a:gd name="connsiteY0" fmla="*/ 50494 h 868982"/>
                <a:gd name="connsiteX1" fmla="*/ 1326552 w 2843415"/>
                <a:gd name="connsiteY1" fmla="*/ 69544 h 868982"/>
                <a:gd name="connsiteX2" fmla="*/ 2298102 w 2843415"/>
                <a:gd name="connsiteY2" fmla="*/ 50494 h 868982"/>
                <a:gd name="connsiteX3" fmla="*/ 2783877 w 2843415"/>
                <a:gd name="connsiteY3" fmla="*/ 250519 h 868982"/>
                <a:gd name="connsiteX4" fmla="*/ 2802927 w 2843415"/>
                <a:gd name="connsiteY4" fmla="*/ 631519 h 868982"/>
                <a:gd name="connsiteX5" fmla="*/ 2488602 w 2843415"/>
                <a:gd name="connsiteY5" fmla="*/ 793444 h 868982"/>
                <a:gd name="connsiteX6" fmla="*/ 1640877 w 2843415"/>
                <a:gd name="connsiteY6" fmla="*/ 841069 h 868982"/>
                <a:gd name="connsiteX7" fmla="*/ 1240827 w 2843415"/>
                <a:gd name="connsiteY7" fmla="*/ 822019 h 868982"/>
                <a:gd name="connsiteX8" fmla="*/ 107352 w 2843415"/>
                <a:gd name="connsiteY8" fmla="*/ 812494 h 868982"/>
                <a:gd name="connsiteX9" fmla="*/ 183552 w 2843415"/>
                <a:gd name="connsiteY9" fmla="*/ 50494 h 868982"/>
                <a:gd name="connsiteX0" fmla="*/ 189518 w 2849381"/>
                <a:gd name="connsiteY0" fmla="*/ 13097 h 831585"/>
                <a:gd name="connsiteX1" fmla="*/ 1332518 w 2849381"/>
                <a:gd name="connsiteY1" fmla="*/ 32147 h 831585"/>
                <a:gd name="connsiteX2" fmla="*/ 2304068 w 2849381"/>
                <a:gd name="connsiteY2" fmla="*/ 13097 h 831585"/>
                <a:gd name="connsiteX3" fmla="*/ 2789843 w 2849381"/>
                <a:gd name="connsiteY3" fmla="*/ 213122 h 831585"/>
                <a:gd name="connsiteX4" fmla="*/ 2808893 w 2849381"/>
                <a:gd name="connsiteY4" fmla="*/ 594122 h 831585"/>
                <a:gd name="connsiteX5" fmla="*/ 2494568 w 2849381"/>
                <a:gd name="connsiteY5" fmla="*/ 756047 h 831585"/>
                <a:gd name="connsiteX6" fmla="*/ 1646843 w 2849381"/>
                <a:gd name="connsiteY6" fmla="*/ 803672 h 831585"/>
                <a:gd name="connsiteX7" fmla="*/ 1246793 w 2849381"/>
                <a:gd name="connsiteY7" fmla="*/ 784622 h 831585"/>
                <a:gd name="connsiteX8" fmla="*/ 113318 w 2849381"/>
                <a:gd name="connsiteY8" fmla="*/ 775097 h 831585"/>
                <a:gd name="connsiteX9" fmla="*/ 189518 w 2849381"/>
                <a:gd name="connsiteY9" fmla="*/ 13097 h 831585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35677 w 2838215"/>
                <a:gd name="connsiteY6" fmla="*/ 803672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49965 w 2838215"/>
                <a:gd name="connsiteY6" fmla="*/ 789384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27318"/>
                <a:gd name="connsiteY0" fmla="*/ 13097 h 837128"/>
                <a:gd name="connsiteX1" fmla="*/ 1321352 w 2827318"/>
                <a:gd name="connsiteY1" fmla="*/ 32147 h 837128"/>
                <a:gd name="connsiteX2" fmla="*/ 2292902 w 2827318"/>
                <a:gd name="connsiteY2" fmla="*/ 13097 h 837128"/>
                <a:gd name="connsiteX3" fmla="*/ 2778677 w 2827318"/>
                <a:gd name="connsiteY3" fmla="*/ 213122 h 837128"/>
                <a:gd name="connsiteX4" fmla="*/ 2797727 w 2827318"/>
                <a:gd name="connsiteY4" fmla="*/ 594122 h 837128"/>
                <a:gd name="connsiteX5" fmla="*/ 2483402 w 2827318"/>
                <a:gd name="connsiteY5" fmla="*/ 756047 h 837128"/>
                <a:gd name="connsiteX6" fmla="*/ 1649965 w 2827318"/>
                <a:gd name="connsiteY6" fmla="*/ 789384 h 837128"/>
                <a:gd name="connsiteX7" fmla="*/ 1064177 w 2827318"/>
                <a:gd name="connsiteY7" fmla="*/ 794147 h 837128"/>
                <a:gd name="connsiteX8" fmla="*/ 102152 w 2827318"/>
                <a:gd name="connsiteY8" fmla="*/ 775097 h 837128"/>
                <a:gd name="connsiteX9" fmla="*/ 178352 w 2827318"/>
                <a:gd name="connsiteY9" fmla="*/ 13097 h 837128"/>
                <a:gd name="connsiteX0" fmla="*/ 178352 w 2807390"/>
                <a:gd name="connsiteY0" fmla="*/ 13097 h 837128"/>
                <a:gd name="connsiteX1" fmla="*/ 1321352 w 2807390"/>
                <a:gd name="connsiteY1" fmla="*/ 32147 h 837128"/>
                <a:gd name="connsiteX2" fmla="*/ 2292902 w 2807390"/>
                <a:gd name="connsiteY2" fmla="*/ 13097 h 837128"/>
                <a:gd name="connsiteX3" fmla="*/ 2778677 w 2807390"/>
                <a:gd name="connsiteY3" fmla="*/ 213122 h 837128"/>
                <a:gd name="connsiteX4" fmla="*/ 2797727 w 2807390"/>
                <a:gd name="connsiteY4" fmla="*/ 594122 h 837128"/>
                <a:gd name="connsiteX5" fmla="*/ 2483402 w 2807390"/>
                <a:gd name="connsiteY5" fmla="*/ 756047 h 837128"/>
                <a:gd name="connsiteX6" fmla="*/ 1649965 w 2807390"/>
                <a:gd name="connsiteY6" fmla="*/ 789384 h 837128"/>
                <a:gd name="connsiteX7" fmla="*/ 1064177 w 2807390"/>
                <a:gd name="connsiteY7" fmla="*/ 794147 h 837128"/>
                <a:gd name="connsiteX8" fmla="*/ 102152 w 2807390"/>
                <a:gd name="connsiteY8" fmla="*/ 775097 h 837128"/>
                <a:gd name="connsiteX9" fmla="*/ 178352 w 2807390"/>
                <a:gd name="connsiteY9" fmla="*/ 13097 h 8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07390" h="837128">
                  <a:moveTo>
                    <a:pt x="178352" y="13097"/>
                  </a:moveTo>
                  <a:cubicBezTo>
                    <a:pt x="400602" y="-25003"/>
                    <a:pt x="968927" y="32147"/>
                    <a:pt x="1321352" y="32147"/>
                  </a:cubicBezTo>
                  <a:cubicBezTo>
                    <a:pt x="1673777" y="32147"/>
                    <a:pt x="2050015" y="-17065"/>
                    <a:pt x="2292902" y="13097"/>
                  </a:cubicBezTo>
                  <a:cubicBezTo>
                    <a:pt x="2535789" y="43259"/>
                    <a:pt x="2726591" y="87710"/>
                    <a:pt x="2778677" y="213122"/>
                  </a:cubicBezTo>
                  <a:cubicBezTo>
                    <a:pt x="2830763" y="338534"/>
                    <a:pt x="2795657" y="465535"/>
                    <a:pt x="2797727" y="594122"/>
                  </a:cubicBezTo>
                  <a:cubicBezTo>
                    <a:pt x="2799797" y="722709"/>
                    <a:pt x="2674696" y="723503"/>
                    <a:pt x="2483402" y="756047"/>
                  </a:cubicBezTo>
                  <a:cubicBezTo>
                    <a:pt x="2292108" y="788591"/>
                    <a:pt x="1886502" y="783034"/>
                    <a:pt x="1649965" y="789384"/>
                  </a:cubicBezTo>
                  <a:cubicBezTo>
                    <a:pt x="1413428" y="795734"/>
                    <a:pt x="1319764" y="798909"/>
                    <a:pt x="1064177" y="794147"/>
                  </a:cubicBezTo>
                  <a:cubicBezTo>
                    <a:pt x="808590" y="789385"/>
                    <a:pt x="249789" y="905272"/>
                    <a:pt x="102152" y="775097"/>
                  </a:cubicBezTo>
                  <a:cubicBezTo>
                    <a:pt x="-45485" y="644922"/>
                    <a:pt x="-43898" y="51197"/>
                    <a:pt x="178352" y="13097"/>
                  </a:cubicBezTo>
                  <a:close/>
                </a:path>
              </a:pathLst>
            </a:custGeom>
            <a:solidFill>
              <a:srgbClr val="C8E2B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CCC99EBA-0A0E-68A3-8276-1674AE4DD5D4}"/>
                </a:ext>
              </a:extLst>
            </p:cNvPr>
            <p:cNvGrpSpPr/>
            <p:nvPr/>
          </p:nvGrpSpPr>
          <p:grpSpPr>
            <a:xfrm>
              <a:off x="1776463" y="75309"/>
              <a:ext cx="9443624" cy="978242"/>
              <a:chOff x="2226832" y="1194825"/>
              <a:chExt cx="7052069" cy="322252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628FEE7D-E80D-126E-663A-C76AD9A7C71C}"/>
                  </a:ext>
                </a:extLst>
              </p:cNvPr>
              <p:cNvSpPr txBox="1"/>
              <p:nvPr/>
            </p:nvSpPr>
            <p:spPr>
              <a:xfrm>
                <a:off x="2227064" y="1204963"/>
                <a:ext cx="7051837" cy="3121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000" b="1" spc="50">
                    <a:ln w="107950" cmpd="sng">
                      <a:solidFill>
                        <a:schemeClr val="bg1"/>
                      </a:solidFill>
                      <a:prstDash val="solid"/>
                    </a:ln>
                    <a:solidFill>
                      <a:srgbClr val="FB040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SVN-SAF" panose="02040603050506020204" pitchFamily="18" charset="0"/>
                    <a:ea typeface="Roboto" panose="02000000000000000000" pitchFamily="2" charset="0"/>
                  </a:rPr>
                  <a:t>Khám phá một số bộ phận trong mạch điện thắp sáng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xmlns="" id="{2744BD54-CD0C-F2AA-F786-E1AC828AF9D1}"/>
                  </a:ext>
                </a:extLst>
              </p:cNvPr>
              <p:cNvSpPr txBox="1"/>
              <p:nvPr/>
            </p:nvSpPr>
            <p:spPr>
              <a:xfrm>
                <a:off x="2226832" y="1194825"/>
                <a:ext cx="6871754" cy="3121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Khám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phá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một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số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bộ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phận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trong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mạch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điện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thắp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sáng</a:t>
                </a:r>
                <a:endPara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endParaRPr>
              </a:p>
            </p:txBody>
          </p:sp>
        </p:grpSp>
      </p:grpSp>
      <p:pic>
        <p:nvPicPr>
          <p:cNvPr id="9" name="Picture 8" descr="A cartoon of a paper plane&#10;&#10;Description automatically generated">
            <a:extLst>
              <a:ext uri="{FF2B5EF4-FFF2-40B4-BE49-F238E27FC236}">
                <a16:creationId xmlns:a16="http://schemas.microsoft.com/office/drawing/2014/main" xmlns="" id="{A905BE79-1705-EE65-8CA6-B59987F7F7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5" b="93785" l="3390" r="94350">
                        <a14:foregroundMark x1="7910" y1="44068" x2="7910" y2="44068"/>
                        <a14:foregroundMark x1="3390" y1="44068" x2="3390" y2="44068"/>
                        <a14:foregroundMark x1="42373" y1="37288" x2="42373" y2="37288"/>
                        <a14:foregroundMark x1="39548" y1="32768" x2="39548" y2="32768"/>
                        <a14:foregroundMark x1="38418" y1="29944" x2="38418" y2="29944"/>
                        <a14:foregroundMark x1="36723" y1="30508" x2="53672" y2="27684"/>
                        <a14:foregroundMark x1="55932" y1="27684" x2="50847" y2="37288"/>
                        <a14:foregroundMark x1="42373" y1="31638" x2="45763" y2="45763"/>
                        <a14:foregroundMark x1="38418" y1="33898" x2="41808" y2="53107"/>
                        <a14:foregroundMark x1="92090" y1="22599" x2="87571" y2="27119"/>
                        <a14:foregroundMark x1="94915" y1="22599" x2="94915" y2="22599"/>
                        <a14:foregroundMark x1="35028" y1="37853" x2="35028" y2="37853"/>
                        <a14:foregroundMark x1="15411" y1="81316" x2="18849" y2="78795"/>
                        <a14:foregroundMark x1="10734" y1="84746" x2="14483" y2="81996"/>
                        <a14:foregroundMark x1="9605" y1="93785" x2="15539" y2="89100"/>
                        <a14:backgroundMark x1="23164" y1="86441" x2="19209" y2="91525"/>
                        <a14:backgroundMark x1="19774" y1="75141" x2="16949" y2="76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5" y="104405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228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xmlns="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xmlns="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xmlns="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xmlns="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xmlns="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xmlns="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xmlns="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xmlns="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xmlns="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xmlns="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xmlns="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xmlns="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xmlns="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xmlns="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xmlns="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xmlns="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xmlns="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xmlns="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xmlns="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xmlns="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xmlns="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xmlns="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xmlns="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xmlns="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xmlns="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xmlns="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749F63-5C58-5936-9DC2-3CB7722CA972}"/>
              </a:ext>
            </a:extLst>
          </p:cNvPr>
          <p:cNvSpPr txBox="1"/>
          <p:nvPr/>
        </p:nvSpPr>
        <p:spPr>
          <a:xfrm>
            <a:off x="298176" y="1431663"/>
            <a:ext cx="11675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Trải nghiệm: </a:t>
            </a:r>
            <a:r>
              <a:rPr lang="vi-VN" sz="3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dùng </a:t>
            </a:r>
            <a:r>
              <a:rPr lang="vi-V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giấy nhôm </a:t>
            </a:r>
            <a:r>
              <a:rPr lang="vi-VN" sz="3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và </a:t>
            </a:r>
            <a:r>
              <a:rPr lang="vi-V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băng dính hai mặt </a:t>
            </a:r>
            <a:r>
              <a:rPr lang="vi-VN" sz="3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làm dây dẫn điện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4CE4DECB-E4C2-86EC-F7DD-133EB6377A89}"/>
              </a:ext>
            </a:extLst>
          </p:cNvPr>
          <p:cNvGrpSpPr/>
          <p:nvPr/>
        </p:nvGrpSpPr>
        <p:grpSpPr>
          <a:xfrm>
            <a:off x="619411" y="2077765"/>
            <a:ext cx="4971621" cy="3347730"/>
            <a:chOff x="1046794" y="2177157"/>
            <a:chExt cx="4971621" cy="334773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5DF06363-3430-CB19-0807-24F100D45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6794" y="2177157"/>
              <a:ext cx="4971621" cy="223974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A745D312-1613-80D6-C99E-F87A93159B27}"/>
                </a:ext>
              </a:extLst>
            </p:cNvPr>
            <p:cNvSpPr txBox="1"/>
            <p:nvPr/>
          </p:nvSpPr>
          <p:spPr>
            <a:xfrm>
              <a:off x="1046795" y="4447669"/>
              <a:ext cx="49272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spcBef>
                  <a:spcPts val="600"/>
                </a:spcBef>
                <a:spcAft>
                  <a:spcPts val="600"/>
                </a:spcAft>
                <a:buClr>
                  <a:srgbClr val="FF0000"/>
                </a:buClr>
                <a:defRPr sz="32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ctr"/>
              <a:r>
                <a:rPr lang="en-US" b="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b="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b="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băng</a:t>
              </a:r>
              <a:r>
                <a:rPr lang="en-US" b="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dính</a:t>
              </a:r>
              <a:r>
                <a:rPr lang="en-US" b="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b="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b="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br>
                <a:rPr lang="en-US" b="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b="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b="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b="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nhôm</a:t>
              </a:r>
              <a:r>
                <a:rPr lang="en-US" b="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b="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b="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b="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0E4F8C20-0767-9C3F-B02D-B5F17E34DB19}"/>
              </a:ext>
            </a:extLst>
          </p:cNvPr>
          <p:cNvGrpSpPr/>
          <p:nvPr/>
        </p:nvGrpSpPr>
        <p:grpSpPr>
          <a:xfrm>
            <a:off x="6523186" y="2107026"/>
            <a:ext cx="5165232" cy="4302400"/>
            <a:chOff x="6612638" y="2176600"/>
            <a:chExt cx="4132333" cy="43024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6C4147B3-4667-78F1-A8B4-9B84C40E1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12638" y="2176600"/>
              <a:ext cx="4132333" cy="2246766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C4203308-9FA2-CCBD-9D29-20A70903D920}"/>
                </a:ext>
              </a:extLst>
            </p:cNvPr>
            <p:cNvSpPr txBox="1"/>
            <p:nvPr/>
          </p:nvSpPr>
          <p:spPr>
            <a:xfrm>
              <a:off x="6612638" y="4416897"/>
              <a:ext cx="4132333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spcBef>
                  <a:spcPts val="600"/>
                </a:spcBef>
                <a:spcAft>
                  <a:spcPts val="600"/>
                </a:spcAft>
                <a:buClr>
                  <a:srgbClr val="FF0000"/>
                </a:buClr>
                <a:defRPr sz="2000" b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băng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dính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bìa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b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nhôm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C14F9DFF-C58C-8470-1832-5D81CF2AF163}"/>
              </a:ext>
            </a:extLst>
          </p:cNvPr>
          <p:cNvGrpSpPr/>
          <p:nvPr/>
        </p:nvGrpSpPr>
        <p:grpSpPr>
          <a:xfrm>
            <a:off x="4796448" y="5341529"/>
            <a:ext cx="6234798" cy="1469096"/>
            <a:chOff x="4796448" y="5341529"/>
            <a:chExt cx="6234798" cy="1469096"/>
          </a:xfrm>
        </p:grpSpPr>
        <p:pic>
          <p:nvPicPr>
            <p:cNvPr id="21" name="Picture 20" descr="A black rectangular object on a white surface&#10;&#10;Description automatically generated">
              <a:extLst>
                <a:ext uri="{FF2B5EF4-FFF2-40B4-BE49-F238E27FC236}">
                  <a16:creationId xmlns:a16="http://schemas.microsoft.com/office/drawing/2014/main" xmlns="" id="{09EE3DA1-103F-4D2A-31EA-052A9FB4D1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925"/>
            <a:stretch/>
          </p:blipFill>
          <p:spPr>
            <a:xfrm>
              <a:off x="4796448" y="5341529"/>
              <a:ext cx="2679327" cy="146909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BEBC7CCC-71A9-7317-6186-EBE43EE261D4}"/>
                </a:ext>
              </a:extLst>
            </p:cNvPr>
            <p:cNvSpPr txBox="1"/>
            <p:nvPr/>
          </p:nvSpPr>
          <p:spPr>
            <a:xfrm>
              <a:off x="8070540" y="5879643"/>
              <a:ext cx="296070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dây dẫn điện</a:t>
              </a:r>
              <a:endParaRPr lang="x-none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xmlns="" id="{E9B1FD31-3822-F882-6783-2F77A9E0BD1D}"/>
                </a:ext>
              </a:extLst>
            </p:cNvPr>
            <p:cNvCxnSpPr>
              <a:stCxn id="34" idx="1"/>
            </p:cNvCxnSpPr>
            <p:nvPr/>
          </p:nvCxnSpPr>
          <p:spPr>
            <a:xfrm flipH="1">
              <a:off x="7079732" y="6172031"/>
              <a:ext cx="990808" cy="2556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1396889" y="-63227"/>
            <a:ext cx="10132500" cy="1275802"/>
            <a:chOff x="1396889" y="-63227"/>
            <a:chExt cx="10132500" cy="1275802"/>
          </a:xfrm>
        </p:grpSpPr>
        <p:sp>
          <p:nvSpPr>
            <p:cNvPr id="53" name="Freeform: Shape 11">
              <a:extLst>
                <a:ext uri="{FF2B5EF4-FFF2-40B4-BE49-F238E27FC236}">
                  <a16:creationId xmlns:a16="http://schemas.microsoft.com/office/drawing/2014/main" xmlns="" id="{9D570C5E-2279-8A9E-4735-FBED7BAB2C49}"/>
                </a:ext>
              </a:extLst>
            </p:cNvPr>
            <p:cNvSpPr/>
            <p:nvPr/>
          </p:nvSpPr>
          <p:spPr>
            <a:xfrm>
              <a:off x="1396889" y="-63227"/>
              <a:ext cx="10132500" cy="1275802"/>
            </a:xfrm>
            <a:custGeom>
              <a:avLst/>
              <a:gdLst>
                <a:gd name="connsiteX0" fmla="*/ 183552 w 2843415"/>
                <a:gd name="connsiteY0" fmla="*/ 50494 h 868982"/>
                <a:gd name="connsiteX1" fmla="*/ 1326552 w 2843415"/>
                <a:gd name="connsiteY1" fmla="*/ 69544 h 868982"/>
                <a:gd name="connsiteX2" fmla="*/ 2298102 w 2843415"/>
                <a:gd name="connsiteY2" fmla="*/ 50494 h 868982"/>
                <a:gd name="connsiteX3" fmla="*/ 2783877 w 2843415"/>
                <a:gd name="connsiteY3" fmla="*/ 250519 h 868982"/>
                <a:gd name="connsiteX4" fmla="*/ 2802927 w 2843415"/>
                <a:gd name="connsiteY4" fmla="*/ 631519 h 868982"/>
                <a:gd name="connsiteX5" fmla="*/ 2488602 w 2843415"/>
                <a:gd name="connsiteY5" fmla="*/ 793444 h 868982"/>
                <a:gd name="connsiteX6" fmla="*/ 1640877 w 2843415"/>
                <a:gd name="connsiteY6" fmla="*/ 841069 h 868982"/>
                <a:gd name="connsiteX7" fmla="*/ 1240827 w 2843415"/>
                <a:gd name="connsiteY7" fmla="*/ 822019 h 868982"/>
                <a:gd name="connsiteX8" fmla="*/ 107352 w 2843415"/>
                <a:gd name="connsiteY8" fmla="*/ 812494 h 868982"/>
                <a:gd name="connsiteX9" fmla="*/ 183552 w 2843415"/>
                <a:gd name="connsiteY9" fmla="*/ 50494 h 868982"/>
                <a:gd name="connsiteX0" fmla="*/ 189518 w 2849381"/>
                <a:gd name="connsiteY0" fmla="*/ 13097 h 831585"/>
                <a:gd name="connsiteX1" fmla="*/ 1332518 w 2849381"/>
                <a:gd name="connsiteY1" fmla="*/ 32147 h 831585"/>
                <a:gd name="connsiteX2" fmla="*/ 2304068 w 2849381"/>
                <a:gd name="connsiteY2" fmla="*/ 13097 h 831585"/>
                <a:gd name="connsiteX3" fmla="*/ 2789843 w 2849381"/>
                <a:gd name="connsiteY3" fmla="*/ 213122 h 831585"/>
                <a:gd name="connsiteX4" fmla="*/ 2808893 w 2849381"/>
                <a:gd name="connsiteY4" fmla="*/ 594122 h 831585"/>
                <a:gd name="connsiteX5" fmla="*/ 2494568 w 2849381"/>
                <a:gd name="connsiteY5" fmla="*/ 756047 h 831585"/>
                <a:gd name="connsiteX6" fmla="*/ 1646843 w 2849381"/>
                <a:gd name="connsiteY6" fmla="*/ 803672 h 831585"/>
                <a:gd name="connsiteX7" fmla="*/ 1246793 w 2849381"/>
                <a:gd name="connsiteY7" fmla="*/ 784622 h 831585"/>
                <a:gd name="connsiteX8" fmla="*/ 113318 w 2849381"/>
                <a:gd name="connsiteY8" fmla="*/ 775097 h 831585"/>
                <a:gd name="connsiteX9" fmla="*/ 189518 w 2849381"/>
                <a:gd name="connsiteY9" fmla="*/ 13097 h 831585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35677 w 2838215"/>
                <a:gd name="connsiteY6" fmla="*/ 803672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49965 w 2838215"/>
                <a:gd name="connsiteY6" fmla="*/ 789384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27318"/>
                <a:gd name="connsiteY0" fmla="*/ 13097 h 837128"/>
                <a:gd name="connsiteX1" fmla="*/ 1321352 w 2827318"/>
                <a:gd name="connsiteY1" fmla="*/ 32147 h 837128"/>
                <a:gd name="connsiteX2" fmla="*/ 2292902 w 2827318"/>
                <a:gd name="connsiteY2" fmla="*/ 13097 h 837128"/>
                <a:gd name="connsiteX3" fmla="*/ 2778677 w 2827318"/>
                <a:gd name="connsiteY3" fmla="*/ 213122 h 837128"/>
                <a:gd name="connsiteX4" fmla="*/ 2797727 w 2827318"/>
                <a:gd name="connsiteY4" fmla="*/ 594122 h 837128"/>
                <a:gd name="connsiteX5" fmla="*/ 2483402 w 2827318"/>
                <a:gd name="connsiteY5" fmla="*/ 756047 h 837128"/>
                <a:gd name="connsiteX6" fmla="*/ 1649965 w 2827318"/>
                <a:gd name="connsiteY6" fmla="*/ 789384 h 837128"/>
                <a:gd name="connsiteX7" fmla="*/ 1064177 w 2827318"/>
                <a:gd name="connsiteY7" fmla="*/ 794147 h 837128"/>
                <a:gd name="connsiteX8" fmla="*/ 102152 w 2827318"/>
                <a:gd name="connsiteY8" fmla="*/ 775097 h 837128"/>
                <a:gd name="connsiteX9" fmla="*/ 178352 w 2827318"/>
                <a:gd name="connsiteY9" fmla="*/ 13097 h 837128"/>
                <a:gd name="connsiteX0" fmla="*/ 178352 w 2807390"/>
                <a:gd name="connsiteY0" fmla="*/ 13097 h 837128"/>
                <a:gd name="connsiteX1" fmla="*/ 1321352 w 2807390"/>
                <a:gd name="connsiteY1" fmla="*/ 32147 h 837128"/>
                <a:gd name="connsiteX2" fmla="*/ 2292902 w 2807390"/>
                <a:gd name="connsiteY2" fmla="*/ 13097 h 837128"/>
                <a:gd name="connsiteX3" fmla="*/ 2778677 w 2807390"/>
                <a:gd name="connsiteY3" fmla="*/ 213122 h 837128"/>
                <a:gd name="connsiteX4" fmla="*/ 2797727 w 2807390"/>
                <a:gd name="connsiteY4" fmla="*/ 594122 h 837128"/>
                <a:gd name="connsiteX5" fmla="*/ 2483402 w 2807390"/>
                <a:gd name="connsiteY5" fmla="*/ 756047 h 837128"/>
                <a:gd name="connsiteX6" fmla="*/ 1649965 w 2807390"/>
                <a:gd name="connsiteY6" fmla="*/ 789384 h 837128"/>
                <a:gd name="connsiteX7" fmla="*/ 1064177 w 2807390"/>
                <a:gd name="connsiteY7" fmla="*/ 794147 h 837128"/>
                <a:gd name="connsiteX8" fmla="*/ 102152 w 2807390"/>
                <a:gd name="connsiteY8" fmla="*/ 775097 h 837128"/>
                <a:gd name="connsiteX9" fmla="*/ 178352 w 2807390"/>
                <a:gd name="connsiteY9" fmla="*/ 13097 h 8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07390" h="837128">
                  <a:moveTo>
                    <a:pt x="178352" y="13097"/>
                  </a:moveTo>
                  <a:cubicBezTo>
                    <a:pt x="400602" y="-25003"/>
                    <a:pt x="968927" y="32147"/>
                    <a:pt x="1321352" y="32147"/>
                  </a:cubicBezTo>
                  <a:cubicBezTo>
                    <a:pt x="1673777" y="32147"/>
                    <a:pt x="2050015" y="-17065"/>
                    <a:pt x="2292902" y="13097"/>
                  </a:cubicBezTo>
                  <a:cubicBezTo>
                    <a:pt x="2535789" y="43259"/>
                    <a:pt x="2726591" y="87710"/>
                    <a:pt x="2778677" y="213122"/>
                  </a:cubicBezTo>
                  <a:cubicBezTo>
                    <a:pt x="2830763" y="338534"/>
                    <a:pt x="2795657" y="465535"/>
                    <a:pt x="2797727" y="594122"/>
                  </a:cubicBezTo>
                  <a:cubicBezTo>
                    <a:pt x="2799797" y="722709"/>
                    <a:pt x="2674696" y="723503"/>
                    <a:pt x="2483402" y="756047"/>
                  </a:cubicBezTo>
                  <a:cubicBezTo>
                    <a:pt x="2292108" y="788591"/>
                    <a:pt x="1886502" y="783034"/>
                    <a:pt x="1649965" y="789384"/>
                  </a:cubicBezTo>
                  <a:cubicBezTo>
                    <a:pt x="1413428" y="795734"/>
                    <a:pt x="1319764" y="798909"/>
                    <a:pt x="1064177" y="794147"/>
                  </a:cubicBezTo>
                  <a:cubicBezTo>
                    <a:pt x="808590" y="789385"/>
                    <a:pt x="249789" y="905272"/>
                    <a:pt x="102152" y="775097"/>
                  </a:cubicBezTo>
                  <a:cubicBezTo>
                    <a:pt x="-45485" y="644922"/>
                    <a:pt x="-43898" y="51197"/>
                    <a:pt x="178352" y="13097"/>
                  </a:cubicBezTo>
                  <a:close/>
                </a:path>
              </a:pathLst>
            </a:custGeom>
            <a:solidFill>
              <a:srgbClr val="C8E2B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xmlns="" id="{CCC99EBA-0A0E-68A3-8276-1674AE4DD5D4}"/>
                </a:ext>
              </a:extLst>
            </p:cNvPr>
            <p:cNvGrpSpPr/>
            <p:nvPr/>
          </p:nvGrpSpPr>
          <p:grpSpPr>
            <a:xfrm>
              <a:off x="1776463" y="75309"/>
              <a:ext cx="9443624" cy="978242"/>
              <a:chOff x="2226832" y="1194825"/>
              <a:chExt cx="7052069" cy="322252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628FEE7D-E80D-126E-663A-C76AD9A7C71C}"/>
                  </a:ext>
                </a:extLst>
              </p:cNvPr>
              <p:cNvSpPr txBox="1"/>
              <p:nvPr/>
            </p:nvSpPr>
            <p:spPr>
              <a:xfrm>
                <a:off x="2227064" y="1204963"/>
                <a:ext cx="7051837" cy="3121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000" b="1" spc="50">
                    <a:ln w="107950" cmpd="sng">
                      <a:solidFill>
                        <a:schemeClr val="bg1"/>
                      </a:solidFill>
                      <a:prstDash val="solid"/>
                    </a:ln>
                    <a:solidFill>
                      <a:srgbClr val="FB040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SVN-SAF" panose="02040603050506020204" pitchFamily="18" charset="0"/>
                    <a:ea typeface="Roboto" panose="02000000000000000000" pitchFamily="2" charset="0"/>
                  </a:rPr>
                  <a:t>Khám phá một số bộ phận trong mạch điện thắp sáng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="" id="{2744BD54-CD0C-F2AA-F786-E1AC828AF9D1}"/>
                  </a:ext>
                </a:extLst>
              </p:cNvPr>
              <p:cNvSpPr txBox="1"/>
              <p:nvPr/>
            </p:nvSpPr>
            <p:spPr>
              <a:xfrm>
                <a:off x="2226832" y="1194825"/>
                <a:ext cx="6871754" cy="3121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Khám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phá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một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số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bộ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phận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trong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mạch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điện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thắp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sáng</a:t>
                </a:r>
                <a:endPara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endParaRPr>
              </a:p>
            </p:txBody>
          </p:sp>
        </p:grpSp>
      </p:grpSp>
      <p:pic>
        <p:nvPicPr>
          <p:cNvPr id="9" name="Picture 8" descr="A cartoon of a paper plane&#10;&#10;Description automatically generated">
            <a:extLst>
              <a:ext uri="{FF2B5EF4-FFF2-40B4-BE49-F238E27FC236}">
                <a16:creationId xmlns:a16="http://schemas.microsoft.com/office/drawing/2014/main" xmlns="" id="{A905BE79-1705-EE65-8CA6-B59987F7F7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05" b="93785" l="3390" r="94350">
                        <a14:foregroundMark x1="7910" y1="44068" x2="7910" y2="44068"/>
                        <a14:foregroundMark x1="3390" y1="44068" x2="3390" y2="44068"/>
                        <a14:foregroundMark x1="42373" y1="37288" x2="42373" y2="37288"/>
                        <a14:foregroundMark x1="39548" y1="32768" x2="39548" y2="32768"/>
                        <a14:foregroundMark x1="38418" y1="29944" x2="38418" y2="29944"/>
                        <a14:foregroundMark x1="36723" y1="30508" x2="53672" y2="27684"/>
                        <a14:foregroundMark x1="55932" y1="27684" x2="50847" y2="37288"/>
                        <a14:foregroundMark x1="42373" y1="31638" x2="45763" y2="45763"/>
                        <a14:foregroundMark x1="38418" y1="33898" x2="41808" y2="53107"/>
                        <a14:foregroundMark x1="92090" y1="22599" x2="87571" y2="27119"/>
                        <a14:foregroundMark x1="94915" y1="22599" x2="94915" y2="22599"/>
                        <a14:foregroundMark x1="35028" y1="37853" x2="35028" y2="37853"/>
                        <a14:foregroundMark x1="15411" y1="81316" x2="18849" y2="78795"/>
                        <a14:foregroundMark x1="10734" y1="84746" x2="14483" y2="81996"/>
                        <a14:foregroundMark x1="9605" y1="93785" x2="15539" y2="89100"/>
                        <a14:backgroundMark x1="23164" y1="86441" x2="19209" y2="91525"/>
                        <a14:backgroundMark x1="19774" y1="75141" x2="16949" y2="76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5" y="104405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747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xmlns="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xmlns="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xmlns="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xmlns="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xmlns="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xmlns="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xmlns="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xmlns="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xmlns="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xmlns="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xmlns="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xmlns="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xmlns="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xmlns="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xmlns="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9D570C5E-2279-8A9E-4735-FBED7BAB2C49}"/>
              </a:ext>
            </a:extLst>
          </p:cNvPr>
          <p:cNvSpPr/>
          <p:nvPr/>
        </p:nvSpPr>
        <p:spPr>
          <a:xfrm>
            <a:off x="1227926" y="324397"/>
            <a:ext cx="9561856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CC99EBA-0A0E-68A3-8276-1674AE4DD5D4}"/>
              </a:ext>
            </a:extLst>
          </p:cNvPr>
          <p:cNvGrpSpPr/>
          <p:nvPr/>
        </p:nvGrpSpPr>
        <p:grpSpPr>
          <a:xfrm>
            <a:off x="1587622" y="452993"/>
            <a:ext cx="9443624" cy="560371"/>
            <a:chOff x="2226832" y="1201373"/>
            <a:chExt cx="7052069" cy="31570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628FEE7D-E80D-126E-663A-C76AD9A7C71C}"/>
                </a:ext>
              </a:extLst>
            </p:cNvPr>
            <p:cNvSpPr txBox="1"/>
            <p:nvPr/>
          </p:nvSpPr>
          <p:spPr>
            <a:xfrm>
              <a:off x="2227064" y="1204963"/>
              <a:ext cx="7051837" cy="31211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Khám phá một số bộ phận trong mạch điện thắp sáng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2744BD54-CD0C-F2AA-F786-E1AC828AF9D1}"/>
                </a:ext>
              </a:extLst>
            </p:cNvPr>
            <p:cNvSpPr txBox="1"/>
            <p:nvPr/>
          </p:nvSpPr>
          <p:spPr>
            <a:xfrm>
              <a:off x="2226832" y="1201373"/>
              <a:ext cx="6871755" cy="31211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Khám phá một số bộ phận trong mạch điện thắp sáng</a:t>
              </a:r>
            </a:p>
          </p:txBody>
        </p:sp>
      </p:grpSp>
      <p:pic>
        <p:nvPicPr>
          <p:cNvPr id="9" name="Picture 8" descr="A cartoon of a paper plane&#10;&#10;Description automatically generated">
            <a:extLst>
              <a:ext uri="{FF2B5EF4-FFF2-40B4-BE49-F238E27FC236}">
                <a16:creationId xmlns:a16="http://schemas.microsoft.com/office/drawing/2014/main" xmlns="" id="{A905BE79-1705-EE65-8CA6-B59987F7F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5" b="93785" l="3390" r="94350">
                        <a14:foregroundMark x1="7910" y1="44068" x2="7910" y2="44068"/>
                        <a14:foregroundMark x1="3390" y1="44068" x2="3390" y2="44068"/>
                        <a14:foregroundMark x1="42373" y1="37288" x2="42373" y2="37288"/>
                        <a14:foregroundMark x1="39548" y1="32768" x2="39548" y2="32768"/>
                        <a14:foregroundMark x1="38418" y1="29944" x2="38418" y2="29944"/>
                        <a14:foregroundMark x1="36723" y1="30508" x2="53672" y2="27684"/>
                        <a14:foregroundMark x1="55932" y1="27684" x2="50847" y2="37288"/>
                        <a14:foregroundMark x1="42373" y1="31638" x2="45763" y2="45763"/>
                        <a14:foregroundMark x1="38418" y1="33898" x2="41808" y2="53107"/>
                        <a14:foregroundMark x1="92090" y1="22599" x2="87571" y2="27119"/>
                        <a14:foregroundMark x1="94915" y1="22599" x2="94915" y2="22599"/>
                        <a14:foregroundMark x1="35028" y1="37853" x2="35028" y2="37853"/>
                        <a14:foregroundMark x1="15411" y1="81316" x2="18849" y2="78795"/>
                        <a14:foregroundMark x1="10734" y1="84746" x2="14483" y2="81996"/>
                        <a14:foregroundMark x1="9605" y1="93785" x2="15539" y2="89100"/>
                        <a14:backgroundMark x1="23164" y1="86441" x2="19209" y2="91525"/>
                        <a14:backgroundMark x1="19774" y1="75141" x2="16949" y2="76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5" y="104405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xmlns="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xmlns="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xmlns="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xmlns="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xmlns="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xmlns="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xmlns="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xmlns="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xmlns="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xmlns="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xmlns="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A90CD28-1236-E830-D6D1-8B19652E069A}"/>
              </a:ext>
            </a:extLst>
          </p:cNvPr>
          <p:cNvSpPr txBox="1"/>
          <p:nvPr/>
        </p:nvSpPr>
        <p:spPr>
          <a:xfrm>
            <a:off x="1137720" y="1591330"/>
            <a:ext cx="11513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defRPr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E903F4-17F3-E7B5-EF41-FEB7C2797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23" y="2535696"/>
            <a:ext cx="11309716" cy="3497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443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xmlns="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xmlns="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xmlns="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xmlns="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xmlns="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xmlns="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xmlns="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xmlns="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xmlns="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xmlns="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xmlns="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xmlns="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xmlns="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xmlns="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xmlns="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2" name="Group 1"/>
          <p:cNvGrpSpPr/>
          <p:nvPr/>
        </p:nvGrpSpPr>
        <p:grpSpPr>
          <a:xfrm>
            <a:off x="1396889" y="-63227"/>
            <a:ext cx="10132500" cy="1275802"/>
            <a:chOff x="1396889" y="-63227"/>
            <a:chExt cx="10132500" cy="12758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D570C5E-2279-8A9E-4735-FBED7BAB2C49}"/>
                </a:ext>
              </a:extLst>
            </p:cNvPr>
            <p:cNvSpPr/>
            <p:nvPr/>
          </p:nvSpPr>
          <p:spPr>
            <a:xfrm>
              <a:off x="1396889" y="-63227"/>
              <a:ext cx="10132500" cy="1275802"/>
            </a:xfrm>
            <a:custGeom>
              <a:avLst/>
              <a:gdLst>
                <a:gd name="connsiteX0" fmla="*/ 183552 w 2843415"/>
                <a:gd name="connsiteY0" fmla="*/ 50494 h 868982"/>
                <a:gd name="connsiteX1" fmla="*/ 1326552 w 2843415"/>
                <a:gd name="connsiteY1" fmla="*/ 69544 h 868982"/>
                <a:gd name="connsiteX2" fmla="*/ 2298102 w 2843415"/>
                <a:gd name="connsiteY2" fmla="*/ 50494 h 868982"/>
                <a:gd name="connsiteX3" fmla="*/ 2783877 w 2843415"/>
                <a:gd name="connsiteY3" fmla="*/ 250519 h 868982"/>
                <a:gd name="connsiteX4" fmla="*/ 2802927 w 2843415"/>
                <a:gd name="connsiteY4" fmla="*/ 631519 h 868982"/>
                <a:gd name="connsiteX5" fmla="*/ 2488602 w 2843415"/>
                <a:gd name="connsiteY5" fmla="*/ 793444 h 868982"/>
                <a:gd name="connsiteX6" fmla="*/ 1640877 w 2843415"/>
                <a:gd name="connsiteY6" fmla="*/ 841069 h 868982"/>
                <a:gd name="connsiteX7" fmla="*/ 1240827 w 2843415"/>
                <a:gd name="connsiteY7" fmla="*/ 822019 h 868982"/>
                <a:gd name="connsiteX8" fmla="*/ 107352 w 2843415"/>
                <a:gd name="connsiteY8" fmla="*/ 812494 h 868982"/>
                <a:gd name="connsiteX9" fmla="*/ 183552 w 2843415"/>
                <a:gd name="connsiteY9" fmla="*/ 50494 h 868982"/>
                <a:gd name="connsiteX0" fmla="*/ 189518 w 2849381"/>
                <a:gd name="connsiteY0" fmla="*/ 13097 h 831585"/>
                <a:gd name="connsiteX1" fmla="*/ 1332518 w 2849381"/>
                <a:gd name="connsiteY1" fmla="*/ 32147 h 831585"/>
                <a:gd name="connsiteX2" fmla="*/ 2304068 w 2849381"/>
                <a:gd name="connsiteY2" fmla="*/ 13097 h 831585"/>
                <a:gd name="connsiteX3" fmla="*/ 2789843 w 2849381"/>
                <a:gd name="connsiteY3" fmla="*/ 213122 h 831585"/>
                <a:gd name="connsiteX4" fmla="*/ 2808893 w 2849381"/>
                <a:gd name="connsiteY4" fmla="*/ 594122 h 831585"/>
                <a:gd name="connsiteX5" fmla="*/ 2494568 w 2849381"/>
                <a:gd name="connsiteY5" fmla="*/ 756047 h 831585"/>
                <a:gd name="connsiteX6" fmla="*/ 1646843 w 2849381"/>
                <a:gd name="connsiteY6" fmla="*/ 803672 h 831585"/>
                <a:gd name="connsiteX7" fmla="*/ 1246793 w 2849381"/>
                <a:gd name="connsiteY7" fmla="*/ 784622 h 831585"/>
                <a:gd name="connsiteX8" fmla="*/ 113318 w 2849381"/>
                <a:gd name="connsiteY8" fmla="*/ 775097 h 831585"/>
                <a:gd name="connsiteX9" fmla="*/ 189518 w 2849381"/>
                <a:gd name="connsiteY9" fmla="*/ 13097 h 831585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35677 w 2838215"/>
                <a:gd name="connsiteY6" fmla="*/ 803672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49965 w 2838215"/>
                <a:gd name="connsiteY6" fmla="*/ 789384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27318"/>
                <a:gd name="connsiteY0" fmla="*/ 13097 h 837128"/>
                <a:gd name="connsiteX1" fmla="*/ 1321352 w 2827318"/>
                <a:gd name="connsiteY1" fmla="*/ 32147 h 837128"/>
                <a:gd name="connsiteX2" fmla="*/ 2292902 w 2827318"/>
                <a:gd name="connsiteY2" fmla="*/ 13097 h 837128"/>
                <a:gd name="connsiteX3" fmla="*/ 2778677 w 2827318"/>
                <a:gd name="connsiteY3" fmla="*/ 213122 h 837128"/>
                <a:gd name="connsiteX4" fmla="*/ 2797727 w 2827318"/>
                <a:gd name="connsiteY4" fmla="*/ 594122 h 837128"/>
                <a:gd name="connsiteX5" fmla="*/ 2483402 w 2827318"/>
                <a:gd name="connsiteY5" fmla="*/ 756047 h 837128"/>
                <a:gd name="connsiteX6" fmla="*/ 1649965 w 2827318"/>
                <a:gd name="connsiteY6" fmla="*/ 789384 h 837128"/>
                <a:gd name="connsiteX7" fmla="*/ 1064177 w 2827318"/>
                <a:gd name="connsiteY7" fmla="*/ 794147 h 837128"/>
                <a:gd name="connsiteX8" fmla="*/ 102152 w 2827318"/>
                <a:gd name="connsiteY8" fmla="*/ 775097 h 837128"/>
                <a:gd name="connsiteX9" fmla="*/ 178352 w 2827318"/>
                <a:gd name="connsiteY9" fmla="*/ 13097 h 837128"/>
                <a:gd name="connsiteX0" fmla="*/ 178352 w 2807390"/>
                <a:gd name="connsiteY0" fmla="*/ 13097 h 837128"/>
                <a:gd name="connsiteX1" fmla="*/ 1321352 w 2807390"/>
                <a:gd name="connsiteY1" fmla="*/ 32147 h 837128"/>
                <a:gd name="connsiteX2" fmla="*/ 2292902 w 2807390"/>
                <a:gd name="connsiteY2" fmla="*/ 13097 h 837128"/>
                <a:gd name="connsiteX3" fmla="*/ 2778677 w 2807390"/>
                <a:gd name="connsiteY3" fmla="*/ 213122 h 837128"/>
                <a:gd name="connsiteX4" fmla="*/ 2797727 w 2807390"/>
                <a:gd name="connsiteY4" fmla="*/ 594122 h 837128"/>
                <a:gd name="connsiteX5" fmla="*/ 2483402 w 2807390"/>
                <a:gd name="connsiteY5" fmla="*/ 756047 h 837128"/>
                <a:gd name="connsiteX6" fmla="*/ 1649965 w 2807390"/>
                <a:gd name="connsiteY6" fmla="*/ 789384 h 837128"/>
                <a:gd name="connsiteX7" fmla="*/ 1064177 w 2807390"/>
                <a:gd name="connsiteY7" fmla="*/ 794147 h 837128"/>
                <a:gd name="connsiteX8" fmla="*/ 102152 w 2807390"/>
                <a:gd name="connsiteY8" fmla="*/ 775097 h 837128"/>
                <a:gd name="connsiteX9" fmla="*/ 178352 w 2807390"/>
                <a:gd name="connsiteY9" fmla="*/ 13097 h 8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07390" h="837128">
                  <a:moveTo>
                    <a:pt x="178352" y="13097"/>
                  </a:moveTo>
                  <a:cubicBezTo>
                    <a:pt x="400602" y="-25003"/>
                    <a:pt x="968927" y="32147"/>
                    <a:pt x="1321352" y="32147"/>
                  </a:cubicBezTo>
                  <a:cubicBezTo>
                    <a:pt x="1673777" y="32147"/>
                    <a:pt x="2050015" y="-17065"/>
                    <a:pt x="2292902" y="13097"/>
                  </a:cubicBezTo>
                  <a:cubicBezTo>
                    <a:pt x="2535789" y="43259"/>
                    <a:pt x="2726591" y="87710"/>
                    <a:pt x="2778677" y="213122"/>
                  </a:cubicBezTo>
                  <a:cubicBezTo>
                    <a:pt x="2830763" y="338534"/>
                    <a:pt x="2795657" y="465535"/>
                    <a:pt x="2797727" y="594122"/>
                  </a:cubicBezTo>
                  <a:cubicBezTo>
                    <a:pt x="2799797" y="722709"/>
                    <a:pt x="2674696" y="723503"/>
                    <a:pt x="2483402" y="756047"/>
                  </a:cubicBezTo>
                  <a:cubicBezTo>
                    <a:pt x="2292108" y="788591"/>
                    <a:pt x="1886502" y="783034"/>
                    <a:pt x="1649965" y="789384"/>
                  </a:cubicBezTo>
                  <a:cubicBezTo>
                    <a:pt x="1413428" y="795734"/>
                    <a:pt x="1319764" y="798909"/>
                    <a:pt x="1064177" y="794147"/>
                  </a:cubicBezTo>
                  <a:cubicBezTo>
                    <a:pt x="808590" y="789385"/>
                    <a:pt x="249789" y="905272"/>
                    <a:pt x="102152" y="775097"/>
                  </a:cubicBezTo>
                  <a:cubicBezTo>
                    <a:pt x="-45485" y="644922"/>
                    <a:pt x="-43898" y="51197"/>
                    <a:pt x="178352" y="13097"/>
                  </a:cubicBezTo>
                  <a:close/>
                </a:path>
              </a:pathLst>
            </a:custGeom>
            <a:solidFill>
              <a:srgbClr val="C8E2B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CCC99EBA-0A0E-68A3-8276-1674AE4DD5D4}"/>
                </a:ext>
              </a:extLst>
            </p:cNvPr>
            <p:cNvGrpSpPr/>
            <p:nvPr/>
          </p:nvGrpSpPr>
          <p:grpSpPr>
            <a:xfrm>
              <a:off x="1776463" y="75309"/>
              <a:ext cx="9443624" cy="978242"/>
              <a:chOff x="2226832" y="1194825"/>
              <a:chExt cx="7052069" cy="322252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628FEE7D-E80D-126E-663A-C76AD9A7C71C}"/>
                  </a:ext>
                </a:extLst>
              </p:cNvPr>
              <p:cNvSpPr txBox="1"/>
              <p:nvPr/>
            </p:nvSpPr>
            <p:spPr>
              <a:xfrm>
                <a:off x="2227064" y="1204963"/>
                <a:ext cx="7051837" cy="3121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000" b="1" spc="50">
                    <a:ln w="107950" cmpd="sng">
                      <a:solidFill>
                        <a:schemeClr val="bg1"/>
                      </a:solidFill>
                      <a:prstDash val="solid"/>
                    </a:ln>
                    <a:solidFill>
                      <a:srgbClr val="FB040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SVN-SAF" panose="02040603050506020204" pitchFamily="18" charset="0"/>
                    <a:ea typeface="Roboto" panose="02000000000000000000" pitchFamily="2" charset="0"/>
                  </a:rPr>
                  <a:t>Khám phá một số bộ phận trong mạch điện thắp sáng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2744BD54-CD0C-F2AA-F786-E1AC828AF9D1}"/>
                  </a:ext>
                </a:extLst>
              </p:cNvPr>
              <p:cNvSpPr txBox="1"/>
              <p:nvPr/>
            </p:nvSpPr>
            <p:spPr>
              <a:xfrm>
                <a:off x="2226832" y="1194825"/>
                <a:ext cx="6871754" cy="3121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Khám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phá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một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số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bộ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phận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trong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mạch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điện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thắp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sáng</a:t>
                </a:r>
                <a:endPara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endParaRPr>
              </a:p>
            </p:txBody>
          </p:sp>
        </p:grpSp>
      </p:grpSp>
      <p:pic>
        <p:nvPicPr>
          <p:cNvPr id="9" name="Picture 8" descr="A cartoon of a paper plane&#10;&#10;Description automatically generated">
            <a:extLst>
              <a:ext uri="{FF2B5EF4-FFF2-40B4-BE49-F238E27FC236}">
                <a16:creationId xmlns:a16="http://schemas.microsoft.com/office/drawing/2014/main" xmlns="" id="{A905BE79-1705-EE65-8CA6-B59987F7F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5" b="93785" l="3390" r="94350">
                        <a14:foregroundMark x1="7910" y1="44068" x2="7910" y2="44068"/>
                        <a14:foregroundMark x1="3390" y1="44068" x2="3390" y2="44068"/>
                        <a14:foregroundMark x1="42373" y1="37288" x2="42373" y2="37288"/>
                        <a14:foregroundMark x1="39548" y1="32768" x2="39548" y2="32768"/>
                        <a14:foregroundMark x1="38418" y1="29944" x2="38418" y2="29944"/>
                        <a14:foregroundMark x1="36723" y1="30508" x2="53672" y2="27684"/>
                        <a14:foregroundMark x1="55932" y1="27684" x2="50847" y2="37288"/>
                        <a14:foregroundMark x1="42373" y1="31638" x2="45763" y2="45763"/>
                        <a14:foregroundMark x1="38418" y1="33898" x2="41808" y2="53107"/>
                        <a14:foregroundMark x1="92090" y1="22599" x2="87571" y2="27119"/>
                        <a14:foregroundMark x1="94915" y1="22599" x2="94915" y2="22599"/>
                        <a14:foregroundMark x1="35028" y1="37853" x2="35028" y2="37853"/>
                        <a14:foregroundMark x1="15411" y1="81316" x2="18849" y2="78795"/>
                        <a14:foregroundMark x1="10734" y1="84746" x2="14483" y2="81996"/>
                        <a14:foregroundMark x1="9605" y1="93785" x2="15539" y2="89100"/>
                        <a14:backgroundMark x1="23164" y1="86441" x2="19209" y2="91525"/>
                        <a14:backgroundMark x1="19774" y1="75141" x2="16949" y2="76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5" y="104405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xmlns="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xmlns="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xmlns="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xmlns="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xmlns="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xmlns="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xmlns="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xmlns="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xmlns="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xmlns="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xmlns="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A90CD28-1236-E830-D6D1-8B19652E069A}"/>
              </a:ext>
            </a:extLst>
          </p:cNvPr>
          <p:cNvSpPr txBox="1"/>
          <p:nvPr/>
        </p:nvSpPr>
        <p:spPr>
          <a:xfrm>
            <a:off x="552786" y="1391267"/>
            <a:ext cx="11513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defRPr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654291-6BBE-7EE3-0E24-837B1F849A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3602"/>
          <a:stretch/>
        </p:blipFill>
        <p:spPr>
          <a:xfrm>
            <a:off x="711013" y="2204643"/>
            <a:ext cx="9977261" cy="454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xmlns="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xmlns="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xmlns="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xmlns="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xmlns="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xmlns="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xmlns="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xmlns="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xmlns="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xmlns="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xmlns="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xmlns="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xmlns="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xmlns="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xmlns="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xmlns="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xmlns="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xmlns="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xmlns="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xmlns="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xmlns="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xmlns="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xmlns="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xmlns="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xmlns="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xmlns="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A90CD28-1236-E830-D6D1-8B19652E069A}"/>
              </a:ext>
            </a:extLst>
          </p:cNvPr>
          <p:cNvSpPr txBox="1"/>
          <p:nvPr/>
        </p:nvSpPr>
        <p:spPr>
          <a:xfrm>
            <a:off x="552786" y="1391267"/>
            <a:ext cx="11513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defRPr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tắc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654291-6BBE-7EE3-0E24-837B1F849A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546"/>
          <a:stretch/>
        </p:blipFill>
        <p:spPr>
          <a:xfrm>
            <a:off x="552786" y="2159370"/>
            <a:ext cx="10984042" cy="3852665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396889" y="-63227"/>
            <a:ext cx="10132500" cy="1275802"/>
            <a:chOff x="1396889" y="-63227"/>
            <a:chExt cx="10132500" cy="1275802"/>
          </a:xfrm>
        </p:grpSpPr>
        <p:sp>
          <p:nvSpPr>
            <p:cNvPr id="42" name="Freeform: Shape 11">
              <a:extLst>
                <a:ext uri="{FF2B5EF4-FFF2-40B4-BE49-F238E27FC236}">
                  <a16:creationId xmlns:a16="http://schemas.microsoft.com/office/drawing/2014/main" xmlns="" id="{9D570C5E-2279-8A9E-4735-FBED7BAB2C49}"/>
                </a:ext>
              </a:extLst>
            </p:cNvPr>
            <p:cNvSpPr/>
            <p:nvPr/>
          </p:nvSpPr>
          <p:spPr>
            <a:xfrm>
              <a:off x="1396889" y="-63227"/>
              <a:ext cx="10132500" cy="1275802"/>
            </a:xfrm>
            <a:custGeom>
              <a:avLst/>
              <a:gdLst>
                <a:gd name="connsiteX0" fmla="*/ 183552 w 2843415"/>
                <a:gd name="connsiteY0" fmla="*/ 50494 h 868982"/>
                <a:gd name="connsiteX1" fmla="*/ 1326552 w 2843415"/>
                <a:gd name="connsiteY1" fmla="*/ 69544 h 868982"/>
                <a:gd name="connsiteX2" fmla="*/ 2298102 w 2843415"/>
                <a:gd name="connsiteY2" fmla="*/ 50494 h 868982"/>
                <a:gd name="connsiteX3" fmla="*/ 2783877 w 2843415"/>
                <a:gd name="connsiteY3" fmla="*/ 250519 h 868982"/>
                <a:gd name="connsiteX4" fmla="*/ 2802927 w 2843415"/>
                <a:gd name="connsiteY4" fmla="*/ 631519 h 868982"/>
                <a:gd name="connsiteX5" fmla="*/ 2488602 w 2843415"/>
                <a:gd name="connsiteY5" fmla="*/ 793444 h 868982"/>
                <a:gd name="connsiteX6" fmla="*/ 1640877 w 2843415"/>
                <a:gd name="connsiteY6" fmla="*/ 841069 h 868982"/>
                <a:gd name="connsiteX7" fmla="*/ 1240827 w 2843415"/>
                <a:gd name="connsiteY7" fmla="*/ 822019 h 868982"/>
                <a:gd name="connsiteX8" fmla="*/ 107352 w 2843415"/>
                <a:gd name="connsiteY8" fmla="*/ 812494 h 868982"/>
                <a:gd name="connsiteX9" fmla="*/ 183552 w 2843415"/>
                <a:gd name="connsiteY9" fmla="*/ 50494 h 868982"/>
                <a:gd name="connsiteX0" fmla="*/ 189518 w 2849381"/>
                <a:gd name="connsiteY0" fmla="*/ 13097 h 831585"/>
                <a:gd name="connsiteX1" fmla="*/ 1332518 w 2849381"/>
                <a:gd name="connsiteY1" fmla="*/ 32147 h 831585"/>
                <a:gd name="connsiteX2" fmla="*/ 2304068 w 2849381"/>
                <a:gd name="connsiteY2" fmla="*/ 13097 h 831585"/>
                <a:gd name="connsiteX3" fmla="*/ 2789843 w 2849381"/>
                <a:gd name="connsiteY3" fmla="*/ 213122 h 831585"/>
                <a:gd name="connsiteX4" fmla="*/ 2808893 w 2849381"/>
                <a:gd name="connsiteY4" fmla="*/ 594122 h 831585"/>
                <a:gd name="connsiteX5" fmla="*/ 2494568 w 2849381"/>
                <a:gd name="connsiteY5" fmla="*/ 756047 h 831585"/>
                <a:gd name="connsiteX6" fmla="*/ 1646843 w 2849381"/>
                <a:gd name="connsiteY6" fmla="*/ 803672 h 831585"/>
                <a:gd name="connsiteX7" fmla="*/ 1246793 w 2849381"/>
                <a:gd name="connsiteY7" fmla="*/ 784622 h 831585"/>
                <a:gd name="connsiteX8" fmla="*/ 113318 w 2849381"/>
                <a:gd name="connsiteY8" fmla="*/ 775097 h 831585"/>
                <a:gd name="connsiteX9" fmla="*/ 189518 w 2849381"/>
                <a:gd name="connsiteY9" fmla="*/ 13097 h 831585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35677 w 2838215"/>
                <a:gd name="connsiteY6" fmla="*/ 803672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38215"/>
                <a:gd name="connsiteY0" fmla="*/ 13097 h 837128"/>
                <a:gd name="connsiteX1" fmla="*/ 1321352 w 2838215"/>
                <a:gd name="connsiteY1" fmla="*/ 32147 h 837128"/>
                <a:gd name="connsiteX2" fmla="*/ 2292902 w 2838215"/>
                <a:gd name="connsiteY2" fmla="*/ 13097 h 837128"/>
                <a:gd name="connsiteX3" fmla="*/ 2778677 w 2838215"/>
                <a:gd name="connsiteY3" fmla="*/ 213122 h 837128"/>
                <a:gd name="connsiteX4" fmla="*/ 2797727 w 2838215"/>
                <a:gd name="connsiteY4" fmla="*/ 594122 h 837128"/>
                <a:gd name="connsiteX5" fmla="*/ 2483402 w 2838215"/>
                <a:gd name="connsiteY5" fmla="*/ 756047 h 837128"/>
                <a:gd name="connsiteX6" fmla="*/ 1649965 w 2838215"/>
                <a:gd name="connsiteY6" fmla="*/ 789384 h 837128"/>
                <a:gd name="connsiteX7" fmla="*/ 1064177 w 2838215"/>
                <a:gd name="connsiteY7" fmla="*/ 794147 h 837128"/>
                <a:gd name="connsiteX8" fmla="*/ 102152 w 2838215"/>
                <a:gd name="connsiteY8" fmla="*/ 775097 h 837128"/>
                <a:gd name="connsiteX9" fmla="*/ 178352 w 2838215"/>
                <a:gd name="connsiteY9" fmla="*/ 13097 h 837128"/>
                <a:gd name="connsiteX0" fmla="*/ 178352 w 2827318"/>
                <a:gd name="connsiteY0" fmla="*/ 13097 h 837128"/>
                <a:gd name="connsiteX1" fmla="*/ 1321352 w 2827318"/>
                <a:gd name="connsiteY1" fmla="*/ 32147 h 837128"/>
                <a:gd name="connsiteX2" fmla="*/ 2292902 w 2827318"/>
                <a:gd name="connsiteY2" fmla="*/ 13097 h 837128"/>
                <a:gd name="connsiteX3" fmla="*/ 2778677 w 2827318"/>
                <a:gd name="connsiteY3" fmla="*/ 213122 h 837128"/>
                <a:gd name="connsiteX4" fmla="*/ 2797727 w 2827318"/>
                <a:gd name="connsiteY4" fmla="*/ 594122 h 837128"/>
                <a:gd name="connsiteX5" fmla="*/ 2483402 w 2827318"/>
                <a:gd name="connsiteY5" fmla="*/ 756047 h 837128"/>
                <a:gd name="connsiteX6" fmla="*/ 1649965 w 2827318"/>
                <a:gd name="connsiteY6" fmla="*/ 789384 h 837128"/>
                <a:gd name="connsiteX7" fmla="*/ 1064177 w 2827318"/>
                <a:gd name="connsiteY7" fmla="*/ 794147 h 837128"/>
                <a:gd name="connsiteX8" fmla="*/ 102152 w 2827318"/>
                <a:gd name="connsiteY8" fmla="*/ 775097 h 837128"/>
                <a:gd name="connsiteX9" fmla="*/ 178352 w 2827318"/>
                <a:gd name="connsiteY9" fmla="*/ 13097 h 837128"/>
                <a:gd name="connsiteX0" fmla="*/ 178352 w 2807390"/>
                <a:gd name="connsiteY0" fmla="*/ 13097 h 837128"/>
                <a:gd name="connsiteX1" fmla="*/ 1321352 w 2807390"/>
                <a:gd name="connsiteY1" fmla="*/ 32147 h 837128"/>
                <a:gd name="connsiteX2" fmla="*/ 2292902 w 2807390"/>
                <a:gd name="connsiteY2" fmla="*/ 13097 h 837128"/>
                <a:gd name="connsiteX3" fmla="*/ 2778677 w 2807390"/>
                <a:gd name="connsiteY3" fmla="*/ 213122 h 837128"/>
                <a:gd name="connsiteX4" fmla="*/ 2797727 w 2807390"/>
                <a:gd name="connsiteY4" fmla="*/ 594122 h 837128"/>
                <a:gd name="connsiteX5" fmla="*/ 2483402 w 2807390"/>
                <a:gd name="connsiteY5" fmla="*/ 756047 h 837128"/>
                <a:gd name="connsiteX6" fmla="*/ 1649965 w 2807390"/>
                <a:gd name="connsiteY6" fmla="*/ 789384 h 837128"/>
                <a:gd name="connsiteX7" fmla="*/ 1064177 w 2807390"/>
                <a:gd name="connsiteY7" fmla="*/ 794147 h 837128"/>
                <a:gd name="connsiteX8" fmla="*/ 102152 w 2807390"/>
                <a:gd name="connsiteY8" fmla="*/ 775097 h 837128"/>
                <a:gd name="connsiteX9" fmla="*/ 178352 w 2807390"/>
                <a:gd name="connsiteY9" fmla="*/ 13097 h 8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07390" h="837128">
                  <a:moveTo>
                    <a:pt x="178352" y="13097"/>
                  </a:moveTo>
                  <a:cubicBezTo>
                    <a:pt x="400602" y="-25003"/>
                    <a:pt x="968927" y="32147"/>
                    <a:pt x="1321352" y="32147"/>
                  </a:cubicBezTo>
                  <a:cubicBezTo>
                    <a:pt x="1673777" y="32147"/>
                    <a:pt x="2050015" y="-17065"/>
                    <a:pt x="2292902" y="13097"/>
                  </a:cubicBezTo>
                  <a:cubicBezTo>
                    <a:pt x="2535789" y="43259"/>
                    <a:pt x="2726591" y="87710"/>
                    <a:pt x="2778677" y="213122"/>
                  </a:cubicBezTo>
                  <a:cubicBezTo>
                    <a:pt x="2830763" y="338534"/>
                    <a:pt x="2795657" y="465535"/>
                    <a:pt x="2797727" y="594122"/>
                  </a:cubicBezTo>
                  <a:cubicBezTo>
                    <a:pt x="2799797" y="722709"/>
                    <a:pt x="2674696" y="723503"/>
                    <a:pt x="2483402" y="756047"/>
                  </a:cubicBezTo>
                  <a:cubicBezTo>
                    <a:pt x="2292108" y="788591"/>
                    <a:pt x="1886502" y="783034"/>
                    <a:pt x="1649965" y="789384"/>
                  </a:cubicBezTo>
                  <a:cubicBezTo>
                    <a:pt x="1413428" y="795734"/>
                    <a:pt x="1319764" y="798909"/>
                    <a:pt x="1064177" y="794147"/>
                  </a:cubicBezTo>
                  <a:cubicBezTo>
                    <a:pt x="808590" y="789385"/>
                    <a:pt x="249789" y="905272"/>
                    <a:pt x="102152" y="775097"/>
                  </a:cubicBezTo>
                  <a:cubicBezTo>
                    <a:pt x="-45485" y="644922"/>
                    <a:pt x="-43898" y="51197"/>
                    <a:pt x="178352" y="13097"/>
                  </a:cubicBezTo>
                  <a:close/>
                </a:path>
              </a:pathLst>
            </a:custGeom>
            <a:solidFill>
              <a:srgbClr val="C8E2B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CCC99EBA-0A0E-68A3-8276-1674AE4DD5D4}"/>
                </a:ext>
              </a:extLst>
            </p:cNvPr>
            <p:cNvGrpSpPr/>
            <p:nvPr/>
          </p:nvGrpSpPr>
          <p:grpSpPr>
            <a:xfrm>
              <a:off x="1776463" y="75309"/>
              <a:ext cx="9443624" cy="978242"/>
              <a:chOff x="2226832" y="1194825"/>
              <a:chExt cx="7052069" cy="322252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628FEE7D-E80D-126E-663A-C76AD9A7C71C}"/>
                  </a:ext>
                </a:extLst>
              </p:cNvPr>
              <p:cNvSpPr txBox="1"/>
              <p:nvPr/>
            </p:nvSpPr>
            <p:spPr>
              <a:xfrm>
                <a:off x="2227064" y="1204963"/>
                <a:ext cx="7051837" cy="3121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000" b="1" spc="50">
                    <a:ln w="107950" cmpd="sng">
                      <a:solidFill>
                        <a:schemeClr val="bg1"/>
                      </a:solidFill>
                      <a:prstDash val="solid"/>
                    </a:ln>
                    <a:solidFill>
                      <a:srgbClr val="FB040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SVN-SAF" panose="02040603050506020204" pitchFamily="18" charset="0"/>
                    <a:ea typeface="Roboto" panose="02000000000000000000" pitchFamily="2" charset="0"/>
                  </a:rPr>
                  <a:t>Khám phá một số bộ phận trong mạch điện thắp sáng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2744BD54-CD0C-F2AA-F786-E1AC828AF9D1}"/>
                  </a:ext>
                </a:extLst>
              </p:cNvPr>
              <p:cNvSpPr txBox="1"/>
              <p:nvPr/>
            </p:nvSpPr>
            <p:spPr>
              <a:xfrm>
                <a:off x="2226832" y="1194825"/>
                <a:ext cx="6871754" cy="3121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Khám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phá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một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số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bộ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phận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trong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mạch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điện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thắp</a:t>
                </a:r>
                <a:r>
                  <a:rPr lang="en-US" sz="3000" b="1" spc="50" dirty="0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 </a:t>
                </a:r>
                <a:r>
                  <a:rPr lang="en-US" sz="3000" b="1" spc="50" dirty="0" err="1">
                    <a:ln w="9525" cmpd="sng">
                      <a:noFill/>
                      <a:prstDash val="solid"/>
                    </a:ln>
                    <a:solidFill>
                      <a:srgbClr val="23B24B"/>
                    </a:solidFill>
                    <a:latin typeface="SVN-SAF" panose="02040603050506020204" pitchFamily="18" charset="0"/>
                    <a:ea typeface="Roboto" panose="02000000000000000000" pitchFamily="2" charset="0"/>
                  </a:rPr>
                  <a:t>sáng</a:t>
                </a:r>
                <a:endPara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endParaRPr>
              </a:p>
            </p:txBody>
          </p:sp>
        </p:grpSp>
      </p:grpSp>
      <p:pic>
        <p:nvPicPr>
          <p:cNvPr id="9" name="Picture 8" descr="A cartoon of a paper plane&#10;&#10;Description automatically generated">
            <a:extLst>
              <a:ext uri="{FF2B5EF4-FFF2-40B4-BE49-F238E27FC236}">
                <a16:creationId xmlns:a16="http://schemas.microsoft.com/office/drawing/2014/main" xmlns="" id="{A905BE79-1705-EE65-8CA6-B59987F7F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3785" l="3390" r="94350">
                        <a14:foregroundMark x1="7910" y1="44068" x2="7910" y2="44068"/>
                        <a14:foregroundMark x1="3390" y1="44068" x2="3390" y2="44068"/>
                        <a14:foregroundMark x1="42373" y1="37288" x2="42373" y2="37288"/>
                        <a14:foregroundMark x1="39548" y1="32768" x2="39548" y2="32768"/>
                        <a14:foregroundMark x1="38418" y1="29944" x2="38418" y2="29944"/>
                        <a14:foregroundMark x1="36723" y1="30508" x2="53672" y2="27684"/>
                        <a14:foregroundMark x1="55932" y1="27684" x2="50847" y2="37288"/>
                        <a14:foregroundMark x1="42373" y1="31638" x2="45763" y2="45763"/>
                        <a14:foregroundMark x1="38418" y1="33898" x2="41808" y2="53107"/>
                        <a14:foregroundMark x1="92090" y1="22599" x2="87571" y2="27119"/>
                        <a14:foregroundMark x1="94915" y1="22599" x2="94915" y2="22599"/>
                        <a14:foregroundMark x1="35028" y1="37853" x2="35028" y2="37853"/>
                        <a14:foregroundMark x1="15411" y1="81316" x2="18849" y2="78795"/>
                        <a14:foregroundMark x1="10734" y1="84746" x2="14483" y2="81996"/>
                        <a14:foregroundMark x1="9605" y1="93785" x2="15539" y2="89100"/>
                        <a14:backgroundMark x1="23164" y1="86441" x2="19209" y2="91525"/>
                        <a14:backgroundMark x1="19774" y1="75141" x2="16949" y2="76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5" y="104405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018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DD08D9DB-1953-4869-AE0C-53B981767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301277">
            <a:off x="5306285" y="-115347"/>
            <a:ext cx="6247987" cy="46482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FD963157-4152-4041-BD1C-CD20084017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34757" y="1409299"/>
            <a:ext cx="4769005" cy="49090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E8913C8-8CBB-4628-A472-068E58CD29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3482" y="1455019"/>
            <a:ext cx="4852837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1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2377440" y="1453415"/>
            <a:ext cx="7632834" cy="3676850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FF0000"/>
                </a:solidFill>
                <a:latin typeface="+mj-lt"/>
              </a:rPr>
              <a:t>Qua bài học hôm nay, các em đã học và làm được những điều gì?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9882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74;p5">
            <a:extLst>
              <a:ext uri="{FF2B5EF4-FFF2-40B4-BE49-F238E27FC236}">
                <a16:creationId xmlns:a16="http://schemas.microsoft.com/office/drawing/2014/main" xmlns="" id="{67C2CF5B-B29A-68AD-342B-26C063837B1A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166" y="3741514"/>
            <a:ext cx="236649" cy="21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5;p5">
            <a:extLst>
              <a:ext uri="{FF2B5EF4-FFF2-40B4-BE49-F238E27FC236}">
                <a16:creationId xmlns:a16="http://schemas.microsoft.com/office/drawing/2014/main" xmlns="" id="{6A83B1A0-5EB3-BC23-2B1D-FCB2AD1E8F58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3091" y="5037769"/>
            <a:ext cx="236649" cy="21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76;p5">
            <a:extLst>
              <a:ext uri="{FF2B5EF4-FFF2-40B4-BE49-F238E27FC236}">
                <a16:creationId xmlns:a16="http://schemas.microsoft.com/office/drawing/2014/main" xmlns="" id="{936B9550-3403-404F-E218-C3CBF315A6E2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946" y="1122778"/>
            <a:ext cx="5779054" cy="4612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0238D4-0559-4B9B-D256-CAEEAF1DE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81" y="1122778"/>
            <a:ext cx="6925656" cy="437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34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C9B62D8-151A-4954-8DDE-391EF463C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21424"/>
          </a:xfrm>
          <a:prstGeom prst="rect">
            <a:avLst/>
          </a:prstGeom>
        </p:spPr>
      </p:pic>
      <p:pic>
        <p:nvPicPr>
          <p:cNvPr id="12" name="Picture 2" descr="Vector boy and girl holding magnifying glas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19" r="100000">
                        <a14:foregroundMark x1="22364" y1="15332" x2="22364" y2="15332"/>
                        <a14:foregroundMark x1="6070" y1="23112" x2="6070" y2="23112"/>
                        <a14:foregroundMark x1="12620" y1="25858" x2="12620" y2="25858"/>
                        <a14:foregroundMark x1="14217" y1="22883" x2="17093" y2="38673"/>
                        <a14:foregroundMark x1="36102" y1="25400" x2="26038" y2="39817"/>
                        <a14:foregroundMark x1="27955" y1="9153" x2="28275" y2="17391"/>
                        <a14:foregroundMark x1="45367" y1="27002" x2="45367" y2="27002"/>
                        <a14:foregroundMark x1="71565" y1="11899" x2="71725" y2="42105"/>
                        <a14:foregroundMark x1="22684" y1="47826" x2="24281" y2="72769"/>
                        <a14:foregroundMark x1="28275" y1="92449" x2="28275" y2="92449"/>
                        <a14:foregroundMark x1="30990" y1="91762" x2="30511" y2="89016"/>
                        <a14:foregroundMark x1="28115" y1="80320" x2="28115" y2="80320"/>
                        <a14:foregroundMark x1="16134" y1="76888" x2="16134" y2="76888"/>
                        <a14:foregroundMark x1="16454" y1="77803" x2="17252" y2="87414"/>
                        <a14:foregroundMark x1="17252" y1="91762" x2="17252" y2="91762"/>
                        <a14:foregroundMark x1="12300" y1="91991" x2="12300" y2="91991"/>
                        <a14:foregroundMark x1="12141" y1="93364" x2="17252" y2="93593"/>
                        <a14:foregroundMark x1="12939" y1="94966" x2="12939" y2="94966"/>
                        <a14:foregroundMark x1="33706" y1="91304" x2="33706" y2="91304"/>
                        <a14:foregroundMark x1="30351" y1="94050" x2="30351" y2="94050"/>
                        <a14:foregroundMark x1="8946" y1="50801" x2="8946" y2="50801"/>
                        <a14:foregroundMark x1="36422" y1="36842" x2="36422" y2="36842"/>
                        <a14:foregroundMark x1="4153" y1="25858" x2="4153" y2="25858"/>
                        <a14:foregroundMark x1="45367" y1="24256" x2="45367" y2="24256"/>
                        <a14:foregroundMark x1="45367" y1="24256" x2="40735" y2="35240"/>
                        <a14:foregroundMark x1="38658" y1="45309" x2="38658" y2="45309"/>
                        <a14:foregroundMark x1="69169" y1="23799" x2="66294" y2="36384"/>
                        <a14:foregroundMark x1="74441" y1="53547" x2="75240" y2="60641"/>
                        <a14:foregroundMark x1="74760" y1="43707" x2="73163" y2="46911"/>
                        <a14:foregroundMark x1="53834" y1="27002" x2="53834" y2="27002"/>
                        <a14:foregroundMark x1="69649" y1="90389" x2="69649" y2="90389"/>
                        <a14:foregroundMark x1="76837" y1="90618" x2="76837" y2="90618"/>
                        <a14:foregroundMark x1="69489" y1="79405" x2="69489" y2="79405"/>
                        <a14:foregroundMark x1="69329" y1="77803" x2="68850" y2="84439"/>
                        <a14:foregroundMark x1="76358" y1="79176" x2="76358" y2="79176"/>
                        <a14:foregroundMark x1="76358" y1="79176" x2="76038" y2="84211"/>
                        <a14:foregroundMark x1="61182" y1="42792" x2="61182" y2="42792"/>
                        <a14:foregroundMark x1="86741" y1="6636" x2="86741" y2="6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853" y="3429000"/>
            <a:ext cx="4426293" cy="308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ACDA11E-B199-F514-8B20-E26F20783B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5342" y="1074418"/>
            <a:ext cx="10559187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03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830C390-BDA0-EB51-D582-5EF3A1D042EA}"/>
              </a:ext>
            </a:extLst>
          </p:cNvPr>
          <p:cNvGrpSpPr/>
          <p:nvPr/>
        </p:nvGrpSpPr>
        <p:grpSpPr>
          <a:xfrm>
            <a:off x="-461734" y="-598600"/>
            <a:ext cx="3593475" cy="7475319"/>
            <a:chOff x="-461734" y="-598600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xmlns="" id="{BA4DF050-9E2B-0AA2-C6C3-49EE50BACCF9}"/>
                </a:ext>
              </a:extLst>
            </p:cNvPr>
            <p:cNvGrpSpPr/>
            <p:nvPr/>
          </p:nvGrpSpPr>
          <p:grpSpPr>
            <a:xfrm>
              <a:off x="-212990" y="-360681"/>
              <a:ext cx="3344731" cy="7237400"/>
              <a:chOff x="-212990" y="-360681"/>
              <a:chExt cx="3344731" cy="7237400"/>
            </a:xfrm>
            <a:solidFill>
              <a:srgbClr val="DCF0EE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:a16="http://schemas.microsoft.com/office/drawing/2014/main" xmlns="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xmlns="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450A32F3-4D91-FFF3-C3E7-13F42CA29088}"/>
                </a:ext>
              </a:extLst>
            </p:cNvPr>
            <p:cNvGrpSpPr/>
            <p:nvPr/>
          </p:nvGrpSpPr>
          <p:grpSpPr>
            <a:xfrm>
              <a:off x="-345470" y="-469960"/>
              <a:ext cx="3344731" cy="7346679"/>
              <a:chOff x="-345470" y="-469960"/>
              <a:chExt cx="3344731" cy="7376013"/>
            </a:xfrm>
            <a:solidFill>
              <a:srgbClr val="C7E7E2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:a16="http://schemas.microsoft.com/office/drawing/2014/main" xmlns="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xmlns="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xmlns="" id="{ED15CBB8-5F12-7402-6ACB-B7B0442B5A1D}"/>
                </a:ext>
              </a:extLst>
            </p:cNvPr>
            <p:cNvGrpSpPr/>
            <p:nvPr/>
          </p:nvGrpSpPr>
          <p:grpSpPr>
            <a:xfrm>
              <a:off x="-461734" y="-598600"/>
              <a:ext cx="3344420" cy="7475319"/>
              <a:chOff x="-461734" y="-598600"/>
              <a:chExt cx="3344420" cy="7580186"/>
            </a:xfrm>
            <a:solidFill>
              <a:srgbClr val="ACDCD4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:a16="http://schemas.microsoft.com/office/drawing/2014/main" xmlns="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xmlns="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xmlns="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154549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xmlns="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99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>
              <a:solidFill>
                <a:prstClr val="black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104066"/>
            <a:ext cx="3344420" cy="7192286"/>
            <a:chOff x="6055" y="4723"/>
            <a:chExt cx="4847" cy="10641"/>
          </a:xfrm>
          <a:solidFill>
            <a:srgbClr val="C7E7E2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xmlns="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1"/>
            <a:ext cx="1489706" cy="3545765"/>
            <a:chOff x="8754" y="0"/>
            <a:chExt cx="2159" cy="5251"/>
          </a:xfrm>
          <a:solidFill>
            <a:srgbClr val="C7E7E2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xmlns="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853830F-4028-F99C-AAE7-6145F2BC1E23}"/>
              </a:ext>
            </a:extLst>
          </p:cNvPr>
          <p:cNvGrpSpPr/>
          <p:nvPr/>
        </p:nvGrpSpPr>
        <p:grpSpPr>
          <a:xfrm>
            <a:off x="9316292" y="-24574"/>
            <a:ext cx="3344420" cy="7449566"/>
            <a:chOff x="9316292" y="-24574"/>
            <a:chExt cx="3344420" cy="7449566"/>
          </a:xfrm>
          <a:solidFill>
            <a:srgbClr val="ACDCD4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78170"/>
              <a:ext cx="3344420" cy="7346822"/>
              <a:chOff x="5910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xmlns="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xmlns="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0" name="Rounded Rectangle 29"/>
          <p:cNvSpPr/>
          <p:nvPr/>
        </p:nvSpPr>
        <p:spPr>
          <a:xfrm>
            <a:off x="2271039" y="5327374"/>
            <a:ext cx="8056345" cy="726498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latin typeface="+mj-lt"/>
              </a:rPr>
              <a:t>Quan sát và cho biết đó là hình ảnh gì?</a:t>
            </a:r>
            <a:endParaRPr lang="en-US" sz="32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953" y="741145"/>
            <a:ext cx="5977288" cy="4336933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>
            <a:off x="7752522" y="248478"/>
            <a:ext cx="3518452" cy="1659835"/>
          </a:xfrm>
          <a:prstGeom prst="cloudCallout">
            <a:avLst>
              <a:gd name="adj1" fmla="val -62641"/>
              <a:gd name="adj2" fmla="val 43937"/>
            </a:avLst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latin typeface="+mj-lt"/>
              </a:rPr>
              <a:t>Bóng đèn sợi đốt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8547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  <p:bldP spid="30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F504FFE-D638-4577-8190-0B91104CB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97107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393DED3-DB95-AE45-B541-34618378F34F}"/>
              </a:ext>
            </a:extLst>
          </p:cNvPr>
          <p:cNvGrpSpPr/>
          <p:nvPr/>
        </p:nvGrpSpPr>
        <p:grpSpPr>
          <a:xfrm>
            <a:off x="9642219" y="4042457"/>
            <a:ext cx="2170702" cy="2658276"/>
            <a:chOff x="9436945" y="3842923"/>
            <a:chExt cx="2170702" cy="26582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479AB8ED-85CC-9C46-CE31-155644B98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528" b="92965" l="9231" r="97538">
                          <a14:foregroundMark x1="9538" y1="22864" x2="10462" y2="30402"/>
                          <a14:foregroundMark x1="23385" y1="8291" x2="68000" y2="5528"/>
                          <a14:foregroundMark x1="23385" y1="88442" x2="23692" y2="92965"/>
                          <a14:foregroundMark x1="28615" y1="16332" x2="68923" y2="15075"/>
                          <a14:foregroundMark x1="53538" y1="25377" x2="59692" y2="27136"/>
                          <a14:foregroundMark x1="91077" y1="10804" x2="90462" y2="31910"/>
                          <a14:foregroundMark x1="88923" y1="39196" x2="88923" y2="39196"/>
                          <a14:foregroundMark x1="89538" y1="18342" x2="93538" y2="20101"/>
                          <a14:foregroundMark x1="86769" y1="20352" x2="94769" y2="18342"/>
                          <a14:foregroundMark x1="96615" y1="17588" x2="84000" y2="16332"/>
                          <a14:foregroundMark x1="87077" y1="16834" x2="97538" y2="14824"/>
                          <a14:foregroundMark x1="96615" y1="13317" x2="84000" y2="13317"/>
                          <a14:foregroundMark x1="88615" y1="8291" x2="94769" y2="65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9436945" y="3842923"/>
              <a:ext cx="2170702" cy="265827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76F04A03-310B-DD12-09C6-B514ADABDA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528" b="92965" l="9231" r="97538">
                          <a14:foregroundMark x1="9538" y1="22864" x2="10462" y2="30402"/>
                          <a14:foregroundMark x1="23385" y1="8291" x2="68000" y2="5528"/>
                          <a14:foregroundMark x1="23385" y1="88442" x2="23692" y2="92965"/>
                          <a14:foregroundMark x1="28615" y1="16332" x2="68923" y2="15075"/>
                          <a14:foregroundMark x1="53538" y1="25377" x2="59692" y2="27136"/>
                          <a14:foregroundMark x1="91077" y1="10804" x2="90462" y2="31910"/>
                          <a14:foregroundMark x1="88923" y1="39196" x2="88923" y2="39196"/>
                          <a14:foregroundMark x1="89538" y1="18342" x2="93538" y2="20101"/>
                          <a14:foregroundMark x1="86769" y1="20352" x2="94769" y2="18342"/>
                          <a14:foregroundMark x1="96615" y1="17588" x2="84000" y2="16332"/>
                          <a14:foregroundMark x1="87077" y1="16834" x2="97538" y2="14824"/>
                          <a14:foregroundMark x1="96615" y1="13317" x2="84000" y2="13317"/>
                          <a14:foregroundMark x1="88615" y1="8291" x2="94769" y2="6533"/>
                        </a14:backgroundRemoval>
                      </a14:imgEffect>
                    </a14:imgLayer>
                  </a14:imgProps>
                </a:ext>
              </a:extLst>
            </a:blip>
            <a:srcRect l="40565" t="37173" r="36355" b="51075"/>
            <a:stretch/>
          </p:blipFill>
          <p:spPr>
            <a:xfrm>
              <a:off x="10236228" y="4838700"/>
              <a:ext cx="501015" cy="312392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7408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BA4DF050-9E2B-0AA2-C6C3-49EE50BACCF9}"/>
              </a:ext>
            </a:extLst>
          </p:cNvPr>
          <p:cNvGrpSpPr/>
          <p:nvPr/>
        </p:nvGrpSpPr>
        <p:grpSpPr>
          <a:xfrm>
            <a:off x="-212990" y="-360681"/>
            <a:ext cx="3344731" cy="7237400"/>
            <a:chOff x="-212990" y="-360681"/>
            <a:chExt cx="3344731" cy="7237400"/>
          </a:xfrm>
          <a:solidFill>
            <a:srgbClr val="FFDDDD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xmlns="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xmlns="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450A32F3-4D91-FFF3-C3E7-13F42CA29088}"/>
              </a:ext>
            </a:extLst>
          </p:cNvPr>
          <p:cNvGrpSpPr/>
          <p:nvPr/>
        </p:nvGrpSpPr>
        <p:grpSpPr>
          <a:xfrm>
            <a:off x="-345470" y="-469960"/>
            <a:ext cx="3344731" cy="7346679"/>
            <a:chOff x="-345470" y="-469960"/>
            <a:chExt cx="3344731" cy="7376013"/>
          </a:xfrm>
          <a:solidFill>
            <a:srgbClr val="FFC5C5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xmlns="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xmlns="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ED15CBB8-5F12-7402-6ACB-B7B0442B5A1D}"/>
              </a:ext>
            </a:extLst>
          </p:cNvPr>
          <p:cNvGrpSpPr/>
          <p:nvPr/>
        </p:nvGrpSpPr>
        <p:grpSpPr>
          <a:xfrm>
            <a:off x="-461734" y="-598600"/>
            <a:ext cx="3344420" cy="7475319"/>
            <a:chOff x="-461734" y="-598600"/>
            <a:chExt cx="3344420" cy="7580186"/>
          </a:xfrm>
          <a:solidFill>
            <a:srgbClr val="FFB3B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xmlns="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xmlns="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086E8FEF-FD75-F5EE-CDDF-FBA73F720CA4}"/>
              </a:ext>
            </a:extLst>
          </p:cNvPr>
          <p:cNvSpPr/>
          <p:nvPr/>
        </p:nvSpPr>
        <p:spPr>
          <a:xfrm>
            <a:off x="1202383" y="263077"/>
            <a:ext cx="2838215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38215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694540" y="116285"/>
                  <a:pt x="2778677" y="213122"/>
                </a:cubicBezTo>
                <a:cubicBezTo>
                  <a:pt x="2862815" y="309960"/>
                  <a:pt x="2846939" y="503635"/>
                  <a:pt x="2797727" y="594122"/>
                </a:cubicBezTo>
                <a:cubicBezTo>
                  <a:pt x="2748515" y="6846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ABDA6"/>
          </a:solidFill>
          <a:ln>
            <a:solidFill>
              <a:srgbClr val="FABEA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92C1F24-9C07-228A-70F0-45414C8378E0}"/>
              </a:ext>
            </a:extLst>
          </p:cNvPr>
          <p:cNvGrpSpPr/>
          <p:nvPr/>
        </p:nvGrpSpPr>
        <p:grpSpPr>
          <a:xfrm>
            <a:off x="1665153" y="393608"/>
            <a:ext cx="2413845" cy="553998"/>
            <a:chOff x="3452414" y="809920"/>
            <a:chExt cx="4999667" cy="55399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5612D1DF-5108-43A3-0C49-F41CE4F06A61}"/>
                </a:ext>
              </a:extLst>
            </p:cNvPr>
            <p:cNvSpPr txBox="1"/>
            <p:nvPr/>
          </p:nvSpPr>
          <p:spPr>
            <a:xfrm>
              <a:off x="3455153" y="8099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MỤC TIÊU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E48F2DB-227D-8FC7-315B-047F97F4B6A4}"/>
                </a:ext>
              </a:extLst>
            </p:cNvPr>
            <p:cNvSpPr txBox="1"/>
            <p:nvPr/>
          </p:nvSpPr>
          <p:spPr>
            <a:xfrm>
              <a:off x="3452414" y="8099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FB0401"/>
                  </a:solidFill>
                  <a:effectLst/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MỤC TIÊU</a:t>
              </a:r>
            </a:p>
          </p:txBody>
        </p:sp>
      </p:grpSp>
      <p:pic>
        <p:nvPicPr>
          <p:cNvPr id="30" name="Picture 2">
            <a:extLst>
              <a:ext uri="{FF2B5EF4-FFF2-40B4-BE49-F238E27FC236}">
                <a16:creationId xmlns:a16="http://schemas.microsoft.com/office/drawing/2014/main" xmlns="" id="{4596F33B-253E-BF90-BF0B-E1C815B4D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25" b="93220" l="6780" r="93785">
                        <a14:foregroundMark x1="24294" y1="8475" x2="24294" y2="8475"/>
                        <a14:foregroundMark x1="7910" y1="22599" x2="7910" y2="22599"/>
                        <a14:foregroundMark x1="42373" y1="11299" x2="42373" y2="11299"/>
                        <a14:foregroundMark x1="45198" y1="5085" x2="45198" y2="5085"/>
                        <a14:foregroundMark x1="46328" y1="3955" x2="46328" y2="3955"/>
                        <a14:foregroundMark x1="36723" y1="5650" x2="36723" y2="5650"/>
                        <a14:foregroundMark x1="40678" y1="9605" x2="40678" y2="9605"/>
                        <a14:foregroundMark x1="77401" y1="9040" x2="77401" y2="9040"/>
                        <a14:foregroundMark x1="87571" y1="9605" x2="87571" y2="9605"/>
                        <a14:foregroundMark x1="88701" y1="18079" x2="88701" y2="18079"/>
                        <a14:foregroundMark x1="91525" y1="49153" x2="91525" y2="49153"/>
                        <a14:foregroundMark x1="85311" y1="42938" x2="85311" y2="42938"/>
                        <a14:foregroundMark x1="85311" y1="42938" x2="85311" y2="42938"/>
                        <a14:foregroundMark x1="81356" y1="21469" x2="68927" y2="66667"/>
                        <a14:foregroundMark x1="48588" y1="7345" x2="78531" y2="16384"/>
                        <a14:foregroundMark x1="78531" y1="16384" x2="90960" y2="42373"/>
                        <a14:foregroundMark x1="90960" y1="42373" x2="89831" y2="65537"/>
                        <a14:foregroundMark x1="67232" y1="33898" x2="67232" y2="33898"/>
                        <a14:foregroundMark x1="67232" y1="33898" x2="67232" y2="33898"/>
                        <a14:foregroundMark x1="64972" y1="31638" x2="64972" y2="31638"/>
                        <a14:foregroundMark x1="64972" y1="31638" x2="64972" y2="31638"/>
                        <a14:foregroundMark x1="59322" y1="25424" x2="59322" y2="25424"/>
                        <a14:foregroundMark x1="59322" y1="25424" x2="59322" y2="25424"/>
                        <a14:foregroundMark x1="57627" y1="25424" x2="57627" y2="25424"/>
                        <a14:foregroundMark x1="57627" y1="25424" x2="57627" y2="25424"/>
                        <a14:foregroundMark x1="57627" y1="25424" x2="57627" y2="25424"/>
                        <a14:foregroundMark x1="57627" y1="25424" x2="57627" y2="25424"/>
                        <a14:foregroundMark x1="57627" y1="25424" x2="57627" y2="25424"/>
                        <a14:foregroundMark x1="58757" y1="24294" x2="58757" y2="24294"/>
                        <a14:foregroundMark x1="58757" y1="24294" x2="58757" y2="24294"/>
                        <a14:foregroundMark x1="58757" y1="24294" x2="58757" y2="24294"/>
                        <a14:foregroundMark x1="53107" y1="26554" x2="53107" y2="26554"/>
                        <a14:foregroundMark x1="53107" y1="27119" x2="53107" y2="27119"/>
                        <a14:foregroundMark x1="53107" y1="27119" x2="53107" y2="27119"/>
                        <a14:foregroundMark x1="52542" y1="27119" x2="52542" y2="27119"/>
                        <a14:foregroundMark x1="49718" y1="27119" x2="49718" y2="27119"/>
                        <a14:foregroundMark x1="48023" y1="27119" x2="48023" y2="27119"/>
                        <a14:foregroundMark x1="47458" y1="27119" x2="47458" y2="27119"/>
                        <a14:foregroundMark x1="46893" y1="27119" x2="46893" y2="27119"/>
                        <a14:foregroundMark x1="42373" y1="28249" x2="42373" y2="28249"/>
                        <a14:foregroundMark x1="41808" y1="23164" x2="41808" y2="23164"/>
                        <a14:foregroundMark x1="41243" y1="21469" x2="41243" y2="21469"/>
                        <a14:foregroundMark x1="32768" y1="33333" x2="32203" y2="36723"/>
                        <a14:foregroundMark x1="20904" y1="47458" x2="20904" y2="47458"/>
                        <a14:foregroundMark x1="20904" y1="47458" x2="20904" y2="47458"/>
                        <a14:foregroundMark x1="23164" y1="53107" x2="25424" y2="56497"/>
                        <a14:foregroundMark x1="25424" y1="59322" x2="26554" y2="61582"/>
                        <a14:foregroundMark x1="26554" y1="61582" x2="26554" y2="57062"/>
                        <a14:foregroundMark x1="26554" y1="42938" x2="26554" y2="42938"/>
                        <a14:foregroundMark x1="27119" y1="40113" x2="27119" y2="40113"/>
                        <a14:foregroundMark x1="28249" y1="38983" x2="28249" y2="39548"/>
                        <a14:foregroundMark x1="26554" y1="63842" x2="28814" y2="67797"/>
                        <a14:foregroundMark x1="28814" y1="67797" x2="29944" y2="68362"/>
                        <a14:foregroundMark x1="34463" y1="71751" x2="36723" y2="73446"/>
                        <a14:foregroundMark x1="41808" y1="77966" x2="48023" y2="80226"/>
                        <a14:foregroundMark x1="49153" y1="80791" x2="49153" y2="80791"/>
                        <a14:foregroundMark x1="50282" y1="80791" x2="50282" y2="80791"/>
                        <a14:foregroundMark x1="59887" y1="78531" x2="59887" y2="78531"/>
                        <a14:foregroundMark x1="63277" y1="74011" x2="63277" y2="74011"/>
                        <a14:foregroundMark x1="66102" y1="65537" x2="60452" y2="68927"/>
                        <a14:foregroundMark x1="45198" y1="74576" x2="45198" y2="74576"/>
                        <a14:foregroundMark x1="48588" y1="59322" x2="51977" y2="55367"/>
                        <a14:foregroundMark x1="55932" y1="49153" x2="55932" y2="49153"/>
                        <a14:foregroundMark x1="58192" y1="46893" x2="58192" y2="46893"/>
                        <a14:foregroundMark x1="58192" y1="46893" x2="58192" y2="46893"/>
                        <a14:foregroundMark x1="60452" y1="56497" x2="61017" y2="57627"/>
                        <a14:foregroundMark x1="61582" y1="57627" x2="61582" y2="57627"/>
                        <a14:foregroundMark x1="61582" y1="57627" x2="61582" y2="57627"/>
                        <a14:foregroundMark x1="61582" y1="57627" x2="61582" y2="57627"/>
                        <a14:foregroundMark x1="61582" y1="57627" x2="61582" y2="55932"/>
                        <a14:foregroundMark x1="61582" y1="48588" x2="61582" y2="48588"/>
                        <a14:foregroundMark x1="61017" y1="46893" x2="61017" y2="46893"/>
                        <a14:foregroundMark x1="65537" y1="38983" x2="66102" y2="37853"/>
                        <a14:foregroundMark x1="70056" y1="28814" x2="70056" y2="28814"/>
                        <a14:foregroundMark x1="75141" y1="20904" x2="75141" y2="20904"/>
                        <a14:foregroundMark x1="78531" y1="16384" x2="78531" y2="16384"/>
                        <a14:foregroundMark x1="70056" y1="49153" x2="70056" y2="53107"/>
                        <a14:foregroundMark x1="64972" y1="64407" x2="63842" y2="66667"/>
                        <a14:foregroundMark x1="61582" y1="73446" x2="62147" y2="78531"/>
                        <a14:foregroundMark x1="61017" y1="82486" x2="61017" y2="84181"/>
                        <a14:foregroundMark x1="60452" y1="85876" x2="59887" y2="87006"/>
                        <a14:foregroundMark x1="59887" y1="87571" x2="59887" y2="88701"/>
                        <a14:foregroundMark x1="58192" y1="89266" x2="58192" y2="89266"/>
                        <a14:foregroundMark x1="56497" y1="90395" x2="56497" y2="90395"/>
                        <a14:foregroundMark x1="54802" y1="90960" x2="54802" y2="90960"/>
                        <a14:foregroundMark x1="50847" y1="93220" x2="50847" y2="93220"/>
                        <a14:foregroundMark x1="50282" y1="93785" x2="50282" y2="93785"/>
                        <a14:foregroundMark x1="49153" y1="94350" x2="49153" y2="94350"/>
                        <a14:foregroundMark x1="49153" y1="94350" x2="49153" y2="94350"/>
                        <a14:foregroundMark x1="47458" y1="94350" x2="47458" y2="94350"/>
                        <a14:foregroundMark x1="44068" y1="93785" x2="44068" y2="93785"/>
                        <a14:foregroundMark x1="43503" y1="93785" x2="43503" y2="93785"/>
                        <a14:foregroundMark x1="38983" y1="93785" x2="38983" y2="93785"/>
                        <a14:foregroundMark x1="38983" y1="93220" x2="37853" y2="93220"/>
                        <a14:foregroundMark x1="18644" y1="16384" x2="18644" y2="16384"/>
                        <a14:foregroundMark x1="21469" y1="9605" x2="21469" y2="9605"/>
                        <a14:foregroundMark x1="27684" y1="10734" x2="27684" y2="10734"/>
                        <a14:foregroundMark x1="32203" y1="12994" x2="32768" y2="14124"/>
                        <a14:foregroundMark x1="31638" y1="19774" x2="31638" y2="19774"/>
                        <a14:foregroundMark x1="51412" y1="9040" x2="51412" y2="9040"/>
                        <a14:foregroundMark x1="20904" y1="27119" x2="20904" y2="27119"/>
                        <a14:foregroundMark x1="14689" y1="33333" x2="14689" y2="33333"/>
                        <a14:foregroundMark x1="10734" y1="27119" x2="10734" y2="27119"/>
                        <a14:foregroundMark x1="6780" y1="24294" x2="6780" y2="24294"/>
                        <a14:foregroundMark x1="10734" y1="33898" x2="7345" y2="53672"/>
                        <a14:foregroundMark x1="7910" y1="52542" x2="12429" y2="59322"/>
                        <a14:foregroundMark x1="9605" y1="54802" x2="20339" y2="81921"/>
                        <a14:foregroundMark x1="20339" y1="81921" x2="48023" y2="93220"/>
                        <a14:foregroundMark x1="48023" y1="93220" x2="51412" y2="93220"/>
                        <a14:foregroundMark x1="42938" y1="92655" x2="57627" y2="94350"/>
                        <a14:foregroundMark x1="42938" y1="9605" x2="50282" y2="17514"/>
                        <a14:foregroundMark x1="42938" y1="2825" x2="53672" y2="15254"/>
                        <a14:foregroundMark x1="80226" y1="10169" x2="87571" y2="24859"/>
                        <a14:foregroundMark x1="91525" y1="39548" x2="93785" y2="42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86" y="77230"/>
            <a:ext cx="1262953" cy="1262953"/>
          </a:xfrm>
          <a:prstGeom prst="rect">
            <a:avLst/>
          </a:prstGeom>
          <a:noFill/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BA90ED5-BB53-C513-E7B5-7F472938ED26}"/>
              </a:ext>
            </a:extLst>
          </p:cNvPr>
          <p:cNvSpPr txBox="1"/>
          <p:nvPr/>
        </p:nvSpPr>
        <p:spPr>
          <a:xfrm>
            <a:off x="2090285" y="1124110"/>
            <a:ext cx="7218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Sau</a:t>
            </a:r>
            <a:r>
              <a:rPr lang="en-US" sz="28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hoạt</a:t>
            </a:r>
            <a:r>
              <a:rPr lang="en-US" sz="28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động</a:t>
            </a:r>
            <a:r>
              <a:rPr lang="en-US" sz="28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trải</a:t>
            </a:r>
            <a:r>
              <a:rPr lang="en-US" sz="28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nghiệm</a:t>
            </a:r>
            <a:r>
              <a:rPr lang="en-US" sz="28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này</a:t>
            </a:r>
            <a:r>
              <a:rPr lang="en-US" sz="28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sẽ</a:t>
            </a:r>
            <a:r>
              <a:rPr lang="en-US" sz="28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Rectangle: Single Corner Rounded 4">
            <a:extLst>
              <a:ext uri="{FF2B5EF4-FFF2-40B4-BE49-F238E27FC236}">
                <a16:creationId xmlns:a16="http://schemas.microsoft.com/office/drawing/2014/main" xmlns="" id="{ADAB989A-95A5-BFAA-56BF-BF6E6F925976}"/>
              </a:ext>
            </a:extLst>
          </p:cNvPr>
          <p:cNvSpPr/>
          <p:nvPr/>
        </p:nvSpPr>
        <p:spPr>
          <a:xfrm rot="10800000">
            <a:off x="566503" y="1963939"/>
            <a:ext cx="11036215" cy="3332921"/>
          </a:xfrm>
          <a:prstGeom prst="round1Rect">
            <a:avLst>
              <a:gd name="adj" fmla="val 15472"/>
            </a:avLst>
          </a:prstGeom>
          <a:solidFill>
            <a:srgbClr val="FDE2D1"/>
          </a:solidFill>
          <a:ln w="47625">
            <a:solidFill>
              <a:srgbClr val="F256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6DEE015-3A5B-712C-78A7-652B4DD19ADA}"/>
              </a:ext>
            </a:extLst>
          </p:cNvPr>
          <p:cNvSpPr txBox="1"/>
          <p:nvPr/>
        </p:nvSpPr>
        <p:spPr>
          <a:xfrm>
            <a:off x="804588" y="2102647"/>
            <a:ext cx="1061533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Trình bày được cấ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u</a:t>
            </a:r>
            <a:r>
              <a:rPr lang="vi-V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tạo của mạch điện thắp sáng gồm: nguồn điện, công tắc và bóng đèn.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Mô tả được cách nối đèn LED với pin.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Làm được công tắc đơn giản.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Thiết kế và làm được một bức tranh có gắn đèn LED.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CE1BCCD6-1C4D-D0E6-58C3-FD05617C8065}"/>
              </a:ext>
            </a:extLst>
          </p:cNvPr>
          <p:cNvGrpSpPr/>
          <p:nvPr/>
        </p:nvGrpSpPr>
        <p:grpSpPr>
          <a:xfrm>
            <a:off x="9067237" y="-24574"/>
            <a:ext cx="3593475" cy="7449566"/>
            <a:chOff x="9067237" y="-24574"/>
            <a:chExt cx="3593475" cy="7449566"/>
          </a:xfrm>
        </p:grpSpPr>
        <p:sp>
          <p:nvSpPr>
            <p:cNvPr id="33" name="Freeform 5579">
              <a:extLst>
                <a:ext uri="{FF2B5EF4-FFF2-40B4-BE49-F238E27FC236}">
                  <a16:creationId xmlns:a16="http://schemas.microsoft.com/office/drawing/2014/main" xmlns="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54549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Freeform 5577">
              <a:extLst>
                <a:ext uri="{FF2B5EF4-FFF2-40B4-BE49-F238E27FC236}">
                  <a16:creationId xmlns:a16="http://schemas.microsoft.com/office/drawing/2014/main" xmlns="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99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104066"/>
              <a:ext cx="3344420" cy="7192286"/>
              <a:chOff x="6055" y="4723"/>
              <a:chExt cx="4847" cy="10641"/>
            </a:xfrm>
            <a:solidFill>
              <a:srgbClr val="FFC5C5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:a16="http://schemas.microsoft.com/office/drawing/2014/main" xmlns="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1"/>
              <a:ext cx="1489706" cy="3545765"/>
              <a:chOff x="8754" y="0"/>
              <a:chExt cx="2159" cy="5251"/>
            </a:xfrm>
            <a:solidFill>
              <a:srgbClr val="FFC5C5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:a16="http://schemas.microsoft.com/office/drawing/2014/main" xmlns="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A853830F-4028-F99C-AAE7-6145F2BC1E23}"/>
                </a:ext>
              </a:extLst>
            </p:cNvPr>
            <p:cNvGrpSpPr/>
            <p:nvPr/>
          </p:nvGrpSpPr>
          <p:grpSpPr>
            <a:xfrm>
              <a:off x="9316292" y="-24574"/>
              <a:ext cx="3344420" cy="7449566"/>
              <a:chOff x="9316292" y="-24574"/>
              <a:chExt cx="3344420" cy="7449566"/>
            </a:xfrm>
            <a:solidFill>
              <a:srgbClr val="FFB3B3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xmlns="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16292" y="78170"/>
                <a:ext cx="3344420" cy="7346822"/>
                <a:chOff x="5910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:a16="http://schemas.microsoft.com/office/drawing/2014/main" xmlns="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xmlns="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3727" y="-24574"/>
                <a:ext cx="1489706" cy="3618393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:a16="http://schemas.microsoft.com/office/drawing/2014/main" xmlns="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76194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830C390-BDA0-EB51-D582-5EF3A1D042EA}"/>
              </a:ext>
            </a:extLst>
          </p:cNvPr>
          <p:cNvGrpSpPr/>
          <p:nvPr/>
        </p:nvGrpSpPr>
        <p:grpSpPr>
          <a:xfrm>
            <a:off x="-461734" y="-598600"/>
            <a:ext cx="3593475" cy="7475319"/>
            <a:chOff x="-461734" y="-598600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xmlns="" id="{BA4DF050-9E2B-0AA2-C6C3-49EE50BACCF9}"/>
                </a:ext>
              </a:extLst>
            </p:cNvPr>
            <p:cNvGrpSpPr/>
            <p:nvPr/>
          </p:nvGrpSpPr>
          <p:grpSpPr>
            <a:xfrm>
              <a:off x="-212990" y="-360681"/>
              <a:ext cx="3344731" cy="7237400"/>
              <a:chOff x="-212990" y="-360681"/>
              <a:chExt cx="3344731" cy="7237400"/>
            </a:xfrm>
            <a:solidFill>
              <a:srgbClr val="DCF0EE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:a16="http://schemas.microsoft.com/office/drawing/2014/main" xmlns="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xmlns="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450A32F3-4D91-FFF3-C3E7-13F42CA29088}"/>
                </a:ext>
              </a:extLst>
            </p:cNvPr>
            <p:cNvGrpSpPr/>
            <p:nvPr/>
          </p:nvGrpSpPr>
          <p:grpSpPr>
            <a:xfrm>
              <a:off x="-345470" y="-469960"/>
              <a:ext cx="3344731" cy="7346679"/>
              <a:chOff x="-345470" y="-469960"/>
              <a:chExt cx="3344731" cy="7376013"/>
            </a:xfrm>
            <a:solidFill>
              <a:srgbClr val="C7E7E2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:a16="http://schemas.microsoft.com/office/drawing/2014/main" xmlns="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xmlns="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xmlns="" id="{ED15CBB8-5F12-7402-6ACB-B7B0442B5A1D}"/>
                </a:ext>
              </a:extLst>
            </p:cNvPr>
            <p:cNvGrpSpPr/>
            <p:nvPr/>
          </p:nvGrpSpPr>
          <p:grpSpPr>
            <a:xfrm>
              <a:off x="-461734" y="-598600"/>
              <a:ext cx="3344420" cy="7475319"/>
              <a:chOff x="-461734" y="-598600"/>
              <a:chExt cx="3344420" cy="7580186"/>
            </a:xfrm>
            <a:solidFill>
              <a:srgbClr val="ACDCD4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:a16="http://schemas.microsoft.com/office/drawing/2014/main" xmlns="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xmlns="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xmlns="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154549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xmlns="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99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104066"/>
            <a:ext cx="3344420" cy="7192286"/>
            <a:chOff x="6055" y="4723"/>
            <a:chExt cx="4847" cy="10641"/>
          </a:xfrm>
          <a:solidFill>
            <a:srgbClr val="C7E7E2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xmlns="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1"/>
            <a:ext cx="1489706" cy="3545765"/>
            <a:chOff x="8754" y="0"/>
            <a:chExt cx="2159" cy="5251"/>
          </a:xfrm>
          <a:solidFill>
            <a:srgbClr val="C7E7E2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xmlns="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853830F-4028-F99C-AAE7-6145F2BC1E23}"/>
              </a:ext>
            </a:extLst>
          </p:cNvPr>
          <p:cNvGrpSpPr/>
          <p:nvPr/>
        </p:nvGrpSpPr>
        <p:grpSpPr>
          <a:xfrm>
            <a:off x="9316292" y="-24574"/>
            <a:ext cx="3344420" cy="7449566"/>
            <a:chOff x="9316292" y="-24574"/>
            <a:chExt cx="3344420" cy="7449566"/>
          </a:xfrm>
          <a:solidFill>
            <a:srgbClr val="ACDCD4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78170"/>
              <a:ext cx="3344420" cy="7346822"/>
              <a:chOff x="5910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xmlns="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xmlns="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F675E8E-4A80-7B34-A941-7924B4CBA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1935268"/>
            <a:ext cx="2496238" cy="26550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0A14DF-1277-7827-7E16-D0323EECE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622" y="2429910"/>
            <a:ext cx="9157378" cy="199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2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BA4DF050-9E2B-0AA2-C6C3-49EE50BACCF9}"/>
              </a:ext>
            </a:extLst>
          </p:cNvPr>
          <p:cNvGrpSpPr/>
          <p:nvPr/>
        </p:nvGrpSpPr>
        <p:grpSpPr>
          <a:xfrm>
            <a:off x="-212990" y="-360681"/>
            <a:ext cx="3344731" cy="7237400"/>
            <a:chOff x="-212990" y="-360681"/>
            <a:chExt cx="3344731" cy="7237400"/>
          </a:xfrm>
          <a:solidFill>
            <a:srgbClr val="DCF0EE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xmlns="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xmlns="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450A32F3-4D91-FFF3-C3E7-13F42CA29088}"/>
              </a:ext>
            </a:extLst>
          </p:cNvPr>
          <p:cNvGrpSpPr/>
          <p:nvPr/>
        </p:nvGrpSpPr>
        <p:grpSpPr>
          <a:xfrm>
            <a:off x="-345470" y="-469960"/>
            <a:ext cx="3344731" cy="7346679"/>
            <a:chOff x="-345470" y="-469960"/>
            <a:chExt cx="3344731" cy="7376013"/>
          </a:xfrm>
          <a:solidFill>
            <a:srgbClr val="C7E7E2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xmlns="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xmlns="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ED15CBB8-5F12-7402-6ACB-B7B0442B5A1D}"/>
              </a:ext>
            </a:extLst>
          </p:cNvPr>
          <p:cNvGrpSpPr/>
          <p:nvPr/>
        </p:nvGrpSpPr>
        <p:grpSpPr>
          <a:xfrm>
            <a:off x="-461734" y="-598600"/>
            <a:ext cx="3344420" cy="7475319"/>
            <a:chOff x="-461734" y="-598600"/>
            <a:chExt cx="3344420" cy="7580186"/>
          </a:xfrm>
          <a:solidFill>
            <a:srgbClr val="ACDCD4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xmlns="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xmlns="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xmlns="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154549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xmlns="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99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104066"/>
            <a:ext cx="3344420" cy="7192286"/>
            <a:chOff x="6055" y="4723"/>
            <a:chExt cx="4847" cy="10641"/>
          </a:xfrm>
          <a:solidFill>
            <a:srgbClr val="C7E7E2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xmlns="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1"/>
            <a:ext cx="1489706" cy="3545765"/>
            <a:chOff x="8754" y="0"/>
            <a:chExt cx="2159" cy="5251"/>
          </a:xfrm>
          <a:solidFill>
            <a:srgbClr val="C7E7E2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xmlns="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853830F-4028-F99C-AAE7-6145F2BC1E23}"/>
              </a:ext>
            </a:extLst>
          </p:cNvPr>
          <p:cNvGrpSpPr/>
          <p:nvPr/>
        </p:nvGrpSpPr>
        <p:grpSpPr>
          <a:xfrm>
            <a:off x="9316292" y="-24574"/>
            <a:ext cx="3344420" cy="7449566"/>
            <a:chOff x="9316292" y="-24574"/>
            <a:chExt cx="3344420" cy="7449566"/>
          </a:xfrm>
          <a:solidFill>
            <a:srgbClr val="ACDCD4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78170"/>
              <a:ext cx="3344420" cy="7346822"/>
              <a:chOff x="5910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xmlns="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xmlns="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D18471E7-F2AD-C25A-AC5B-05C6EEE4BD3F}"/>
              </a:ext>
            </a:extLst>
          </p:cNvPr>
          <p:cNvSpPr/>
          <p:nvPr/>
        </p:nvSpPr>
        <p:spPr>
          <a:xfrm>
            <a:off x="1202383" y="275777"/>
            <a:ext cx="4171539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AFDED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42FDC2E-668B-7578-7BFD-454E77A33BF7}"/>
              </a:ext>
            </a:extLst>
          </p:cNvPr>
          <p:cNvGrpSpPr/>
          <p:nvPr/>
        </p:nvGrpSpPr>
        <p:grpSpPr>
          <a:xfrm>
            <a:off x="1532921" y="413466"/>
            <a:ext cx="4996928" cy="561750"/>
            <a:chOff x="3455153" y="962320"/>
            <a:chExt cx="4996928" cy="56175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CEC86646-E98D-1906-34EE-6A8982E087FB}"/>
                </a:ext>
              </a:extLst>
            </p:cNvPr>
            <p:cNvSpPr txBox="1"/>
            <p:nvPr/>
          </p:nvSpPr>
          <p:spPr>
            <a:xfrm>
              <a:off x="3455153" y="9623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Câu chuyện STEM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12B31130-E3E3-292A-47A4-8B852EC70798}"/>
                </a:ext>
              </a:extLst>
            </p:cNvPr>
            <p:cNvSpPr txBox="1"/>
            <p:nvPr/>
          </p:nvSpPr>
          <p:spPr>
            <a:xfrm>
              <a:off x="3455153" y="970072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00A68B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Câu chuyện STEM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E10D2BB-3A01-3975-F9E7-DA5EAEAE1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91" y="46990"/>
            <a:ext cx="1261872" cy="1342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C4C2E5A-C309-C947-7852-62F865FA2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64" b="96734" l="9231" r="97231">
                        <a14:foregroundMark x1="9538" y1="22864" x2="10462" y2="30402"/>
                        <a14:foregroundMark x1="23385" y1="8291" x2="68000" y2="5528"/>
                        <a14:foregroundMark x1="23385" y1="88442" x2="23692" y2="92965"/>
                        <a14:foregroundMark x1="28615" y1="16332" x2="68923" y2="15075"/>
                        <a14:foregroundMark x1="53538" y1="25377" x2="59692" y2="27136"/>
                        <a14:foregroundMark x1="91077" y1="10804" x2="90462" y2="31910"/>
                        <a14:foregroundMark x1="88923" y1="39196" x2="88923" y2="39196"/>
                        <a14:foregroundMark x1="89538" y1="18342" x2="93538" y2="20101"/>
                        <a14:foregroundMark x1="86769" y1="20352" x2="94769" y2="18342"/>
                        <a14:foregroundMark x1="96615" y1="17588" x2="84000" y2="16332"/>
                        <a14:foregroundMark x1="87077" y1="16834" x2="97538" y2="14824"/>
                        <a14:foregroundMark x1="96615" y1="13317" x2="84000" y2="13317"/>
                        <a14:foregroundMark x1="88615" y1="8291" x2="94769" y2="6533"/>
                        <a14:foregroundMark x1="40923" y1="6281" x2="40923" y2="6281"/>
                        <a14:foregroundMark x1="30154" y1="3266" x2="46462" y2="3769"/>
                        <a14:foregroundMark x1="46462" y1="3769" x2="62769" y2="3518"/>
                        <a14:foregroundMark x1="62769" y1="3518" x2="76615" y2="9296"/>
                        <a14:foregroundMark x1="76615" y1="9296" x2="77231" y2="11558"/>
                        <a14:foregroundMark x1="62769" y1="3015" x2="77538" y2="4020"/>
                        <a14:foregroundMark x1="77538" y1="4020" x2="69846" y2="4271"/>
                        <a14:foregroundMark x1="77538" y1="4523" x2="77846" y2="7035"/>
                        <a14:foregroundMark x1="18154" y1="96734" x2="27692" y2="967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612" y="5586086"/>
            <a:ext cx="865983" cy="10604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BBBC3A8D-687A-AFAF-EFF6-995470D886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9530" y="1389162"/>
            <a:ext cx="9611140" cy="5082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597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5E4171D-61CC-4831-554B-327B1CE53225}"/>
              </a:ext>
            </a:extLst>
          </p:cNvPr>
          <p:cNvGrpSpPr/>
          <p:nvPr/>
        </p:nvGrpSpPr>
        <p:grpSpPr>
          <a:xfrm>
            <a:off x="-461734" y="-569572"/>
            <a:ext cx="3593475" cy="7475319"/>
            <a:chOff x="-461734" y="-569572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xmlns="" id="{BA4DF050-9E2B-0AA2-C6C3-49EE50BACCF9}"/>
                </a:ext>
              </a:extLst>
            </p:cNvPr>
            <p:cNvGrpSpPr/>
            <p:nvPr/>
          </p:nvGrpSpPr>
          <p:grpSpPr>
            <a:xfrm>
              <a:off x="-212990" y="-331653"/>
              <a:ext cx="3344731" cy="7237400"/>
              <a:chOff x="-212990" y="-360681"/>
              <a:chExt cx="3344731" cy="7237400"/>
            </a:xfrm>
            <a:solidFill>
              <a:srgbClr val="FEE7E2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:a16="http://schemas.microsoft.com/office/drawing/2014/main" xmlns="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xmlns="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450A32F3-4D91-FFF3-C3E7-13F42CA29088}"/>
                </a:ext>
              </a:extLst>
            </p:cNvPr>
            <p:cNvGrpSpPr/>
            <p:nvPr/>
          </p:nvGrpSpPr>
          <p:grpSpPr>
            <a:xfrm>
              <a:off x="-345470" y="-440932"/>
              <a:ext cx="3344731" cy="7346679"/>
              <a:chOff x="-345470" y="-469960"/>
              <a:chExt cx="3344731" cy="7376013"/>
            </a:xfrm>
            <a:solidFill>
              <a:srgbClr val="FDD3CB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:a16="http://schemas.microsoft.com/office/drawing/2014/main" xmlns="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xmlns="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xmlns="" id="{ED15CBB8-5F12-7402-6ACB-B7B0442B5A1D}"/>
                </a:ext>
              </a:extLst>
            </p:cNvPr>
            <p:cNvGrpSpPr/>
            <p:nvPr/>
          </p:nvGrpSpPr>
          <p:grpSpPr>
            <a:xfrm>
              <a:off x="-461734" y="-569572"/>
              <a:ext cx="3344420" cy="7475319"/>
              <a:chOff x="-461734" y="-598600"/>
              <a:chExt cx="3344420" cy="7580186"/>
            </a:xfrm>
            <a:solidFill>
              <a:srgbClr val="FCC5BA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:a16="http://schemas.microsoft.com/office/drawing/2014/main" xmlns="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xmlns="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3FE42C5-1CAE-D1E5-90B4-07D81B03ACFF}"/>
              </a:ext>
            </a:extLst>
          </p:cNvPr>
          <p:cNvGrpSpPr/>
          <p:nvPr/>
        </p:nvGrpSpPr>
        <p:grpSpPr>
          <a:xfrm>
            <a:off x="9067237" y="-18877"/>
            <a:ext cx="3593475" cy="7414841"/>
            <a:chOff x="9067237" y="-18877"/>
            <a:chExt cx="3593475" cy="7414841"/>
          </a:xfrm>
        </p:grpSpPr>
        <p:sp>
          <p:nvSpPr>
            <p:cNvPr id="33" name="Freeform 5579">
              <a:extLst>
                <a:ext uri="{FF2B5EF4-FFF2-40B4-BE49-F238E27FC236}">
                  <a16:creationId xmlns:a16="http://schemas.microsoft.com/office/drawing/2014/main" xmlns="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2552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:a16="http://schemas.microsoft.com/office/drawing/2014/main" xmlns="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5598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75038"/>
              <a:ext cx="3344420" cy="7192286"/>
              <a:chOff x="6055" y="4723"/>
              <a:chExt cx="4847" cy="10641"/>
            </a:xfrm>
            <a:solidFill>
              <a:srgbClr val="FDD3CB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:a16="http://schemas.microsoft.com/office/drawing/2014/main" xmlns="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5696"/>
              <a:ext cx="1489706" cy="3545765"/>
              <a:chOff x="8754" y="0"/>
              <a:chExt cx="2159" cy="5251"/>
            </a:xfrm>
            <a:solidFill>
              <a:srgbClr val="FDD3CB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:a16="http://schemas.microsoft.com/office/drawing/2014/main" xmlns="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49142"/>
              <a:ext cx="3344420" cy="7346822"/>
              <a:chOff x="5910" y="4723"/>
              <a:chExt cx="4847" cy="10641"/>
            </a:xfrm>
            <a:solidFill>
              <a:srgbClr val="BFDDA3"/>
            </a:solidFill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xmlns="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FCC5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18877"/>
              <a:ext cx="1489706" cy="3618393"/>
              <a:chOff x="8598" y="0"/>
              <a:chExt cx="2159" cy="5251"/>
            </a:xfrm>
            <a:solidFill>
              <a:srgbClr val="FCC5BA"/>
            </a:solidFill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xmlns="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AE6CB30-0BEC-FD35-1EAE-ED8FBEF33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65" y="1591510"/>
            <a:ext cx="10705504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6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Version xmlns="3f1ec511-f7f7-42ec-871d-7c436ec7a518" xsi:nil="true"/>
    <IsNotebookLocked xmlns="3f1ec511-f7f7-42ec-871d-7c436ec7a518" xsi:nil="true"/>
    <DefaultSectionNames xmlns="3f1ec511-f7f7-42ec-871d-7c436ec7a518" xsi:nil="true"/>
    <Teachers xmlns="3f1ec511-f7f7-42ec-871d-7c436ec7a518">
      <UserInfo>
        <DisplayName/>
        <AccountId xsi:nil="true"/>
        <AccountType/>
      </UserInfo>
    </Teachers>
    <TeamsChannelId xmlns="3f1ec511-f7f7-42ec-871d-7c436ec7a518" xsi:nil="true"/>
    <Math_Settings xmlns="3f1ec511-f7f7-42ec-871d-7c436ec7a518" xsi:nil="true"/>
    <Owner xmlns="3f1ec511-f7f7-42ec-871d-7c436ec7a518">
      <UserInfo>
        <DisplayName/>
        <AccountId xsi:nil="true"/>
        <AccountType/>
      </UserInfo>
    </Owner>
    <Students xmlns="3f1ec511-f7f7-42ec-871d-7c436ec7a518">
      <UserInfo>
        <DisplayName/>
        <AccountId xsi:nil="true"/>
        <AccountType/>
      </UserInfo>
    </Students>
    <Student_Groups xmlns="3f1ec511-f7f7-42ec-871d-7c436ec7a518">
      <UserInfo>
        <DisplayName/>
        <AccountId xsi:nil="true"/>
        <AccountType/>
      </UserInfo>
    </Student_Groups>
    <Has_Teacher_Only_SectionGroup xmlns="3f1ec511-f7f7-42ec-871d-7c436ec7a518" xsi:nil="true"/>
    <NotebookType xmlns="3f1ec511-f7f7-42ec-871d-7c436ec7a518" xsi:nil="true"/>
    <Invited_Teachers xmlns="3f1ec511-f7f7-42ec-871d-7c436ec7a518" xsi:nil="true"/>
    <Teams_Channel_Section_Location xmlns="3f1ec511-f7f7-42ec-871d-7c436ec7a518" xsi:nil="true"/>
    <Templates xmlns="3f1ec511-f7f7-42ec-871d-7c436ec7a518" xsi:nil="true"/>
    <FolderType xmlns="3f1ec511-f7f7-42ec-871d-7c436ec7a518" xsi:nil="true"/>
    <LMS_Mappings xmlns="3f1ec511-f7f7-42ec-871d-7c436ec7a518" xsi:nil="true"/>
    <Invited_Students xmlns="3f1ec511-f7f7-42ec-871d-7c436ec7a518" xsi:nil="true"/>
    <Is_Collaboration_Space_Locked xmlns="3f1ec511-f7f7-42ec-871d-7c436ec7a518" xsi:nil="true"/>
    <_activity xmlns="3f1ec511-f7f7-42ec-871d-7c436ec7a518" xsi:nil="true"/>
    <Self_Registration_Enabled xmlns="3f1ec511-f7f7-42ec-871d-7c436ec7a518" xsi:nil="true"/>
    <CultureName xmlns="3f1ec511-f7f7-42ec-871d-7c436ec7a518" xsi:nil="true"/>
    <Distribution_Groups xmlns="3f1ec511-f7f7-42ec-871d-7c436ec7a51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ED9DE88C9A0B4F855F48B5621C332F" ma:contentTypeVersion="38" ma:contentTypeDescription="Create a new document." ma:contentTypeScope="" ma:versionID="206c55eaac6000cc3f3743a898365d0f">
  <xsd:schema xmlns:xsd="http://www.w3.org/2001/XMLSchema" xmlns:xs="http://www.w3.org/2001/XMLSchema" xmlns:p="http://schemas.microsoft.com/office/2006/metadata/properties" xmlns:ns3="3f1ec511-f7f7-42ec-871d-7c436ec7a518" xmlns:ns4="a2b22fbb-19bb-4a64-89c1-fa3c0762ae1e" targetNamespace="http://schemas.microsoft.com/office/2006/metadata/properties" ma:root="true" ma:fieldsID="5797932c8bdac42f4c2aa00253306b01" ns3:_="" ns4:_="">
    <xsd:import namespace="3f1ec511-f7f7-42ec-871d-7c436ec7a518"/>
    <xsd:import namespace="a2b22fbb-19bb-4a64-89c1-fa3c0762ae1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Distribution_Groups" minOccurs="0"/>
                <xsd:element ref="ns3:LMS_Mapping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3:Teams_Channel_Section_Location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1ec511-f7f7-42ec-871d-7c436ec7a5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NotebookType" ma:index="10" nillable="true" ma:displayName="Notebook Type" ma:internalName="NotebookType">
      <xsd:simpleType>
        <xsd:restriction base="dms:Text"/>
      </xsd:simpleType>
    </xsd:element>
    <xsd:element name="FolderType" ma:index="11" nillable="true" ma:displayName="Folder Type" ma:internalName="FolderType">
      <xsd:simpleType>
        <xsd:restriction base="dms:Text"/>
      </xsd:simpleType>
    </xsd:element>
    <xsd:element name="CultureName" ma:index="12" nillable="true" ma:displayName="Culture Name" ma:internalName="CultureName">
      <xsd:simpleType>
        <xsd:restriction base="dms:Text"/>
      </xsd:simpleType>
    </xsd:element>
    <xsd:element name="AppVersion" ma:index="13" nillable="true" ma:displayName="App Version" ma:internalName="AppVersion">
      <xsd:simpleType>
        <xsd:restriction base="dms:Text"/>
      </xsd:simpleType>
    </xsd:element>
    <xsd:element name="TeamsChannelId" ma:index="14" nillable="true" ma:displayName="Teams Channel Id" ma:internalName="TeamsChannelId">
      <xsd:simpleType>
        <xsd:restriction base="dms:Text"/>
      </xsd:simpleType>
    </xsd:element>
    <xsd:element name="Owner" ma:index="15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6" nillable="true" ma:displayName="Math Settings" ma:internalName="Math_Settings">
      <xsd:simpleType>
        <xsd:restriction base="dms:Text"/>
      </xsd:simpleType>
    </xsd:element>
    <xsd:element name="DefaultSectionNames" ma:index="17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8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19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0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1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2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3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24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5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6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7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8" nillable="true" ma:displayName="Is Collaboration Space Locked" ma:internalName="Is_Collaboration_Space_Locked">
      <xsd:simpleType>
        <xsd:restriction base="dms:Boolean"/>
      </xsd:simpleType>
    </xsd:element>
    <xsd:element name="IsNotebookLocked" ma:index="29" nillable="true" ma:displayName="Is Notebook Locked" ma:internalName="IsNotebookLocked">
      <xsd:simpleType>
        <xsd:restriction base="dms:Boolean"/>
      </xsd:simpleType>
    </xsd:element>
    <xsd:element name="Teams_Channel_Section_Location" ma:index="30" nillable="true" ma:displayName="Teams Channel Section Location" ma:internalName="Teams_Channel_Section_Location">
      <xsd:simpleType>
        <xsd:restriction base="dms:Text"/>
      </xsd:simpleType>
    </xsd:element>
    <xsd:element name="MediaServiceAutoKeyPoints" ma:index="3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3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34" nillable="true" ma:displayName="Length (seconds)" ma:internalName="MediaLengthInSeconds" ma:readOnly="true">
      <xsd:simpleType>
        <xsd:restriction base="dms:Unknown"/>
      </xsd:simpleType>
    </xsd:element>
    <xsd:element name="MediaServiceAutoTags" ma:index="38" nillable="true" ma:displayName="Tags" ma:internalName="MediaServiceAutoTags" ma:readOnly="true">
      <xsd:simpleType>
        <xsd:restriction base="dms:Text"/>
      </xsd:simpleType>
    </xsd:element>
    <xsd:element name="MediaServiceGenerationTime" ma:index="3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4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4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42" nillable="true" ma:displayName="Location" ma:indexed="true" ma:internalName="MediaServiceLocation" ma:readOnly="true">
      <xsd:simpleType>
        <xsd:restriction base="dms:Text"/>
      </xsd:simpleType>
    </xsd:element>
    <xsd:element name="_activity" ma:index="43" nillable="true" ma:displayName="_activity" ma:hidden="true" ma:internalName="_activity">
      <xsd:simpleType>
        <xsd:restriction base="dms:Note"/>
      </xsd:simpleType>
    </xsd:element>
    <xsd:element name="MediaServiceObjectDetectorVersions" ma:index="4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b22fbb-19bb-4a64-89c1-fa3c0762ae1e" elementFormDefault="qualified">
    <xsd:import namespace="http://schemas.microsoft.com/office/2006/documentManagement/types"/>
    <xsd:import namespace="http://schemas.microsoft.com/office/infopath/2007/PartnerControls"/>
    <xsd:element name="SharedWithUsers" ma:index="3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3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298332-9C4C-494F-8304-F489EB6418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89E8177-102B-43ED-A5B4-8192892E8B04}">
  <ds:schemaRefs>
    <ds:schemaRef ds:uri="http://purl.org/dc/dcmitype/"/>
    <ds:schemaRef ds:uri="http://purl.org/dc/terms/"/>
    <ds:schemaRef ds:uri="3f1ec511-f7f7-42ec-871d-7c436ec7a518"/>
    <ds:schemaRef ds:uri="http://schemas.microsoft.com/office/infopath/2007/PartnerControls"/>
    <ds:schemaRef ds:uri="a2b22fbb-19bb-4a64-89c1-fa3c0762ae1e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DA6E3AE8-B2F8-4CDA-9F83-C69B789354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1ec511-f7f7-42ec-871d-7c436ec7a518"/>
    <ds:schemaRef ds:uri="a2b22fbb-19bb-4a64-89c1-fa3c0762ae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12995</TotalTime>
  <Words>634</Words>
  <Application>Microsoft Office PowerPoint</Application>
  <PresentationFormat>Custom</PresentationFormat>
  <Paragraphs>78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Arial</vt:lpstr>
      <vt:lpstr>Freestyle Script</vt:lpstr>
      <vt:lpstr>等线</vt:lpstr>
      <vt:lpstr>#9Slide03 BoosterNextFYBlack</vt:lpstr>
      <vt:lpstr>等线 Light</vt:lpstr>
      <vt:lpstr>Calibri Light</vt:lpstr>
      <vt:lpstr>Times New Roman</vt:lpstr>
      <vt:lpstr>Open Sans</vt:lpstr>
      <vt:lpstr>Roboto</vt:lpstr>
      <vt:lpstr>SVN-SAF</vt:lpstr>
      <vt:lpstr>Calibri</vt:lpstr>
      <vt:lpstr>Office Theme</vt:lpstr>
      <vt:lpstr>7_Default Design</vt:lpstr>
      <vt:lpstr>Office 主题​​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Trịnh Văn Xuân</dc:creator>
  <cp:lastModifiedBy>ADMIN</cp:lastModifiedBy>
  <cp:revision>59</cp:revision>
  <dcterms:created xsi:type="dcterms:W3CDTF">2023-08-24T03:36:01Z</dcterms:created>
  <dcterms:modified xsi:type="dcterms:W3CDTF">2025-01-04T10:07:08Z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0x0101001AED9DE88C9A0B4F855F48B5621C332F</vt:lpwstr>
  </property>
</Properties>
</file>