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8762" r:id="rId3"/>
    <p:sldId id="8763" r:id="rId4"/>
    <p:sldId id="8764" r:id="rId5"/>
    <p:sldId id="8765" r:id="rId6"/>
    <p:sldId id="263" r:id="rId7"/>
    <p:sldId id="8703" r:id="rId8"/>
    <p:sldId id="8759" r:id="rId9"/>
    <p:sldId id="8749" r:id="rId10"/>
    <p:sldId id="8748" r:id="rId11"/>
    <p:sldId id="284" r:id="rId12"/>
    <p:sldId id="281" r:id="rId13"/>
    <p:sldId id="8760" r:id="rId14"/>
    <p:sldId id="8766" r:id="rId15"/>
    <p:sldId id="8750" r:id="rId16"/>
    <p:sldId id="8751" r:id="rId17"/>
    <p:sldId id="8752" r:id="rId18"/>
    <p:sldId id="8753" r:id="rId19"/>
    <p:sldId id="8754" r:id="rId20"/>
    <p:sldId id="8755" r:id="rId21"/>
    <p:sldId id="285" r:id="rId22"/>
    <p:sldId id="282" r:id="rId23"/>
    <p:sldId id="8757" r:id="rId24"/>
    <p:sldId id="8767" r:id="rId25"/>
    <p:sldId id="87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78B9-DEEA-4FCC-AA9C-E5119ECB24F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2304-B70C-4E41-97C5-299731E8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8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6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1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E7C49-F168-4BE1-A207-474BE56EF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76E1-49E0-4DA5-9F1E-56195F3B0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B8BB0-0AA0-67CD-A1DF-DC75F63F2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DF6A-8395-7C82-EDB9-58F07C8F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3B2D-999C-D236-E425-13DA404A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A56E-926F-DFAF-D410-BC9E8102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977B-8C7A-C12B-E191-5058F5E9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25FFE-01C5-2E3A-BC4D-B5B6ED1B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4A1B-6A7A-3AC4-6333-485E47E6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0A26-6DB8-59D0-F4E1-6DAEA616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F46E-A47B-79F4-061E-91667F29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9C6AB-74C2-9352-96DB-C24A258A8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4AF61-F9D5-ABE2-7FCF-48E7ED7F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B909-9B5C-0034-5D23-66170365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603B-E64D-0BE3-C8BE-07255769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5FE07-91F7-5DA0-592F-98A66141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EE26-EDE6-F120-C2D3-32F26794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4882-FD60-0FE3-18F1-D464DFFE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D56BC-FE7F-B474-CC48-B183CD12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2749-269A-BFAB-785A-BFA41CF8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D7C66-F91B-BE96-FA3C-6C83A94A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18F8-F0A5-1E54-3187-A43C5D80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0233-D378-92FC-0B40-DB367C4E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563D-7E3F-7D7D-C8C3-8D9854A3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E56A0-F8D5-325F-1407-4E215B33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5D1F-53E5-0070-7EE4-1478EF09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AB9D-476B-0E7E-D81B-A2EF2BDF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1DD1-F23F-9585-7A03-D914A78CC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496B8-3223-AF44-CBEE-3F91C3770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B1AD8-9675-73BE-E44E-50048C40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4B255-2EF1-29A3-0655-54262C6D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0BF8D-FACE-F6E9-FB86-7B15F1FB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95E8-E853-6B75-B102-ECD06B05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CFD76-02D6-C24C-B23C-4E9A65410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D3D2A-FE88-60A0-53FF-C3A5EE891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0A2A0-F2E3-EA8B-D8DD-C8301D560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34AAA-E6D8-BDC4-AF26-8B1C56EAE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AF2E3-83CC-627E-EE89-235317D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5FDCD-CC58-E4F2-AB30-355D4C08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77395-ADE1-C222-643B-7B038A20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E954-E561-208F-53FB-82C0DBC7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9119C-0288-3643-2F37-5344AEDF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1FE9E-F994-85D1-DB74-6F44E2E2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DE0E9-2926-3101-E2E8-4F58F5B4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1B745-0E91-9F1F-9A28-0A536EC6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20BB5-1E6C-F0B7-DEB8-536CA6D2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62866-FF0F-95B3-53E0-92E017AF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7FFA-9829-4263-3000-4459BB6B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2CEF-7326-5DD5-BEA1-9B26C8598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C66E7-85A2-46CB-31EE-5B36CC51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B8C3E-2198-C092-6381-59C152BC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4E2CE-C469-280C-093E-754733E9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286D6-E1C5-C1FC-F7FA-5350945B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9C90-D321-4F85-CCDF-180A8734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4B8D6-3F12-6C31-F77F-62399C9CC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F6070-1270-1D15-498E-408ABF627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DA6CF-386A-0AE6-45EB-4573A02F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3C8A4-A04E-B9F3-C34E-7BAE3F99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74314-C160-E169-AF95-781BE292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C2C5E-705F-26B0-3B71-04F806E6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DE1C3-7386-7818-EEB6-A1BDCDB2E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636BF-15D3-5FCE-8166-A1EABA2F7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2B09-A975-4090-9C57-FABFE594411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23D3-9E6C-9C8E-E7B2-559AC9CB9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2D4B-FF51-E0B1-04E8-F48E365B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4A6F-A0EC-437B-AD5D-41A9A61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>
            <a:extLst>
              <a:ext uri="{FF2B5EF4-FFF2-40B4-BE49-F238E27FC236}">
                <a16:creationId xmlns:a16="http://schemas.microsoft.com/office/drawing/2014/main" id="{2F4C4C30-55DD-1827-1474-24F94DF2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7084">
            <a:off x="10258527" y="137868"/>
            <a:ext cx="17716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>
            <a:extLst>
              <a:ext uri="{FF2B5EF4-FFF2-40B4-BE49-F238E27FC236}">
                <a16:creationId xmlns:a16="http://schemas.microsoft.com/office/drawing/2014/main" id="{278966D3-7EE2-87AD-4FA0-B5AC691D1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0626">
            <a:off x="409438" y="5345014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">
            <a:extLst>
              <a:ext uri="{FF2B5EF4-FFF2-40B4-BE49-F238E27FC236}">
                <a16:creationId xmlns:a16="http://schemas.microsoft.com/office/drawing/2014/main" id="{59A576C3-5410-28BD-8A43-B977D345C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9952">
            <a:off x="10427942" y="5103603"/>
            <a:ext cx="15922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">
            <a:extLst>
              <a:ext uri="{FF2B5EF4-FFF2-40B4-BE49-F238E27FC236}">
                <a16:creationId xmlns:a16="http://schemas.microsoft.com/office/drawing/2014/main" id="{C5CC9FDF-2C33-3423-2C5A-8B75A7A3F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574">
            <a:off x="204720" y="438376"/>
            <a:ext cx="17716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9BAF4-D049-703F-0AF3-1248CA208438}"/>
              </a:ext>
            </a:extLst>
          </p:cNvPr>
          <p:cNvSpPr txBox="1"/>
          <p:nvPr/>
        </p:nvSpPr>
        <p:spPr>
          <a:xfrm>
            <a:off x="1935675" y="152400"/>
            <a:ext cx="7848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ĐOÀN NGHIÊN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7D30FF7-EA97-6510-AFD1-3BEF68475B6B}"/>
              </a:ext>
            </a:extLst>
          </p:cNvPr>
          <p:cNvSpPr/>
          <p:nvPr/>
        </p:nvSpPr>
        <p:spPr>
          <a:xfrm>
            <a:off x="2667774" y="1055077"/>
            <a:ext cx="6540879" cy="2651215"/>
          </a:xfrm>
          <a:prstGeom prst="arc">
            <a:avLst>
              <a:gd name="adj1" fmla="val 10470455"/>
              <a:gd name="adj2" fmla="val 10447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4F803F1-5DD9-66FF-CACD-2588EE60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924" y="1773238"/>
            <a:ext cx="5869858" cy="165576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1C829-C758-E92B-7168-C4401AAFB8B0}"/>
              </a:ext>
            </a:extLst>
          </p:cNvPr>
          <p:cNvSpPr txBox="1"/>
          <p:nvPr/>
        </p:nvSpPr>
        <p:spPr>
          <a:xfrm>
            <a:off x="2757948" y="3962638"/>
            <a:ext cx="7211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 : HÌNH BÌNH HÀNH BIẾN HÓA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              : Toán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               : 4C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      : Nguyễn Thị Lục</a:t>
            </a:r>
          </a:p>
        </p:txBody>
      </p:sp>
    </p:spTree>
    <p:extLst>
      <p:ext uri="{BB962C8B-B14F-4D97-AF65-F5344CB8AC3E}">
        <p14:creationId xmlns:p14="http://schemas.microsoft.com/office/powerpoint/2010/main" val="36592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09" y="175448"/>
            <a:ext cx="6046923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5" y="279681"/>
            <a:ext cx="583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Luyện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tập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về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3" y="1962657"/>
            <a:ext cx="6046003" cy="2870007"/>
          </a:xfrm>
          <a:custGeom>
            <a:avLst/>
            <a:gdLst>
              <a:gd name="connsiteX0" fmla="*/ 0 w 6046003"/>
              <a:gd name="connsiteY0" fmla="*/ 478344 h 2870007"/>
              <a:gd name="connsiteX1" fmla="*/ 478344 w 6046003"/>
              <a:gd name="connsiteY1" fmla="*/ 0 h 2870007"/>
              <a:gd name="connsiteX2" fmla="*/ 1007667 w 6046003"/>
              <a:gd name="connsiteY2" fmla="*/ 0 h 2870007"/>
              <a:gd name="connsiteX3" fmla="*/ 1007667 w 6046003"/>
              <a:gd name="connsiteY3" fmla="*/ 0 h 2870007"/>
              <a:gd name="connsiteX4" fmla="*/ 2519168 w 6046003"/>
              <a:gd name="connsiteY4" fmla="*/ 0 h 2870007"/>
              <a:gd name="connsiteX5" fmla="*/ 5567659 w 6046003"/>
              <a:gd name="connsiteY5" fmla="*/ 0 h 2870007"/>
              <a:gd name="connsiteX6" fmla="*/ 6046003 w 6046003"/>
              <a:gd name="connsiteY6" fmla="*/ 478344 h 2870007"/>
              <a:gd name="connsiteX7" fmla="*/ 6046003 w 6046003"/>
              <a:gd name="connsiteY7" fmla="*/ 1674171 h 2870007"/>
              <a:gd name="connsiteX8" fmla="*/ 6046003 w 6046003"/>
              <a:gd name="connsiteY8" fmla="*/ 1674171 h 2870007"/>
              <a:gd name="connsiteX9" fmla="*/ 6046003 w 6046003"/>
              <a:gd name="connsiteY9" fmla="*/ 2391673 h 2870007"/>
              <a:gd name="connsiteX10" fmla="*/ 6046003 w 6046003"/>
              <a:gd name="connsiteY10" fmla="*/ 2391663 h 2870007"/>
              <a:gd name="connsiteX11" fmla="*/ 5567659 w 6046003"/>
              <a:gd name="connsiteY11" fmla="*/ 2870007 h 2870007"/>
              <a:gd name="connsiteX12" fmla="*/ 2519168 w 6046003"/>
              <a:gd name="connsiteY12" fmla="*/ 2870007 h 2870007"/>
              <a:gd name="connsiteX13" fmla="*/ 1007667 w 6046003"/>
              <a:gd name="connsiteY13" fmla="*/ 2870007 h 2870007"/>
              <a:gd name="connsiteX14" fmla="*/ 1007667 w 6046003"/>
              <a:gd name="connsiteY14" fmla="*/ 2870007 h 2870007"/>
              <a:gd name="connsiteX15" fmla="*/ 478344 w 6046003"/>
              <a:gd name="connsiteY15" fmla="*/ 2870007 h 2870007"/>
              <a:gd name="connsiteX16" fmla="*/ 0 w 6046003"/>
              <a:gd name="connsiteY16" fmla="*/ 2391663 h 2870007"/>
              <a:gd name="connsiteX17" fmla="*/ 0 w 6046003"/>
              <a:gd name="connsiteY17" fmla="*/ 2391673 h 2870007"/>
              <a:gd name="connsiteX18" fmla="*/ -2017733 w 6046003"/>
              <a:gd name="connsiteY18" fmla="*/ 2145502 h 2870007"/>
              <a:gd name="connsiteX19" fmla="*/ 0 w 6046003"/>
              <a:gd name="connsiteY19" fmla="*/ 1674171 h 2870007"/>
              <a:gd name="connsiteX20" fmla="*/ 0 w 6046003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6003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30639" y="44317"/>
                  <a:pt x="904383" y="-19363"/>
                  <a:pt x="1007667" y="0"/>
                </a:cubicBezTo>
                <a:lnTo>
                  <a:pt x="1007667" y="0"/>
                </a:lnTo>
                <a:cubicBezTo>
                  <a:pt x="1429049" y="-925"/>
                  <a:pt x="2218073" y="133883"/>
                  <a:pt x="2519168" y="0"/>
                </a:cubicBezTo>
                <a:cubicBezTo>
                  <a:pt x="3458870" y="4072"/>
                  <a:pt x="5026803" y="101831"/>
                  <a:pt x="5567659" y="0"/>
                </a:cubicBezTo>
                <a:cubicBezTo>
                  <a:pt x="5837951" y="-3387"/>
                  <a:pt x="6039139" y="211100"/>
                  <a:pt x="6046003" y="478344"/>
                </a:cubicBezTo>
                <a:cubicBezTo>
                  <a:pt x="6107239" y="637733"/>
                  <a:pt x="6012204" y="1464149"/>
                  <a:pt x="6046003" y="1674171"/>
                </a:cubicBezTo>
                <a:lnTo>
                  <a:pt x="6046003" y="1674171"/>
                </a:lnTo>
                <a:cubicBezTo>
                  <a:pt x="6017862" y="1996669"/>
                  <a:pt x="5984886" y="2293222"/>
                  <a:pt x="6046003" y="2391673"/>
                </a:cubicBezTo>
                <a:cubicBezTo>
                  <a:pt x="6046003" y="2391669"/>
                  <a:pt x="6046003" y="2391664"/>
                  <a:pt x="6046003" y="2391663"/>
                </a:cubicBezTo>
                <a:cubicBezTo>
                  <a:pt x="6055711" y="2689344"/>
                  <a:pt x="5828855" y="2916914"/>
                  <a:pt x="5567659" y="2870007"/>
                </a:cubicBezTo>
                <a:cubicBezTo>
                  <a:pt x="5228785" y="3010469"/>
                  <a:pt x="2998758" y="2783604"/>
                  <a:pt x="2519168" y="2870007"/>
                </a:cubicBezTo>
                <a:cubicBezTo>
                  <a:pt x="2259894" y="2950257"/>
                  <a:pt x="1721371" y="2927045"/>
                  <a:pt x="1007667" y="2870007"/>
                </a:cubicBezTo>
                <a:lnTo>
                  <a:pt x="1007667" y="2870007"/>
                </a:lnTo>
                <a:cubicBezTo>
                  <a:pt x="776906" y="2916869"/>
                  <a:pt x="682689" y="2833765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90196" y="2175501"/>
                  <a:pt x="-1061315" y="2100201"/>
                  <a:pt x="-2017733" y="2145502"/>
                </a:cubicBezTo>
                <a:cubicBezTo>
                  <a:pt x="-1067307" y="1942681"/>
                  <a:pt x="-685248" y="1912569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6046003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32304" y="46858"/>
                  <a:pt x="834847" y="38523"/>
                  <a:pt x="1007667" y="0"/>
                </a:cubicBezTo>
                <a:lnTo>
                  <a:pt x="1007667" y="0"/>
                </a:lnTo>
                <a:cubicBezTo>
                  <a:pt x="1636954" y="16259"/>
                  <a:pt x="2014580" y="63966"/>
                  <a:pt x="2519168" y="0"/>
                </a:cubicBezTo>
                <a:cubicBezTo>
                  <a:pt x="3254719" y="-148071"/>
                  <a:pt x="4700976" y="-82554"/>
                  <a:pt x="5567659" y="0"/>
                </a:cubicBezTo>
                <a:cubicBezTo>
                  <a:pt x="5816646" y="-14836"/>
                  <a:pt x="6064208" y="199952"/>
                  <a:pt x="6046003" y="478344"/>
                </a:cubicBezTo>
                <a:cubicBezTo>
                  <a:pt x="6074601" y="646287"/>
                  <a:pt x="6077371" y="1460310"/>
                  <a:pt x="6046003" y="1674171"/>
                </a:cubicBezTo>
                <a:lnTo>
                  <a:pt x="6046003" y="1674171"/>
                </a:lnTo>
                <a:cubicBezTo>
                  <a:pt x="6059990" y="2006852"/>
                  <a:pt x="6091343" y="2105486"/>
                  <a:pt x="6046003" y="2391673"/>
                </a:cubicBezTo>
                <a:cubicBezTo>
                  <a:pt x="6046003" y="2391670"/>
                  <a:pt x="6046003" y="2391666"/>
                  <a:pt x="6046003" y="2391663"/>
                </a:cubicBezTo>
                <a:cubicBezTo>
                  <a:pt x="6026083" y="2638011"/>
                  <a:pt x="5820594" y="2886472"/>
                  <a:pt x="5567659" y="2870007"/>
                </a:cubicBezTo>
                <a:cubicBezTo>
                  <a:pt x="4877481" y="2736194"/>
                  <a:pt x="3022248" y="2768338"/>
                  <a:pt x="2519168" y="2870007"/>
                </a:cubicBezTo>
                <a:cubicBezTo>
                  <a:pt x="1812692" y="2783298"/>
                  <a:pt x="1746656" y="2933785"/>
                  <a:pt x="1007667" y="2870007"/>
                </a:cubicBezTo>
                <a:lnTo>
                  <a:pt x="1007667" y="2870007"/>
                </a:lnTo>
                <a:cubicBezTo>
                  <a:pt x="745510" y="2831317"/>
                  <a:pt x="650941" y="2854295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789062" y="2244712"/>
                  <a:pt x="-1489501" y="2284558"/>
                  <a:pt x="-2017733" y="2145502"/>
                </a:cubicBezTo>
                <a:cubicBezTo>
                  <a:pt x="-1035803" y="2078602"/>
                  <a:pt x="-805551" y="1765149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3373"/>
                      <a:gd name="adj2" fmla="val 2475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các bài tập </a:t>
            </a:r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51-52</a:t>
            </a: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3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11007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43641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60524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43543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E47651-F96C-6F4B-DABF-9D108B29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0C12D3-15C8-66F9-0403-23E3F32025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5" y="274478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4DBAE-BDDB-A734-D20B-B92A43E5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482" y="1807090"/>
            <a:ext cx="8680593" cy="43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3406" y="3899560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069C5-2CE5-FAE9-29CF-DD8A9F91D326}"/>
              </a:ext>
            </a:extLst>
          </p:cNvPr>
          <p:cNvSpPr txBox="1"/>
          <p:nvPr/>
        </p:nvSpPr>
        <p:spPr>
          <a:xfrm>
            <a:off x="1171286" y="1976196"/>
            <a:ext cx="9987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8E52A3-515E-C312-9BB9-A65273FD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14" y="3545026"/>
            <a:ext cx="4005595" cy="219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8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52856-4973-E7FD-81E5-309BC699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60" y="1202785"/>
            <a:ext cx="6325483" cy="3791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915676" y="2086837"/>
            <a:ext cx="413556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</a:rPr>
              <a:t>a) Lên ý tưởng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anose="02000000000000000000" pitchFamily="2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 yêu cầu của thử thách STEM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lắp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ghép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thuật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hãy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C40B11-AA0C-0C46-5CF6-F02A53A1A24C}"/>
              </a:ext>
            </a:extLst>
          </p:cNvPr>
          <p:cNvSpPr txBox="1"/>
          <p:nvPr/>
        </p:nvSpPr>
        <p:spPr>
          <a:xfrm>
            <a:off x="1569634" y="5144035"/>
            <a:ext cx="9461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lvl="1" algn="just"/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phác thảo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phậnđể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ghi chú thích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 hợp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5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682793" y="2086837"/>
            <a:ext cx="861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L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ựa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chọn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vật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liệu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dụng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cụ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thiết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chi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524F9A-6754-B89D-047E-A342F7A7A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440" y="2988851"/>
            <a:ext cx="4466074" cy="244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905D29-8758-1DE4-2A2A-54A833C2CA0F}"/>
              </a:ext>
            </a:extLst>
          </p:cNvPr>
          <p:cNvSpPr txBox="1"/>
          <p:nvPr/>
        </p:nvSpPr>
        <p:spPr>
          <a:xfrm>
            <a:off x="936826" y="3057370"/>
            <a:ext cx="564440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Dựa trên ý tưởng thiết kế, hãy lựa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chọn các vật liệu, dụng cụ phù hợp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biến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hoá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điền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thông tin theo bảng bên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65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5" y="1906911"/>
            <a:ext cx="8739142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Chế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1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932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tạo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hình bình hành khác nhau;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hai đường thẳng song song lên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 không kẻ 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Thử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nghiệm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8003B-44BF-B706-F29E-CE05B7836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50" y="3208423"/>
            <a:ext cx="8697640" cy="33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1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2985" y="5121982"/>
            <a:ext cx="231563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1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5747" y="3826016"/>
            <a:ext cx="314536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1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1367" y="2008895"/>
            <a:ext cx="895351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14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334" y="2058107"/>
            <a:ext cx="96943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1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8834" y="2067633"/>
            <a:ext cx="768351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1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1" y="2048583"/>
            <a:ext cx="7683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137084">
            <a:off x="10140304" y="-27063"/>
            <a:ext cx="1545602" cy="16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2667" y="2767720"/>
            <a:ext cx="2987573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3200" b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dirty="0">
                <a:solidFill>
                  <a:srgbClr val="0055F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DB5A8-FD11-4AB6-95A8-6255B499E975}"/>
              </a:ext>
            </a:extLst>
          </p:cNvPr>
          <p:cNvSpPr txBox="1"/>
          <p:nvPr/>
        </p:nvSpPr>
        <p:spPr>
          <a:xfrm>
            <a:off x="2145747" y="95526"/>
            <a:ext cx="7900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F7849-D04A-1CA7-C0A3-CD98C055494B}"/>
              </a:ext>
            </a:extLst>
          </p:cNvPr>
          <p:cNvSpPr txBox="1"/>
          <p:nvPr/>
        </p:nvSpPr>
        <p:spPr>
          <a:xfrm>
            <a:off x="1178049" y="1199032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059035" cy="414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Bình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7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F7CDD2-0C36-F764-CDA2-E895CBF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8ED462-FF13-28E7-8739-E20A580DF7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1088389" y="1362672"/>
            <a:ext cx="10483249" cy="1298574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dụng cụ để tạo được hình bình hành biến hoá có bốn cạnh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nhau và làm thêm móc treo gắn vào khung để trang trí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Móc áo treo tường gỗ cao su (núm phi 21) | Shopee Việt Nam">
            <a:extLst>
              <a:ext uri="{FF2B5EF4-FFF2-40B4-BE49-F238E27FC236}">
                <a16:creationId xmlns:a16="http://schemas.microsoft.com/office/drawing/2014/main" id="{A6429B4A-AC34-D887-B578-5BE28E7A0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3860" y="3077217"/>
            <a:ext cx="6140716" cy="2692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563AC43-DF43-9E2C-8CA9-1C2686B7AAD9}"/>
              </a:ext>
            </a:extLst>
          </p:cNvPr>
          <p:cNvSpPr/>
          <p:nvPr/>
        </p:nvSpPr>
        <p:spPr>
          <a:xfrm>
            <a:off x="895440" y="1274292"/>
            <a:ext cx="10860342" cy="2707959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cần thay lốp ô tô, tài xế thường dùng một con đội để nâng gầm xe lên.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Kích chữ A là một loại con đội gồm bốn thanh cứng bằng nhau tạo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một hình bình hành linh hoạt, có các cạnh xoay khớp được.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 dùng tay quay, người tài xế có thể thay đổi chiều cao con đội để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 gầm xe lên (hình 12) và ngược lại, cũng có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thu gọn để cất đi khi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 sử dụng.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58839-A99B-F259-12F8-5310541C9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969" y="4218796"/>
            <a:ext cx="7079732" cy="237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60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18FE6-A2FB-6A86-CC16-B1893F82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>
            <a:extLst>
              <a:ext uri="{FF2B5EF4-FFF2-40B4-BE49-F238E27FC236}">
                <a16:creationId xmlns:a16="http://schemas.microsoft.com/office/drawing/2014/main" id="{D9A6A30D-4B22-7C39-3DDD-747732B362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239" y="-117987"/>
            <a:ext cx="11872452" cy="650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>
            <a:extLst>
              <a:ext uri="{FF2B5EF4-FFF2-40B4-BE49-F238E27FC236}">
                <a16:creationId xmlns:a16="http://schemas.microsoft.com/office/drawing/2014/main" id="{0748449A-A75D-8054-69FF-F9C5B56ED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5240" y="2616982"/>
            <a:ext cx="5747228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HÓA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5" descr="C:\Users\Administrator\Downloads\tải xuống (4).jpg">
            <a:extLst>
              <a:ext uri="{FF2B5EF4-FFF2-40B4-BE49-F238E27FC236}">
                <a16:creationId xmlns:a16="http://schemas.microsoft.com/office/drawing/2014/main" id="{057B8DCE-3928-FB00-8E90-BDE2A7CD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519908-B48B-65DC-CA81-C462439A2A36}"/>
              </a:ext>
            </a:extLst>
          </p:cNvPr>
          <p:cNvSpPr/>
          <p:nvPr/>
        </p:nvSpPr>
        <p:spPr>
          <a:xfrm>
            <a:off x="3206468" y="2131670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6B0C9-D87D-6D80-3337-4890C53AC736}"/>
              </a:ext>
            </a:extLst>
          </p:cNvPr>
          <p:cNvSpPr txBox="1"/>
          <p:nvPr/>
        </p:nvSpPr>
        <p:spPr>
          <a:xfrm>
            <a:off x="2776163" y="0"/>
            <a:ext cx="7900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5041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63749-085F-564D-1AF2-0CCFAAB5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6C2C1D5F-00A9-FEC2-53DA-26707B7AC43B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A875CDAF-1AAD-AFD3-7E25-06442FA528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1820C9-8726-3E80-BAAD-78A0650D34B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D63A2F5E-D753-B8BA-77C3-56FE18AEE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A337509-ED5F-B52E-6EBD-B212295883CE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0AF49A37-B6FC-DA13-3983-47D06F549F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CD1B29-8D26-C7A5-33C3-E53A06D4583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46817EA6-FD4B-2CE6-2C9B-89ADBEDE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F6B3C-42CF-A60B-8D93-4E486B0CD86B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D07AF4B9-FBC6-E7CD-1402-8D6762494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189DA2-BBBD-DD08-15DD-87216579D70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B794098-F2FC-CEEF-2DDE-3A46A92B5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EE14FAA8-BE1E-07C9-2EC5-097D9150CD11}"/>
              </a:ext>
            </a:extLst>
          </p:cNvPr>
          <p:cNvSpPr>
            <a:spLocks/>
          </p:cNvSpPr>
          <p:nvPr/>
        </p:nvSpPr>
        <p:spPr bwMode="auto">
          <a:xfrm>
            <a:off x="9067237" y="111007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27E15172-E1DA-A4D5-8A67-0A7842CF0444}"/>
              </a:ext>
            </a:extLst>
          </p:cNvPr>
          <p:cNvSpPr>
            <a:spLocks/>
          </p:cNvSpPr>
          <p:nvPr/>
        </p:nvSpPr>
        <p:spPr bwMode="auto">
          <a:xfrm>
            <a:off x="10922262" y="-43641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9B799C-18D8-AAEE-8047-0A0BD88E79F0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60524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BB271ABB-7584-B68E-9B3C-4BD29E3A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00C481-D7E9-69A4-D51D-B2DB953FE7E6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43543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9ECC3D50-4753-C7A7-DA2C-5C7F49B12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39003-FAD5-9716-56EC-609EB6828F21}"/>
              </a:ext>
            </a:extLst>
          </p:cNvPr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3E0A2B-9EE6-1D55-59F4-6169A360B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216037A-370C-D7AC-8119-45A9F613C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F3D24B-6B4C-D9A3-6B75-A20849C39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032FCD2C-8627-90F6-2622-636B2BF2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18C364-BF16-933B-8134-54D4C7FA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WordArt 11">
            <a:extLst>
              <a:ext uri="{FF2B5EF4-FFF2-40B4-BE49-F238E27FC236}">
                <a16:creationId xmlns:a16="http://schemas.microsoft.com/office/drawing/2014/main" id="{5E9AE1D8-9F80-1083-678B-214466ECA1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5433" y="2436539"/>
            <a:ext cx="10014349" cy="176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31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XIN CHÀO TẠM BIỆT </a:t>
            </a:r>
          </a:p>
          <a:p>
            <a:r>
              <a:rPr lang="en-US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CÁC EM HỌC SINH!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">
            <a:extLst>
              <a:ext uri="{FF2B5EF4-FFF2-40B4-BE49-F238E27FC236}">
                <a16:creationId xmlns:a16="http://schemas.microsoft.com/office/drawing/2014/main" id="{2A590412-730E-6FE5-3E82-0228752E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37084">
            <a:off x="8904789" y="-20573"/>
            <a:ext cx="2531996" cy="26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">
            <a:extLst>
              <a:ext uri="{FF2B5EF4-FFF2-40B4-BE49-F238E27FC236}">
                <a16:creationId xmlns:a16="http://schemas.microsoft.com/office/drawing/2014/main" id="{25254E5A-9E8E-BA76-989A-08B23EB2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68936">
            <a:off x="898114" y="4058636"/>
            <a:ext cx="2754705" cy="29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3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239" y="-117987"/>
            <a:ext cx="11872452" cy="650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921933" y="3031466"/>
            <a:ext cx="8948057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HÓA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0859F-1208-4DAB-914C-454162736254}"/>
              </a:ext>
            </a:extLst>
          </p:cNvPr>
          <p:cNvSpPr/>
          <p:nvPr/>
        </p:nvSpPr>
        <p:spPr>
          <a:xfrm>
            <a:off x="3206468" y="2131670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1660B-ED11-12F4-D143-3B5CE8495F69}"/>
              </a:ext>
            </a:extLst>
          </p:cNvPr>
          <p:cNvSpPr txBox="1"/>
          <p:nvPr/>
        </p:nvSpPr>
        <p:spPr>
          <a:xfrm>
            <a:off x="2776163" y="0"/>
            <a:ext cx="7900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3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800" b="1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21471" y="2437172"/>
            <a:ext cx="9959325" cy="5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đảm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vi-VN" alt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46">
            <a:extLst>
              <a:ext uri="{FF2B5EF4-FFF2-40B4-BE49-F238E27FC236}">
                <a16:creationId xmlns:a16="http://schemas.microsoft.com/office/drawing/2014/main" id="{2664ADC0-8339-43C8-A6D1-29798CBB28B8}"/>
              </a:ext>
            </a:extLst>
          </p:cNvPr>
          <p:cNvSpPr/>
          <p:nvPr/>
        </p:nvSpPr>
        <p:spPr bwMode="auto">
          <a:xfrm rot="3550157" flipV="1">
            <a:off x="2244349" y="4138930"/>
            <a:ext cx="1999319" cy="25465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C2FE67A-5496-4C23-861A-6DAA4CDE55F2}"/>
              </a:ext>
            </a:extLst>
          </p:cNvPr>
          <p:cNvSpPr/>
          <p:nvPr/>
        </p:nvSpPr>
        <p:spPr bwMode="auto">
          <a:xfrm rot="2351164">
            <a:off x="2984133" y="3235347"/>
            <a:ext cx="610893" cy="231739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5C2AE5D-4CF3-4A19-8B35-643EBDA8BAA8}"/>
              </a:ext>
            </a:extLst>
          </p:cNvPr>
          <p:cNvSpPr/>
          <p:nvPr/>
        </p:nvSpPr>
        <p:spPr bwMode="auto">
          <a:xfrm rot="17680998" flipV="1">
            <a:off x="2343286" y="1908044"/>
            <a:ext cx="1452968" cy="2479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8FF0991B-FF3B-4843-A230-C857C35F44AB}"/>
              </a:ext>
            </a:extLst>
          </p:cNvPr>
          <p:cNvSpPr/>
          <p:nvPr/>
        </p:nvSpPr>
        <p:spPr bwMode="auto">
          <a:xfrm rot="18746043">
            <a:off x="2922869" y="2628963"/>
            <a:ext cx="484140" cy="26311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14766" y="415558"/>
            <a:ext cx="8988548" cy="1159941"/>
            <a:chOff x="1286" y="1781"/>
            <a:chExt cx="2986" cy="590"/>
          </a:xfrm>
        </p:grpSpPr>
        <p:sp>
          <p:nvSpPr>
            <p:cNvPr id="5" name="AutoShape 47">
              <a:extLst>
                <a:ext uri="{FF2B5EF4-FFF2-40B4-BE49-F238E27FC236}">
                  <a16:creationId xmlns:a16="http://schemas.microsoft.com/office/drawing/2014/main" id="{42D02143-A4B5-4277-ACA9-DCAE8CC010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781"/>
              <a:ext cx="2736" cy="584"/>
            </a:xfrm>
            <a:prstGeom prst="roundRect">
              <a:avLst>
                <a:gd name="adj" fmla="val 16667"/>
              </a:avLst>
            </a:prstGeom>
            <a:solidFill>
              <a:srgbClr val="22A2E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8">
              <a:extLst>
                <a:ext uri="{FF2B5EF4-FFF2-40B4-BE49-F238E27FC236}">
                  <a16:creationId xmlns:a16="http://schemas.microsoft.com/office/drawing/2014/main" id="{C7F7B77D-818C-4EA8-978C-6A583FE6C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6" y="1831"/>
              <a:ext cx="432" cy="540"/>
            </a:xfrm>
            <a:prstGeom prst="diamond">
              <a:avLst/>
            </a:prstGeom>
            <a:solidFill>
              <a:srgbClr val="22A2E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id="{A1FF6EF0-84CA-4F5A-8953-2BE58D0476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1" y="1881"/>
              <a:ext cx="2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15cm </a:t>
              </a:r>
              <a:r>
                <a:rPr lang="en-US" sz="2600" b="1" kern="0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đếnn</a:t>
              </a: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sp>
          <p:nvSpPr>
            <p:cNvPr id="8" name="Text Box 50">
              <a:extLst>
                <a:ext uri="{FF2B5EF4-FFF2-40B4-BE49-F238E27FC236}">
                  <a16:creationId xmlns:a16="http://schemas.microsoft.com/office/drawing/2014/main" id="{214A57F1-67FB-4BF9-B5EE-328A6B2D26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962"/>
              <a:ext cx="1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83CB50-994D-4346-8584-D78645BE7152}"/>
              </a:ext>
            </a:extLst>
          </p:cNvPr>
          <p:cNvGrpSpPr>
            <a:grpSpLocks/>
          </p:cNvGrpSpPr>
          <p:nvPr/>
        </p:nvGrpSpPr>
        <p:grpSpPr bwMode="auto">
          <a:xfrm>
            <a:off x="3225791" y="1906461"/>
            <a:ext cx="8632012" cy="1078108"/>
            <a:chOff x="1296" y="1824"/>
            <a:chExt cx="3016" cy="494"/>
          </a:xfrm>
          <a:solidFill>
            <a:srgbClr val="CC00FF"/>
          </a:solidFill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79BFB9C4-636A-45B4-8635-3872D7AD27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5"/>
              <a:ext cx="2736" cy="369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5503EBCD-C6FB-41CE-8901-33C775249C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8" y="1967"/>
              <a:ext cx="2624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600" b="1" kern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song</a:t>
              </a:r>
              <a:endParaRPr lang="en-US" sz="2600" b="1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5BFEC66E-91A7-4F7B-B84F-3F4FA3C50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94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6CE032E1-BF47-4C20-B3A4-7E14655037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8" y="1962"/>
              <a:ext cx="123" cy="2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55183" y="3325553"/>
            <a:ext cx="8534400" cy="1012825"/>
            <a:chOff x="1280" y="1780"/>
            <a:chExt cx="2992" cy="556"/>
          </a:xfrm>
        </p:grpSpPr>
        <p:sp>
          <p:nvSpPr>
            <p:cNvPr id="15" name="AutoShape 57">
              <a:extLst>
                <a:ext uri="{FF2B5EF4-FFF2-40B4-BE49-F238E27FC236}">
                  <a16:creationId xmlns:a16="http://schemas.microsoft.com/office/drawing/2014/main" id="{492C25D9-45CB-4E9E-816B-A244E2AD85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62"/>
              <a:ext cx="2736" cy="431"/>
            </a:xfrm>
            <a:prstGeom prst="roundRect">
              <a:avLst>
                <a:gd name="adj" fmla="val 16667"/>
              </a:avLst>
            </a:prstGeom>
            <a:solidFill>
              <a:srgbClr val="DCCA4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58">
              <a:extLst>
                <a:ext uri="{FF2B5EF4-FFF2-40B4-BE49-F238E27FC236}">
                  <a16:creationId xmlns:a16="http://schemas.microsoft.com/office/drawing/2014/main" id="{E8EA9085-02B9-4734-AB94-ECA78AC33F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0" y="1780"/>
              <a:ext cx="432" cy="556"/>
            </a:xfrm>
            <a:prstGeom prst="diamond">
              <a:avLst/>
            </a:prstGeom>
            <a:solidFill>
              <a:srgbClr val="DCCA4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59">
              <a:extLst>
                <a:ext uri="{FF2B5EF4-FFF2-40B4-BE49-F238E27FC236}">
                  <a16:creationId xmlns:a16="http://schemas.microsoft.com/office/drawing/2014/main" id="{D188C989-5831-4958-8524-9E2BA7659E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5" y="1941"/>
              <a:ext cx="2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600" b="1" kern="0" dirty="0">
                <a:solidFill>
                  <a:srgbClr val="13276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60">
              <a:extLst>
                <a:ext uri="{FF2B5EF4-FFF2-40B4-BE49-F238E27FC236}">
                  <a16:creationId xmlns:a16="http://schemas.microsoft.com/office/drawing/2014/main" id="{D0BE10CC-9745-43F4-83C3-259545A85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8" y="1923"/>
              <a:ext cx="12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132767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48520241-5B6A-4E66-B783-8BE68F145A5E}"/>
              </a:ext>
            </a:extLst>
          </p:cNvPr>
          <p:cNvGrpSpPr>
            <a:grpSpLocks/>
          </p:cNvGrpSpPr>
          <p:nvPr/>
        </p:nvGrpSpPr>
        <p:grpSpPr bwMode="auto">
          <a:xfrm>
            <a:off x="3375185" y="4943154"/>
            <a:ext cx="8311376" cy="934768"/>
            <a:chOff x="1283" y="1842"/>
            <a:chExt cx="2989" cy="476"/>
          </a:xfrm>
          <a:solidFill>
            <a:schemeClr val="bg1">
              <a:lumMod val="75000"/>
            </a:schemeClr>
          </a:solidFill>
        </p:grpSpPr>
        <p:sp>
          <p:nvSpPr>
            <p:cNvPr id="25" name="AutoShape 47">
              <a:extLst>
                <a:ext uri="{FF2B5EF4-FFF2-40B4-BE49-F238E27FC236}">
                  <a16:creationId xmlns:a16="http://schemas.microsoft.com/office/drawing/2014/main" id="{C7DB3099-C24D-47CE-94A8-82CA9BF73F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42"/>
              <a:ext cx="2736" cy="47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FBC479E8-DF44-4046-8FDE-79A8F970DE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5" y="1949"/>
              <a:ext cx="2501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48">
              <a:extLst>
                <a:ext uri="{FF2B5EF4-FFF2-40B4-BE49-F238E27FC236}">
                  <a16:creationId xmlns:a16="http://schemas.microsoft.com/office/drawing/2014/main" id="{22F811DF-3101-4066-98D5-895407E65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3" y="1842"/>
              <a:ext cx="432" cy="476"/>
            </a:xfrm>
            <a:prstGeom prst="diamond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600" b="1" ker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50">
              <a:extLst>
                <a:ext uri="{FF2B5EF4-FFF2-40B4-BE49-F238E27FC236}">
                  <a16:creationId xmlns:a16="http://schemas.microsoft.com/office/drawing/2014/main" id="{0CD92FF7-8A40-4897-9E8C-D35B1BC0C3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4" y="1953"/>
              <a:ext cx="126" cy="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600" b="1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-62893" y="2371039"/>
            <a:ext cx="3048000" cy="1260475"/>
            <a:chOff x="9632" y="1606584"/>
            <a:chExt cx="2340000" cy="126000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9632" y="1606584"/>
              <a:ext cx="2340000" cy="1260000"/>
              <a:chOff x="1997" y="1314"/>
              <a:chExt cx="1889" cy="1009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2" name="Oval 13">
                  <a:extLst>
                    <a:ext uri="{FF2B5EF4-FFF2-40B4-BE49-F238E27FC236}">
                      <a16:creationId xmlns:a16="http://schemas.microsoft.com/office/drawing/2014/main" id="{E6DBDC36-199C-408F-9981-ADA12A67A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/>
                    </a:gs>
                    <a:gs pos="100000">
                      <a:srgbClr val="55ABA9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Oval 14">
                  <a:extLst>
                    <a:ext uri="{FF2B5EF4-FFF2-40B4-BE49-F238E27FC236}">
                      <a16:creationId xmlns:a16="http://schemas.microsoft.com/office/drawing/2014/main" id="{D772EAC3-E1D3-4AF9-AF25-3D3315F15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ABA9">
                        <a:gamma/>
                        <a:tint val="44314"/>
                        <a:invGamma/>
                      </a:srgbClr>
                    </a:gs>
                    <a:gs pos="100000">
                      <a:srgbClr val="55ABA9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2600" b="1" kern="0">
                    <a:solidFill>
                      <a:srgbClr val="13276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4F98A3BD-80B0-4F77-B110-F7FE91AF54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46275"/>
                      <a:invGamma/>
                    </a:srgbClr>
                  </a:gs>
                  <a:gs pos="100000">
                    <a:srgbClr val="22A2E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BAA15F8A-AFDB-4BB3-A6A8-418713AC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1319"/>
                <a:ext cx="1649" cy="823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alpha val="0"/>
                    </a:srgbClr>
                  </a:gs>
                  <a:gs pos="100000">
                    <a:srgbClr val="22A2E2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8F15E507-D385-4597-95AE-52F1080CBC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6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shade val="79216"/>
                      <a:invGamma/>
                    </a:srgbClr>
                  </a:gs>
                  <a:gs pos="100000">
                    <a:srgbClr val="22A2E2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35A9C74C-7EEF-43D9-8D3C-4BE1BD8AE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rgbClr val="22A2E2">
                      <a:gamma/>
                      <a:tint val="0"/>
                      <a:invGamma/>
                    </a:srgbClr>
                  </a:gs>
                  <a:gs pos="100000">
                    <a:srgbClr val="22A2E2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 sz="2600" b="1" kern="0">
                  <a:solidFill>
                    <a:srgbClr val="1327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D52890E1-F828-42F7-BEC1-5689CDF2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12" y="1862354"/>
              <a:ext cx="1031533" cy="49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altLang="en-US" sz="26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en-US" altLang="en-US" sz="2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70737"/>
            <a:ext cx="4318000" cy="708157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B13214-D2D7-F031-0F54-9B5F442B1193}"/>
              </a:ext>
            </a:extLst>
          </p:cNvPr>
          <p:cNvGrpSpPr/>
          <p:nvPr/>
        </p:nvGrpSpPr>
        <p:grpSpPr>
          <a:xfrm>
            <a:off x="1480757" y="433484"/>
            <a:ext cx="4998292" cy="590157"/>
            <a:chOff x="3453789" y="956938"/>
            <a:chExt cx="4998292" cy="59015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30BCD7B-FB71-DC1C-5F80-A8A7559BC5D1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107950" cmpd="sng">
                    <a:solidFill>
                      <a:prstClr val="white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Thử thách STEM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727C4B-83B0-A0F1-021D-02B06134FD3D}"/>
                </a:ext>
              </a:extLst>
            </p:cNvPr>
            <p:cNvSpPr txBox="1"/>
            <p:nvPr/>
          </p:nvSpPr>
          <p:spPr>
            <a:xfrm>
              <a:off x="3453789" y="956938"/>
              <a:ext cx="49969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 dirty="0" err="1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Thử</a:t>
              </a:r>
              <a:r>
                <a:rPr kumimoji="0" lang="en-US" sz="3200" b="1" i="0" u="none" strike="noStrike" kern="1200" cap="none" spc="50" normalizeH="0" baseline="0" noProof="0" dirty="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50" normalizeH="0" baseline="0" noProof="0" dirty="0" err="1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thách</a:t>
              </a:r>
              <a:r>
                <a:rPr kumimoji="0" lang="en-US" sz="3200" b="1" i="0" u="none" strike="noStrike" kern="1200" cap="none" spc="50" normalizeH="0" baseline="0" noProof="0" dirty="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" panose="02000000000000000000" pitchFamily="2" charset="0"/>
                  <a:cs typeface="+mn-cs"/>
                </a:rPr>
                <a:t> STEM</a:t>
              </a:r>
            </a:p>
          </p:txBody>
        </p:sp>
      </p:grpSp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CAF72618-DD40-C4F4-4B96-C5110DC19679}"/>
              </a:ext>
            </a:extLst>
          </p:cNvPr>
          <p:cNvSpPr/>
          <p:nvPr/>
        </p:nvSpPr>
        <p:spPr>
          <a:xfrm>
            <a:off x="5346562" y="1274424"/>
            <a:ext cx="6423660" cy="2571949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ea typeface="#9Slide03 Open Sans" panose="020B0606030504020204" pitchFamily="34" charset="0"/>
              <a:cs typeface="#9Slide03 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52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 Bold" panose="020B0806030504020204" pitchFamily="34" charset="0"/>
                <a:ea typeface="#9Slide03 Open Sans Bold" panose="020B0806030504020204" pitchFamily="34" charset="0"/>
                <a:cs typeface="#9Slide03 Open Sans Bold" panose="020B0806030504020204" pitchFamily="34" charset="0"/>
              </a:rPr>
              <a:t>THỬ THÁCH 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ở 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50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Open Sans" panose="020B0606030504020204" pitchFamily="34" charset="0"/>
                <a:ea typeface="#9Slide03 Open Sans" panose="020B0606030504020204" pitchFamily="34" charset="0"/>
                <a:cs typeface="#9Slide03 Open Sans" panose="020B0606030504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ea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01CA2-FDD2-C2B1-6595-4EC69B7D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57" y="2723948"/>
            <a:ext cx="2603629" cy="30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B49793-132C-AE1F-8895-262F69A5AF5A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611-16DD-CCC0-5443-C1FBE408AAA7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89BF91-1094-3260-FF17-253561AA9946}"/>
              </a:ext>
            </a:extLst>
          </p:cNvPr>
          <p:cNvGrpSpPr/>
          <p:nvPr/>
        </p:nvGrpSpPr>
        <p:grpSpPr>
          <a:xfrm>
            <a:off x="1116311" y="3116502"/>
            <a:ext cx="2015117" cy="634769"/>
            <a:chOff x="156912" y="1390885"/>
            <a:chExt cx="2732414" cy="860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9E5426-9967-3BD1-191F-9A9563DE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912" y="1390885"/>
              <a:ext cx="817060" cy="86072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90A7E0-4A83-DD42-ACA7-571C6FF0E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5878" y="1570469"/>
              <a:ext cx="1833448" cy="501551"/>
            </a:xfrm>
            <a:prstGeom prst="rect">
              <a:avLst/>
            </a:prstGeom>
          </p:spPr>
        </p:pic>
      </p:grpSp>
      <p:sp>
        <p:nvSpPr>
          <p:cNvPr id="11" name="Google Shape;1135;p78">
            <a:extLst>
              <a:ext uri="{FF2B5EF4-FFF2-40B4-BE49-F238E27FC236}">
                <a16:creationId xmlns:a16="http://schemas.microsoft.com/office/drawing/2014/main" id="{EF94A557-6B1E-7BBD-62CF-4BB178D1B390}"/>
              </a:ext>
            </a:extLst>
          </p:cNvPr>
          <p:cNvSpPr/>
          <p:nvPr/>
        </p:nvSpPr>
        <p:spPr>
          <a:xfrm>
            <a:off x="1144234" y="3893972"/>
            <a:ext cx="10120888" cy="1983069"/>
          </a:xfrm>
          <a:custGeom>
            <a:avLst/>
            <a:gdLst>
              <a:gd name="connsiteX0" fmla="*/ 0 w 10120888"/>
              <a:gd name="connsiteY0" fmla="*/ 181530 h 1983069"/>
              <a:gd name="connsiteX1" fmla="*/ 181530 w 10120888"/>
              <a:gd name="connsiteY1" fmla="*/ 0 h 1983069"/>
              <a:gd name="connsiteX2" fmla="*/ 657942 w 10120888"/>
              <a:gd name="connsiteY2" fmla="*/ 0 h 1983069"/>
              <a:gd name="connsiteX3" fmla="*/ 1231931 w 10120888"/>
              <a:gd name="connsiteY3" fmla="*/ 0 h 1983069"/>
              <a:gd name="connsiteX4" fmla="*/ 2001078 w 10120888"/>
              <a:gd name="connsiteY4" fmla="*/ 0 h 1983069"/>
              <a:gd name="connsiteX5" fmla="*/ 2379911 w 10120888"/>
              <a:gd name="connsiteY5" fmla="*/ 0 h 1983069"/>
              <a:gd name="connsiteX6" fmla="*/ 3149058 w 10120888"/>
              <a:gd name="connsiteY6" fmla="*/ 0 h 1983069"/>
              <a:gd name="connsiteX7" fmla="*/ 3527891 w 10120888"/>
              <a:gd name="connsiteY7" fmla="*/ 0 h 1983069"/>
              <a:gd name="connsiteX8" fmla="*/ 4199459 w 10120888"/>
              <a:gd name="connsiteY8" fmla="*/ 0 h 1983069"/>
              <a:gd name="connsiteX9" fmla="*/ 4773449 w 10120888"/>
              <a:gd name="connsiteY9" fmla="*/ 0 h 1983069"/>
              <a:gd name="connsiteX10" fmla="*/ 5445017 w 10120888"/>
              <a:gd name="connsiteY10" fmla="*/ 0 h 1983069"/>
              <a:gd name="connsiteX11" fmla="*/ 6116585 w 10120888"/>
              <a:gd name="connsiteY11" fmla="*/ 0 h 1983069"/>
              <a:gd name="connsiteX12" fmla="*/ 6788154 w 10120888"/>
              <a:gd name="connsiteY12" fmla="*/ 0 h 1983069"/>
              <a:gd name="connsiteX13" fmla="*/ 7264565 w 10120888"/>
              <a:gd name="connsiteY13" fmla="*/ 0 h 1983069"/>
              <a:gd name="connsiteX14" fmla="*/ 7740977 w 10120888"/>
              <a:gd name="connsiteY14" fmla="*/ 0 h 1983069"/>
              <a:gd name="connsiteX15" fmla="*/ 8314967 w 10120888"/>
              <a:gd name="connsiteY15" fmla="*/ 0 h 1983069"/>
              <a:gd name="connsiteX16" fmla="*/ 8986535 w 10120888"/>
              <a:gd name="connsiteY16" fmla="*/ 0 h 1983069"/>
              <a:gd name="connsiteX17" fmla="*/ 9939358 w 10120888"/>
              <a:gd name="connsiteY17" fmla="*/ 0 h 1983069"/>
              <a:gd name="connsiteX18" fmla="*/ 10120888 w 10120888"/>
              <a:gd name="connsiteY18" fmla="*/ 181530 h 1983069"/>
              <a:gd name="connsiteX19" fmla="*/ 10120888 w 10120888"/>
              <a:gd name="connsiteY19" fmla="*/ 753933 h 1983069"/>
              <a:gd name="connsiteX20" fmla="*/ 10120888 w 10120888"/>
              <a:gd name="connsiteY20" fmla="*/ 1326336 h 1983069"/>
              <a:gd name="connsiteX21" fmla="*/ 10120888 w 10120888"/>
              <a:gd name="connsiteY21" fmla="*/ 1801539 h 1983069"/>
              <a:gd name="connsiteX22" fmla="*/ 9939358 w 10120888"/>
              <a:gd name="connsiteY22" fmla="*/ 1983069 h 1983069"/>
              <a:gd name="connsiteX23" fmla="*/ 9170212 w 10120888"/>
              <a:gd name="connsiteY23" fmla="*/ 1983069 h 1983069"/>
              <a:gd name="connsiteX24" fmla="*/ 8888957 w 10120888"/>
              <a:gd name="connsiteY24" fmla="*/ 1983069 h 1983069"/>
              <a:gd name="connsiteX25" fmla="*/ 8119810 w 10120888"/>
              <a:gd name="connsiteY25" fmla="*/ 1983069 h 1983069"/>
              <a:gd name="connsiteX26" fmla="*/ 7350664 w 10120888"/>
              <a:gd name="connsiteY26" fmla="*/ 1983069 h 1983069"/>
              <a:gd name="connsiteX27" fmla="*/ 6971830 w 10120888"/>
              <a:gd name="connsiteY27" fmla="*/ 1983069 h 1983069"/>
              <a:gd name="connsiteX28" fmla="*/ 6495419 w 10120888"/>
              <a:gd name="connsiteY28" fmla="*/ 1983069 h 1983069"/>
              <a:gd name="connsiteX29" fmla="*/ 5823851 w 10120888"/>
              <a:gd name="connsiteY29" fmla="*/ 1983069 h 1983069"/>
              <a:gd name="connsiteX30" fmla="*/ 5152282 w 10120888"/>
              <a:gd name="connsiteY30" fmla="*/ 1983069 h 1983069"/>
              <a:gd name="connsiteX31" fmla="*/ 4773449 w 10120888"/>
              <a:gd name="connsiteY31" fmla="*/ 1983069 h 1983069"/>
              <a:gd name="connsiteX32" fmla="*/ 4492194 w 10120888"/>
              <a:gd name="connsiteY32" fmla="*/ 1983069 h 1983069"/>
              <a:gd name="connsiteX33" fmla="*/ 3820626 w 10120888"/>
              <a:gd name="connsiteY33" fmla="*/ 1983069 h 1983069"/>
              <a:gd name="connsiteX34" fmla="*/ 3149058 w 10120888"/>
              <a:gd name="connsiteY34" fmla="*/ 1983069 h 1983069"/>
              <a:gd name="connsiteX35" fmla="*/ 2672646 w 10120888"/>
              <a:gd name="connsiteY35" fmla="*/ 1983069 h 1983069"/>
              <a:gd name="connsiteX36" fmla="*/ 2196234 w 10120888"/>
              <a:gd name="connsiteY36" fmla="*/ 1983069 h 1983069"/>
              <a:gd name="connsiteX37" fmla="*/ 1817401 w 10120888"/>
              <a:gd name="connsiteY37" fmla="*/ 1983069 h 1983069"/>
              <a:gd name="connsiteX38" fmla="*/ 1438568 w 10120888"/>
              <a:gd name="connsiteY38" fmla="*/ 1983069 h 1983069"/>
              <a:gd name="connsiteX39" fmla="*/ 962156 w 10120888"/>
              <a:gd name="connsiteY39" fmla="*/ 1983069 h 1983069"/>
              <a:gd name="connsiteX40" fmla="*/ 181530 w 10120888"/>
              <a:gd name="connsiteY40" fmla="*/ 1983069 h 1983069"/>
              <a:gd name="connsiteX41" fmla="*/ 0 w 10120888"/>
              <a:gd name="connsiteY41" fmla="*/ 1801539 h 1983069"/>
              <a:gd name="connsiteX42" fmla="*/ 0 w 10120888"/>
              <a:gd name="connsiteY42" fmla="*/ 1245336 h 1983069"/>
              <a:gd name="connsiteX43" fmla="*/ 0 w 10120888"/>
              <a:gd name="connsiteY43" fmla="*/ 689133 h 1983069"/>
              <a:gd name="connsiteX44" fmla="*/ 0 w 10120888"/>
              <a:gd name="connsiteY44" fmla="*/ 181530 h 19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20888" h="1983069" fill="none" extrusionOk="0">
                <a:moveTo>
                  <a:pt x="0" y="181530"/>
                </a:moveTo>
                <a:cubicBezTo>
                  <a:pt x="4921" y="103054"/>
                  <a:pt x="79021" y="1148"/>
                  <a:pt x="181530" y="0"/>
                </a:cubicBezTo>
                <a:cubicBezTo>
                  <a:pt x="285061" y="-20608"/>
                  <a:pt x="555370" y="29943"/>
                  <a:pt x="657942" y="0"/>
                </a:cubicBezTo>
                <a:cubicBezTo>
                  <a:pt x="760514" y="-29943"/>
                  <a:pt x="996858" y="17849"/>
                  <a:pt x="1231931" y="0"/>
                </a:cubicBezTo>
                <a:cubicBezTo>
                  <a:pt x="1467004" y="-17849"/>
                  <a:pt x="1735452" y="11331"/>
                  <a:pt x="2001078" y="0"/>
                </a:cubicBezTo>
                <a:cubicBezTo>
                  <a:pt x="2266704" y="-11331"/>
                  <a:pt x="2264754" y="20587"/>
                  <a:pt x="2379911" y="0"/>
                </a:cubicBezTo>
                <a:cubicBezTo>
                  <a:pt x="2495068" y="-20587"/>
                  <a:pt x="2849110" y="57910"/>
                  <a:pt x="3149058" y="0"/>
                </a:cubicBezTo>
                <a:cubicBezTo>
                  <a:pt x="3449006" y="-57910"/>
                  <a:pt x="3363832" y="4491"/>
                  <a:pt x="3527891" y="0"/>
                </a:cubicBezTo>
                <a:cubicBezTo>
                  <a:pt x="3691950" y="-4491"/>
                  <a:pt x="3941184" y="28377"/>
                  <a:pt x="4199459" y="0"/>
                </a:cubicBezTo>
                <a:cubicBezTo>
                  <a:pt x="4457734" y="-28377"/>
                  <a:pt x="4655041" y="60660"/>
                  <a:pt x="4773449" y="0"/>
                </a:cubicBezTo>
                <a:cubicBezTo>
                  <a:pt x="4891857" y="-60660"/>
                  <a:pt x="5293903" y="30573"/>
                  <a:pt x="5445017" y="0"/>
                </a:cubicBezTo>
                <a:cubicBezTo>
                  <a:pt x="5596131" y="-30573"/>
                  <a:pt x="5905596" y="30880"/>
                  <a:pt x="6116585" y="0"/>
                </a:cubicBezTo>
                <a:cubicBezTo>
                  <a:pt x="6327574" y="-30880"/>
                  <a:pt x="6652410" y="21407"/>
                  <a:pt x="6788154" y="0"/>
                </a:cubicBezTo>
                <a:cubicBezTo>
                  <a:pt x="6923898" y="-21407"/>
                  <a:pt x="7075752" y="11400"/>
                  <a:pt x="7264565" y="0"/>
                </a:cubicBezTo>
                <a:cubicBezTo>
                  <a:pt x="7453378" y="-11400"/>
                  <a:pt x="7506637" y="13544"/>
                  <a:pt x="7740977" y="0"/>
                </a:cubicBezTo>
                <a:cubicBezTo>
                  <a:pt x="7975317" y="-13544"/>
                  <a:pt x="8063071" y="55518"/>
                  <a:pt x="8314967" y="0"/>
                </a:cubicBezTo>
                <a:cubicBezTo>
                  <a:pt x="8566863" y="-55518"/>
                  <a:pt x="8711425" y="68550"/>
                  <a:pt x="8986535" y="0"/>
                </a:cubicBezTo>
                <a:cubicBezTo>
                  <a:pt x="9261645" y="-68550"/>
                  <a:pt x="9522090" y="97685"/>
                  <a:pt x="9939358" y="0"/>
                </a:cubicBezTo>
                <a:cubicBezTo>
                  <a:pt x="10057853" y="-5230"/>
                  <a:pt x="10118865" y="64932"/>
                  <a:pt x="10120888" y="181530"/>
                </a:cubicBezTo>
                <a:cubicBezTo>
                  <a:pt x="10185963" y="336612"/>
                  <a:pt x="10058114" y="478701"/>
                  <a:pt x="10120888" y="753933"/>
                </a:cubicBezTo>
                <a:cubicBezTo>
                  <a:pt x="10183662" y="1029165"/>
                  <a:pt x="10097768" y="1069851"/>
                  <a:pt x="10120888" y="1326336"/>
                </a:cubicBezTo>
                <a:cubicBezTo>
                  <a:pt x="10144008" y="1582821"/>
                  <a:pt x="10074021" y="1682631"/>
                  <a:pt x="10120888" y="1801539"/>
                </a:cubicBezTo>
                <a:cubicBezTo>
                  <a:pt x="10128404" y="1883177"/>
                  <a:pt x="10042430" y="2007185"/>
                  <a:pt x="9939358" y="1983069"/>
                </a:cubicBezTo>
                <a:cubicBezTo>
                  <a:pt x="9559405" y="2016129"/>
                  <a:pt x="9402544" y="1980195"/>
                  <a:pt x="9170212" y="1983069"/>
                </a:cubicBezTo>
                <a:cubicBezTo>
                  <a:pt x="8937880" y="1985943"/>
                  <a:pt x="9006038" y="1968073"/>
                  <a:pt x="8888957" y="1983069"/>
                </a:cubicBezTo>
                <a:cubicBezTo>
                  <a:pt x="8771876" y="1998065"/>
                  <a:pt x="8368165" y="1963586"/>
                  <a:pt x="8119810" y="1983069"/>
                </a:cubicBezTo>
                <a:cubicBezTo>
                  <a:pt x="7871455" y="2002552"/>
                  <a:pt x="7605982" y="1972699"/>
                  <a:pt x="7350664" y="1983069"/>
                </a:cubicBezTo>
                <a:cubicBezTo>
                  <a:pt x="7095346" y="1993439"/>
                  <a:pt x="7048963" y="1967100"/>
                  <a:pt x="6971830" y="1983069"/>
                </a:cubicBezTo>
                <a:cubicBezTo>
                  <a:pt x="6894697" y="1999038"/>
                  <a:pt x="6650880" y="1965046"/>
                  <a:pt x="6495419" y="1983069"/>
                </a:cubicBezTo>
                <a:cubicBezTo>
                  <a:pt x="6339958" y="2001092"/>
                  <a:pt x="5964707" y="1937012"/>
                  <a:pt x="5823851" y="1983069"/>
                </a:cubicBezTo>
                <a:cubicBezTo>
                  <a:pt x="5682995" y="2029126"/>
                  <a:pt x="5368945" y="1982436"/>
                  <a:pt x="5152282" y="1983069"/>
                </a:cubicBezTo>
                <a:cubicBezTo>
                  <a:pt x="4935619" y="1983702"/>
                  <a:pt x="4938120" y="1945191"/>
                  <a:pt x="4773449" y="1983069"/>
                </a:cubicBezTo>
                <a:cubicBezTo>
                  <a:pt x="4608778" y="2020947"/>
                  <a:pt x="4603366" y="1951420"/>
                  <a:pt x="4492194" y="1983069"/>
                </a:cubicBezTo>
                <a:cubicBezTo>
                  <a:pt x="4381022" y="2014718"/>
                  <a:pt x="4143621" y="1962959"/>
                  <a:pt x="3820626" y="1983069"/>
                </a:cubicBezTo>
                <a:cubicBezTo>
                  <a:pt x="3497631" y="2003179"/>
                  <a:pt x="3330576" y="1980713"/>
                  <a:pt x="3149058" y="1983069"/>
                </a:cubicBezTo>
                <a:cubicBezTo>
                  <a:pt x="2967540" y="1985425"/>
                  <a:pt x="2896450" y="1958720"/>
                  <a:pt x="2672646" y="1983069"/>
                </a:cubicBezTo>
                <a:cubicBezTo>
                  <a:pt x="2448842" y="2007418"/>
                  <a:pt x="2340022" y="1946264"/>
                  <a:pt x="2196234" y="1983069"/>
                </a:cubicBezTo>
                <a:cubicBezTo>
                  <a:pt x="2052446" y="2019874"/>
                  <a:pt x="1962299" y="1944803"/>
                  <a:pt x="1817401" y="1983069"/>
                </a:cubicBezTo>
                <a:cubicBezTo>
                  <a:pt x="1672503" y="2021335"/>
                  <a:pt x="1518124" y="1975623"/>
                  <a:pt x="1438568" y="1983069"/>
                </a:cubicBezTo>
                <a:cubicBezTo>
                  <a:pt x="1359012" y="1990515"/>
                  <a:pt x="1119611" y="1954005"/>
                  <a:pt x="962156" y="1983069"/>
                </a:cubicBezTo>
                <a:cubicBezTo>
                  <a:pt x="804701" y="2012133"/>
                  <a:pt x="457520" y="1979113"/>
                  <a:pt x="181530" y="1983069"/>
                </a:cubicBezTo>
                <a:cubicBezTo>
                  <a:pt x="78632" y="1981731"/>
                  <a:pt x="61" y="1897912"/>
                  <a:pt x="0" y="1801539"/>
                </a:cubicBezTo>
                <a:cubicBezTo>
                  <a:pt x="-59225" y="1573778"/>
                  <a:pt x="18603" y="1476230"/>
                  <a:pt x="0" y="1245336"/>
                </a:cubicBezTo>
                <a:cubicBezTo>
                  <a:pt x="-18603" y="1014442"/>
                  <a:pt x="23572" y="888719"/>
                  <a:pt x="0" y="689133"/>
                </a:cubicBezTo>
                <a:cubicBezTo>
                  <a:pt x="-23572" y="489547"/>
                  <a:pt x="49580" y="294181"/>
                  <a:pt x="0" y="181530"/>
                </a:cubicBezTo>
                <a:close/>
              </a:path>
              <a:path w="10120888" h="1983069" stroke="0" extrusionOk="0">
                <a:moveTo>
                  <a:pt x="0" y="181530"/>
                </a:moveTo>
                <a:cubicBezTo>
                  <a:pt x="8096" y="105817"/>
                  <a:pt x="76423" y="-16275"/>
                  <a:pt x="181530" y="0"/>
                </a:cubicBezTo>
                <a:cubicBezTo>
                  <a:pt x="264248" y="-20350"/>
                  <a:pt x="392114" y="833"/>
                  <a:pt x="462785" y="0"/>
                </a:cubicBezTo>
                <a:cubicBezTo>
                  <a:pt x="533457" y="-833"/>
                  <a:pt x="859895" y="36069"/>
                  <a:pt x="1231931" y="0"/>
                </a:cubicBezTo>
                <a:cubicBezTo>
                  <a:pt x="1603967" y="-36069"/>
                  <a:pt x="1416041" y="8723"/>
                  <a:pt x="1513187" y="0"/>
                </a:cubicBezTo>
                <a:cubicBezTo>
                  <a:pt x="1610333" y="-8723"/>
                  <a:pt x="1826642" y="37605"/>
                  <a:pt x="1989598" y="0"/>
                </a:cubicBezTo>
                <a:cubicBezTo>
                  <a:pt x="2152554" y="-37605"/>
                  <a:pt x="2354806" y="10542"/>
                  <a:pt x="2563588" y="0"/>
                </a:cubicBezTo>
                <a:cubicBezTo>
                  <a:pt x="2772370" y="-10542"/>
                  <a:pt x="2849673" y="43306"/>
                  <a:pt x="2942421" y="0"/>
                </a:cubicBezTo>
                <a:cubicBezTo>
                  <a:pt x="3035169" y="-43306"/>
                  <a:pt x="3477904" y="39066"/>
                  <a:pt x="3613989" y="0"/>
                </a:cubicBezTo>
                <a:cubicBezTo>
                  <a:pt x="3750074" y="-39066"/>
                  <a:pt x="3974347" y="27623"/>
                  <a:pt x="4285558" y="0"/>
                </a:cubicBezTo>
                <a:cubicBezTo>
                  <a:pt x="4596769" y="-27623"/>
                  <a:pt x="4741673" y="16191"/>
                  <a:pt x="4859548" y="0"/>
                </a:cubicBezTo>
                <a:cubicBezTo>
                  <a:pt x="4977423" y="-16191"/>
                  <a:pt x="5342263" y="12774"/>
                  <a:pt x="5628694" y="0"/>
                </a:cubicBezTo>
                <a:cubicBezTo>
                  <a:pt x="5915125" y="-12774"/>
                  <a:pt x="6080158" y="22127"/>
                  <a:pt x="6202684" y="0"/>
                </a:cubicBezTo>
                <a:cubicBezTo>
                  <a:pt x="6325210" y="-22127"/>
                  <a:pt x="6424442" y="6579"/>
                  <a:pt x="6581517" y="0"/>
                </a:cubicBezTo>
                <a:cubicBezTo>
                  <a:pt x="6738592" y="-6579"/>
                  <a:pt x="6796547" y="3155"/>
                  <a:pt x="6960351" y="0"/>
                </a:cubicBezTo>
                <a:cubicBezTo>
                  <a:pt x="7124155" y="-3155"/>
                  <a:pt x="7474490" y="5813"/>
                  <a:pt x="7729497" y="0"/>
                </a:cubicBezTo>
                <a:cubicBezTo>
                  <a:pt x="7984504" y="-5813"/>
                  <a:pt x="8155470" y="10155"/>
                  <a:pt x="8401065" y="0"/>
                </a:cubicBezTo>
                <a:cubicBezTo>
                  <a:pt x="8646660" y="-10155"/>
                  <a:pt x="8812312" y="68536"/>
                  <a:pt x="8975055" y="0"/>
                </a:cubicBezTo>
                <a:cubicBezTo>
                  <a:pt x="9137798" y="-68536"/>
                  <a:pt x="9726884" y="68515"/>
                  <a:pt x="9939358" y="0"/>
                </a:cubicBezTo>
                <a:cubicBezTo>
                  <a:pt x="10037968" y="12864"/>
                  <a:pt x="10121071" y="66255"/>
                  <a:pt x="10120888" y="181530"/>
                </a:cubicBezTo>
                <a:cubicBezTo>
                  <a:pt x="10170260" y="293588"/>
                  <a:pt x="10089294" y="590477"/>
                  <a:pt x="10120888" y="705333"/>
                </a:cubicBezTo>
                <a:cubicBezTo>
                  <a:pt x="10152482" y="820189"/>
                  <a:pt x="10079600" y="978726"/>
                  <a:pt x="10120888" y="1196736"/>
                </a:cubicBezTo>
                <a:cubicBezTo>
                  <a:pt x="10162176" y="1414746"/>
                  <a:pt x="10054420" y="1555479"/>
                  <a:pt x="10120888" y="1801539"/>
                </a:cubicBezTo>
                <a:cubicBezTo>
                  <a:pt x="10131141" y="1902030"/>
                  <a:pt x="10032406" y="1985609"/>
                  <a:pt x="9939358" y="1983069"/>
                </a:cubicBezTo>
                <a:cubicBezTo>
                  <a:pt x="9756498" y="1995794"/>
                  <a:pt x="9668215" y="1981353"/>
                  <a:pt x="9560525" y="1983069"/>
                </a:cubicBezTo>
                <a:cubicBezTo>
                  <a:pt x="9452835" y="1984785"/>
                  <a:pt x="9047599" y="1976641"/>
                  <a:pt x="8791378" y="1983069"/>
                </a:cubicBezTo>
                <a:cubicBezTo>
                  <a:pt x="8535157" y="1989497"/>
                  <a:pt x="8524232" y="1955295"/>
                  <a:pt x="8412545" y="1983069"/>
                </a:cubicBezTo>
                <a:cubicBezTo>
                  <a:pt x="8300858" y="2010843"/>
                  <a:pt x="8076860" y="1970834"/>
                  <a:pt x="7936133" y="1983069"/>
                </a:cubicBezTo>
                <a:cubicBezTo>
                  <a:pt x="7795406" y="1995304"/>
                  <a:pt x="7469610" y="1952512"/>
                  <a:pt x="7166987" y="1983069"/>
                </a:cubicBezTo>
                <a:cubicBezTo>
                  <a:pt x="6864364" y="2013626"/>
                  <a:pt x="6637687" y="1968708"/>
                  <a:pt x="6495419" y="1983069"/>
                </a:cubicBezTo>
                <a:cubicBezTo>
                  <a:pt x="6353151" y="1997430"/>
                  <a:pt x="6246340" y="1959454"/>
                  <a:pt x="6116585" y="1983069"/>
                </a:cubicBezTo>
                <a:cubicBezTo>
                  <a:pt x="5986830" y="2006684"/>
                  <a:pt x="5682631" y="1945046"/>
                  <a:pt x="5445017" y="1983069"/>
                </a:cubicBezTo>
                <a:cubicBezTo>
                  <a:pt x="5207403" y="2021092"/>
                  <a:pt x="5253625" y="1972931"/>
                  <a:pt x="5163762" y="1983069"/>
                </a:cubicBezTo>
                <a:cubicBezTo>
                  <a:pt x="5073900" y="1993207"/>
                  <a:pt x="4666615" y="1926223"/>
                  <a:pt x="4394616" y="1983069"/>
                </a:cubicBezTo>
                <a:cubicBezTo>
                  <a:pt x="4122617" y="2039915"/>
                  <a:pt x="3920472" y="1933369"/>
                  <a:pt x="3723048" y="1983069"/>
                </a:cubicBezTo>
                <a:cubicBezTo>
                  <a:pt x="3525624" y="2032769"/>
                  <a:pt x="3515876" y="1975160"/>
                  <a:pt x="3441793" y="1983069"/>
                </a:cubicBezTo>
                <a:cubicBezTo>
                  <a:pt x="3367710" y="1990978"/>
                  <a:pt x="3138583" y="1946523"/>
                  <a:pt x="2965381" y="1983069"/>
                </a:cubicBezTo>
                <a:cubicBezTo>
                  <a:pt x="2792179" y="2019615"/>
                  <a:pt x="2804519" y="1959698"/>
                  <a:pt x="2684126" y="1983069"/>
                </a:cubicBezTo>
                <a:cubicBezTo>
                  <a:pt x="2563733" y="2006440"/>
                  <a:pt x="2483581" y="1944473"/>
                  <a:pt x="2305293" y="1983069"/>
                </a:cubicBezTo>
                <a:cubicBezTo>
                  <a:pt x="2127005" y="2021665"/>
                  <a:pt x="1863261" y="1970066"/>
                  <a:pt x="1731303" y="1983069"/>
                </a:cubicBezTo>
                <a:cubicBezTo>
                  <a:pt x="1599345" y="1996072"/>
                  <a:pt x="1439195" y="1942441"/>
                  <a:pt x="1352469" y="1983069"/>
                </a:cubicBezTo>
                <a:cubicBezTo>
                  <a:pt x="1265743" y="2023697"/>
                  <a:pt x="1163864" y="1958671"/>
                  <a:pt x="1071214" y="1983069"/>
                </a:cubicBezTo>
                <a:cubicBezTo>
                  <a:pt x="978564" y="2007467"/>
                  <a:pt x="809013" y="1976083"/>
                  <a:pt x="692381" y="1983069"/>
                </a:cubicBezTo>
                <a:cubicBezTo>
                  <a:pt x="575749" y="1990055"/>
                  <a:pt x="400833" y="1971238"/>
                  <a:pt x="181530" y="1983069"/>
                </a:cubicBezTo>
                <a:cubicBezTo>
                  <a:pt x="90458" y="1993995"/>
                  <a:pt x="4556" y="1902791"/>
                  <a:pt x="0" y="1801539"/>
                </a:cubicBezTo>
                <a:cubicBezTo>
                  <a:pt x="-42878" y="1590912"/>
                  <a:pt x="5669" y="1454667"/>
                  <a:pt x="0" y="1261536"/>
                </a:cubicBezTo>
                <a:cubicBezTo>
                  <a:pt x="-5669" y="1068405"/>
                  <a:pt x="40542" y="967244"/>
                  <a:pt x="0" y="721533"/>
                </a:cubicBezTo>
                <a:cubicBezTo>
                  <a:pt x="-40542" y="475822"/>
                  <a:pt x="11653" y="337388"/>
                  <a:pt x="0" y="1815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149592955">
                  <a:prstGeom prst="roundRect">
                    <a:avLst>
                      <a:gd name="adj" fmla="val 915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có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cặp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cạnh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đối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diện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bằng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nhau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81903-9F8C-DFB4-156C-E7B28743CF11}"/>
              </a:ext>
            </a:extLst>
          </p:cNvPr>
          <p:cNvSpPr txBox="1"/>
          <p:nvPr/>
        </p:nvSpPr>
        <p:spPr>
          <a:xfrm>
            <a:off x="2991669" y="1375445"/>
            <a:ext cx="7184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hiện lần lượt theo các bước như hướng dẫn trong </a:t>
            </a:r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4 </a:t>
            </a:r>
            <a:r>
              <a:rPr lang="vi-VN"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trang 50</a:t>
            </a:r>
            <a:r>
              <a:rPr lang="vi-VN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#9Slide03 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4985243" y="1962657"/>
            <a:ext cx="6046003" cy="2870007"/>
          </a:xfrm>
          <a:custGeom>
            <a:avLst/>
            <a:gdLst>
              <a:gd name="connsiteX0" fmla="*/ 0 w 6046003"/>
              <a:gd name="connsiteY0" fmla="*/ 478344 h 2870007"/>
              <a:gd name="connsiteX1" fmla="*/ 478344 w 6046003"/>
              <a:gd name="connsiteY1" fmla="*/ 0 h 2870007"/>
              <a:gd name="connsiteX2" fmla="*/ 1007667 w 6046003"/>
              <a:gd name="connsiteY2" fmla="*/ 0 h 2870007"/>
              <a:gd name="connsiteX3" fmla="*/ 1007667 w 6046003"/>
              <a:gd name="connsiteY3" fmla="*/ 0 h 2870007"/>
              <a:gd name="connsiteX4" fmla="*/ 2519168 w 6046003"/>
              <a:gd name="connsiteY4" fmla="*/ 0 h 2870007"/>
              <a:gd name="connsiteX5" fmla="*/ 5567659 w 6046003"/>
              <a:gd name="connsiteY5" fmla="*/ 0 h 2870007"/>
              <a:gd name="connsiteX6" fmla="*/ 6046003 w 6046003"/>
              <a:gd name="connsiteY6" fmla="*/ 478344 h 2870007"/>
              <a:gd name="connsiteX7" fmla="*/ 6046003 w 6046003"/>
              <a:gd name="connsiteY7" fmla="*/ 1674171 h 2870007"/>
              <a:gd name="connsiteX8" fmla="*/ 6046003 w 6046003"/>
              <a:gd name="connsiteY8" fmla="*/ 1674171 h 2870007"/>
              <a:gd name="connsiteX9" fmla="*/ 6046003 w 6046003"/>
              <a:gd name="connsiteY9" fmla="*/ 2391673 h 2870007"/>
              <a:gd name="connsiteX10" fmla="*/ 6046003 w 6046003"/>
              <a:gd name="connsiteY10" fmla="*/ 2391663 h 2870007"/>
              <a:gd name="connsiteX11" fmla="*/ 5567659 w 6046003"/>
              <a:gd name="connsiteY11" fmla="*/ 2870007 h 2870007"/>
              <a:gd name="connsiteX12" fmla="*/ 2519168 w 6046003"/>
              <a:gd name="connsiteY12" fmla="*/ 2870007 h 2870007"/>
              <a:gd name="connsiteX13" fmla="*/ 1007667 w 6046003"/>
              <a:gd name="connsiteY13" fmla="*/ 2870007 h 2870007"/>
              <a:gd name="connsiteX14" fmla="*/ 1007667 w 6046003"/>
              <a:gd name="connsiteY14" fmla="*/ 2870007 h 2870007"/>
              <a:gd name="connsiteX15" fmla="*/ 478344 w 6046003"/>
              <a:gd name="connsiteY15" fmla="*/ 2870007 h 2870007"/>
              <a:gd name="connsiteX16" fmla="*/ 0 w 6046003"/>
              <a:gd name="connsiteY16" fmla="*/ 2391663 h 2870007"/>
              <a:gd name="connsiteX17" fmla="*/ 0 w 6046003"/>
              <a:gd name="connsiteY17" fmla="*/ 2391673 h 2870007"/>
              <a:gd name="connsiteX18" fmla="*/ -2295305 w 6046003"/>
              <a:gd name="connsiteY18" fmla="*/ 2521072 h 2870007"/>
              <a:gd name="connsiteX19" fmla="*/ 0 w 6046003"/>
              <a:gd name="connsiteY19" fmla="*/ 1674171 h 2870007"/>
              <a:gd name="connsiteX20" fmla="*/ 0 w 6046003"/>
              <a:gd name="connsiteY20" fmla="*/ 478344 h 28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6003" h="2870007" fill="none" extrusionOk="0">
                <a:moveTo>
                  <a:pt x="0" y="478344"/>
                </a:moveTo>
                <a:cubicBezTo>
                  <a:pt x="-290" y="204657"/>
                  <a:pt x="223613" y="-256"/>
                  <a:pt x="478344" y="0"/>
                </a:cubicBezTo>
                <a:cubicBezTo>
                  <a:pt x="630639" y="44317"/>
                  <a:pt x="904383" y="-19363"/>
                  <a:pt x="1007667" y="0"/>
                </a:cubicBezTo>
                <a:lnTo>
                  <a:pt x="1007667" y="0"/>
                </a:lnTo>
                <a:cubicBezTo>
                  <a:pt x="1429049" y="-925"/>
                  <a:pt x="2218073" y="133883"/>
                  <a:pt x="2519168" y="0"/>
                </a:cubicBezTo>
                <a:cubicBezTo>
                  <a:pt x="3458870" y="4072"/>
                  <a:pt x="5026803" y="101831"/>
                  <a:pt x="5567659" y="0"/>
                </a:cubicBezTo>
                <a:cubicBezTo>
                  <a:pt x="5837951" y="-3387"/>
                  <a:pt x="6039139" y="211100"/>
                  <a:pt x="6046003" y="478344"/>
                </a:cubicBezTo>
                <a:cubicBezTo>
                  <a:pt x="6107239" y="637733"/>
                  <a:pt x="6012204" y="1464149"/>
                  <a:pt x="6046003" y="1674171"/>
                </a:cubicBezTo>
                <a:lnTo>
                  <a:pt x="6046003" y="1674171"/>
                </a:lnTo>
                <a:cubicBezTo>
                  <a:pt x="6017862" y="1996669"/>
                  <a:pt x="5984886" y="2293222"/>
                  <a:pt x="6046003" y="2391673"/>
                </a:cubicBezTo>
                <a:cubicBezTo>
                  <a:pt x="6046003" y="2391669"/>
                  <a:pt x="6046003" y="2391664"/>
                  <a:pt x="6046003" y="2391663"/>
                </a:cubicBezTo>
                <a:cubicBezTo>
                  <a:pt x="6055711" y="2689344"/>
                  <a:pt x="5828855" y="2916914"/>
                  <a:pt x="5567659" y="2870007"/>
                </a:cubicBezTo>
                <a:cubicBezTo>
                  <a:pt x="5228785" y="3010469"/>
                  <a:pt x="2998758" y="2783604"/>
                  <a:pt x="2519168" y="2870007"/>
                </a:cubicBezTo>
                <a:cubicBezTo>
                  <a:pt x="2259894" y="2950257"/>
                  <a:pt x="1721371" y="2927045"/>
                  <a:pt x="1007667" y="2870007"/>
                </a:cubicBezTo>
                <a:lnTo>
                  <a:pt x="1007667" y="2870007"/>
                </a:lnTo>
                <a:cubicBezTo>
                  <a:pt x="776906" y="2916869"/>
                  <a:pt x="682689" y="2833765"/>
                  <a:pt x="478344" y="2870007"/>
                </a:cubicBezTo>
                <a:cubicBezTo>
                  <a:pt x="199090" y="2908835"/>
                  <a:pt x="-30680" y="2695107"/>
                  <a:pt x="0" y="2391663"/>
                </a:cubicBezTo>
                <a:cubicBezTo>
                  <a:pt x="0" y="2391665"/>
                  <a:pt x="0" y="2391668"/>
                  <a:pt x="0" y="2391673"/>
                </a:cubicBezTo>
                <a:cubicBezTo>
                  <a:pt x="-735394" y="2314058"/>
                  <a:pt x="-1356227" y="2307081"/>
                  <a:pt x="-2295305" y="2521072"/>
                </a:cubicBezTo>
                <a:cubicBezTo>
                  <a:pt x="-1689253" y="2317378"/>
                  <a:pt x="-345571" y="1882978"/>
                  <a:pt x="0" y="1674171"/>
                </a:cubicBezTo>
                <a:cubicBezTo>
                  <a:pt x="17909" y="1273716"/>
                  <a:pt x="-37920" y="873041"/>
                  <a:pt x="0" y="478344"/>
                </a:cubicBezTo>
                <a:close/>
              </a:path>
              <a:path w="6046003" h="2870007" stroke="0" extrusionOk="0">
                <a:moveTo>
                  <a:pt x="0" y="478344"/>
                </a:moveTo>
                <a:cubicBezTo>
                  <a:pt x="24649" y="207684"/>
                  <a:pt x="187107" y="39800"/>
                  <a:pt x="478344" y="0"/>
                </a:cubicBezTo>
                <a:cubicBezTo>
                  <a:pt x="532304" y="46858"/>
                  <a:pt x="834847" y="38523"/>
                  <a:pt x="1007667" y="0"/>
                </a:cubicBezTo>
                <a:lnTo>
                  <a:pt x="1007667" y="0"/>
                </a:lnTo>
                <a:cubicBezTo>
                  <a:pt x="1636954" y="16259"/>
                  <a:pt x="2014580" y="63966"/>
                  <a:pt x="2519168" y="0"/>
                </a:cubicBezTo>
                <a:cubicBezTo>
                  <a:pt x="3254719" y="-148071"/>
                  <a:pt x="4700976" y="-82554"/>
                  <a:pt x="5567659" y="0"/>
                </a:cubicBezTo>
                <a:cubicBezTo>
                  <a:pt x="5816646" y="-14836"/>
                  <a:pt x="6064208" y="199952"/>
                  <a:pt x="6046003" y="478344"/>
                </a:cubicBezTo>
                <a:cubicBezTo>
                  <a:pt x="6074601" y="646287"/>
                  <a:pt x="6077371" y="1460310"/>
                  <a:pt x="6046003" y="1674171"/>
                </a:cubicBezTo>
                <a:lnTo>
                  <a:pt x="6046003" y="1674171"/>
                </a:lnTo>
                <a:cubicBezTo>
                  <a:pt x="6059990" y="2006852"/>
                  <a:pt x="6091343" y="2105486"/>
                  <a:pt x="6046003" y="2391673"/>
                </a:cubicBezTo>
                <a:cubicBezTo>
                  <a:pt x="6046003" y="2391670"/>
                  <a:pt x="6046003" y="2391666"/>
                  <a:pt x="6046003" y="2391663"/>
                </a:cubicBezTo>
                <a:cubicBezTo>
                  <a:pt x="6026083" y="2638011"/>
                  <a:pt x="5820594" y="2886472"/>
                  <a:pt x="5567659" y="2870007"/>
                </a:cubicBezTo>
                <a:cubicBezTo>
                  <a:pt x="4877481" y="2736194"/>
                  <a:pt x="3022248" y="2768338"/>
                  <a:pt x="2519168" y="2870007"/>
                </a:cubicBezTo>
                <a:cubicBezTo>
                  <a:pt x="1812692" y="2783298"/>
                  <a:pt x="1746656" y="2933785"/>
                  <a:pt x="1007667" y="2870007"/>
                </a:cubicBezTo>
                <a:lnTo>
                  <a:pt x="1007667" y="2870007"/>
                </a:lnTo>
                <a:cubicBezTo>
                  <a:pt x="745510" y="2831317"/>
                  <a:pt x="650941" y="2854295"/>
                  <a:pt x="478344" y="2870007"/>
                </a:cubicBezTo>
                <a:cubicBezTo>
                  <a:pt x="218004" y="2829813"/>
                  <a:pt x="-38978" y="2663389"/>
                  <a:pt x="0" y="2391663"/>
                </a:cubicBezTo>
                <a:cubicBezTo>
                  <a:pt x="0" y="2391664"/>
                  <a:pt x="0" y="2391671"/>
                  <a:pt x="0" y="2391673"/>
                </a:cubicBezTo>
                <a:cubicBezTo>
                  <a:pt x="-439890" y="2366073"/>
                  <a:pt x="-1819045" y="2568401"/>
                  <a:pt x="-2295305" y="2521072"/>
                </a:cubicBezTo>
                <a:cubicBezTo>
                  <a:pt x="-1823496" y="2515628"/>
                  <a:pt x="-710361" y="1835390"/>
                  <a:pt x="0" y="1674171"/>
                </a:cubicBezTo>
                <a:cubicBezTo>
                  <a:pt x="67783" y="1243208"/>
                  <a:pt x="61373" y="638899"/>
                  <a:pt x="0" y="47834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7964"/>
                      <a:gd name="adj2" fmla="val 3784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bước 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ướng dẫn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xoay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vỏ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B49793-132C-AE1F-8895-262F69A5AF5A}"/>
              </a:ext>
            </a:extLst>
          </p:cNvPr>
          <p:cNvSpPr/>
          <p:nvPr/>
        </p:nvSpPr>
        <p:spPr>
          <a:xfrm>
            <a:off x="1166810" y="175448"/>
            <a:ext cx="5413604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01611-16DD-CCC0-5443-C1FBE408AAA7}"/>
              </a:ext>
            </a:extLst>
          </p:cNvPr>
          <p:cNvSpPr txBox="1"/>
          <p:nvPr/>
        </p:nvSpPr>
        <p:spPr>
          <a:xfrm>
            <a:off x="1373786" y="279681"/>
            <a:ext cx="500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1.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Tìm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hiểu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0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A3280D-2BE0-B12A-FE09-B16D5CD7A446}"/>
              </a:ext>
            </a:extLst>
          </p:cNvPr>
          <p:cNvSpPr/>
          <p:nvPr/>
        </p:nvSpPr>
        <p:spPr>
          <a:xfrm>
            <a:off x="1166810" y="175448"/>
            <a:ext cx="7095448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7D904-FCC7-5293-07BE-442577A46033}"/>
              </a:ext>
            </a:extLst>
          </p:cNvPr>
          <p:cNvSpPr txBox="1"/>
          <p:nvPr/>
        </p:nvSpPr>
        <p:spPr>
          <a:xfrm>
            <a:off x="1373785" y="279681"/>
            <a:ext cx="673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Khám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phá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hành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23B24B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xoay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23B24B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pic>
        <p:nvPicPr>
          <p:cNvPr id="4" name="Picture 3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2B86F61A-42F6-26D6-5617-873E2DB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91525" l="9605" r="95480">
                        <a14:foregroundMark x1="59322" y1="11864" x2="62147" y2="20339"/>
                        <a14:foregroundMark x1="53107" y1="23729" x2="63277" y2="19209"/>
                        <a14:foregroundMark x1="70056" y1="21469" x2="76836" y2="27684"/>
                        <a14:foregroundMark x1="88136" y1="29379" x2="88136" y2="29379"/>
                        <a14:foregroundMark x1="92655" y1="36158" x2="92655" y2="36158"/>
                        <a14:foregroundMark x1="96045" y1="42373" x2="96045" y2="42373"/>
                        <a14:foregroundMark x1="18644" y1="91525" x2="18644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2" y="69960"/>
            <a:ext cx="1048104" cy="1048104"/>
          </a:xfrm>
          <a:prstGeom prst="rect">
            <a:avLst/>
          </a:prstGeom>
        </p:spPr>
      </p:pic>
      <p:sp>
        <p:nvSpPr>
          <p:cNvPr id="5" name="Google Shape;1135;p78">
            <a:extLst>
              <a:ext uri="{FF2B5EF4-FFF2-40B4-BE49-F238E27FC236}">
                <a16:creationId xmlns:a16="http://schemas.microsoft.com/office/drawing/2014/main" id="{3AA92C82-4FA8-D929-7982-8B0CD22E8BA0}"/>
              </a:ext>
            </a:extLst>
          </p:cNvPr>
          <p:cNvSpPr/>
          <p:nvPr/>
        </p:nvSpPr>
        <p:spPr>
          <a:xfrm>
            <a:off x="5146214" y="2147206"/>
            <a:ext cx="6368556" cy="3589175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lần lượt theo 3 bước như hướng dẫn trong </a:t>
            </a:r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5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51</a:t>
            </a:r>
            <a:r>
              <a:rPr lang="vi-V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để khám phá cách tạo ra hình bình hành xoay từ vỏ hộp.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738F7-FED3-2FDC-F205-60E0318B0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663" y="3617427"/>
            <a:ext cx="2020388" cy="2474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F138-1264-41C0-232E-ACED1419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9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950</Words>
  <Application>Microsoft Office PowerPoint</Application>
  <PresentationFormat>Widescreen</PresentationFormat>
  <Paragraphs>116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#9Slide03 Open Sans</vt:lpstr>
      <vt:lpstr>#9Slide03 Open Sans Bold</vt:lpstr>
      <vt:lpstr>Arial</vt:lpstr>
      <vt:lpstr>Calibri</vt:lpstr>
      <vt:lpstr>Calibri Light</vt:lpstr>
      <vt:lpstr>HP001 4 hàng 2 ô ly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lục nguyễn</dc:creator>
  <cp:lastModifiedBy>lục nguyễn</cp:lastModifiedBy>
  <cp:revision>7</cp:revision>
  <dcterms:created xsi:type="dcterms:W3CDTF">2024-10-29T03:02:01Z</dcterms:created>
  <dcterms:modified xsi:type="dcterms:W3CDTF">2024-12-19T09:28:52Z</dcterms:modified>
</cp:coreProperties>
</file>