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media/media2.wav" ContentType="audio/wav"/>
  <Override PartName="/ppt/media/media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 id="2147483720" r:id="rId6"/>
  </p:sldMasterIdLst>
  <p:sldIdLst>
    <p:sldId id="284" r:id="rId7"/>
    <p:sldId id="286" r:id="rId8"/>
    <p:sldId id="257" r:id="rId9"/>
    <p:sldId id="308" r:id="rId10"/>
    <p:sldId id="258" r:id="rId11"/>
    <p:sldId id="267" r:id="rId12"/>
    <p:sldId id="269" r:id="rId13"/>
    <p:sldId id="260" r:id="rId14"/>
    <p:sldId id="309" r:id="rId15"/>
    <p:sldId id="264" r:id="rId16"/>
    <p:sldId id="310" r:id="rId17"/>
    <p:sldId id="266" r:id="rId18"/>
    <p:sldId id="298" r:id="rId19"/>
    <p:sldId id="311" r:id="rId20"/>
    <p:sldId id="280" r:id="rId21"/>
    <p:sldId id="268" r:id="rId22"/>
    <p:sldId id="270" r:id="rId23"/>
    <p:sldId id="272" r:id="rId24"/>
    <p:sldId id="312" r:id="rId25"/>
    <p:sldId id="265" r:id="rId26"/>
    <p:sldId id="313" r:id="rId27"/>
    <p:sldId id="263" r:id="rId28"/>
    <p:sldId id="299" r:id="rId29"/>
    <p:sldId id="281" r:id="rId30"/>
    <p:sldId id="302" r:id="rId31"/>
    <p:sldId id="300" r:id="rId32"/>
    <p:sldId id="301" r:id="rId33"/>
    <p:sldId id="303" r:id="rId34"/>
    <p:sldId id="304" r:id="rId35"/>
    <p:sldId id="307" r:id="rId36"/>
    <p:sldId id="305" r:id="rId37"/>
    <p:sldId id="306" r:id="rId38"/>
    <p:sldId id="27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1" d="100"/>
          <a:sy n="81" d="100"/>
        </p:scale>
        <p:origin x="-300"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3D2B58-BFE9-4B17-97EB-A2669F7857EF}"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649595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D2B58-BFE9-4B17-97EB-A2669F7857EF}"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2870401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D2B58-BFE9-4B17-97EB-A2669F7857EF}"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1515478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D1C858F-7589-4608-ADB5-F80570106399}"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3977540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12787FA-682F-45A3-AD9F-535477A40B41}"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2946189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C989665-6850-413D-9FBA-608D7DC8C93C}"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3660116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BFC5243-F66E-4B9B-89CF-E5506F2044F0}"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2589077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EDB0C11-6877-46E7-85AB-D50FD8E5DA46}"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3620137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65C90C4-69A5-459F-9196-8274ED8E8B0E}"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862961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0B54324-DAE4-40C8-8705-B7A788803E72}"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3821981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7326B76-8373-40CD-8F74-398A40C73FEB}"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211536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D2B58-BFE9-4B17-97EB-A2669F7857EF}"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2646749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06FC74A-BA53-4BEA-8719-68E92F388FF1}"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3279059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E0CBC99-F3F6-4A8A-A2DF-E371550A1D42}"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2257908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B1DB1CE-E391-4AA8-9177-E713792EA8B2}"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1093109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D1C858F-7589-4608-ADB5-F80570106399}"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641294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12787FA-682F-45A3-AD9F-535477A40B41}"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3982254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C989665-6850-413D-9FBA-608D7DC8C93C}"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2935148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BFC5243-F66E-4B9B-89CF-E5506F2044F0}"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1744659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EDB0C11-6877-46E7-85AB-D50FD8E5DA46}"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1453998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65C90C4-69A5-459F-9196-8274ED8E8B0E}"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3974978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0B54324-DAE4-40C8-8705-B7A788803E72}"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65933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A3D2B58-BFE9-4B17-97EB-A2669F7857EF}"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34657315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7326B76-8373-40CD-8F74-398A40C73FEB}"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3301922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06FC74A-BA53-4BEA-8719-68E92F388FF1}"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8330640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E0CBC99-F3F6-4A8A-A2DF-E371550A1D42}"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4021443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B1DB1CE-E391-4AA8-9177-E713792EA8B2}"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4306026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6ED80CA-E59C-46B6-8CA8-6296557B894A}"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EA13E1D-9E82-4EE3-ACC2-C8D2EAC3E4D3}"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213669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E64B42B-9574-4FF4-AAA3-DF986FDF3835}"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E7E849D-30F6-4D06-B437-2A2C6D440501}"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703792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E592F6A-C3C2-47E0-9365-051089405E17}"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12EEC68-731F-4606-B4EA-488CFD4323BD}"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166764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8E691B1-88DF-4485-8ACC-A81137D23DFA}"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43D3D89-F948-452D-BF67-B68DDEEB3F5D}"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708269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F634D7F-115A-48C4-A09D-D89A03F2DEA9}"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BFE69D4-7D7B-44B8-8AD4-1253B2106AAA}"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750582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26814A7-89B0-4089-8974-55EC4B2B1628}"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3AD9103-964C-4899-941A-ED7BA1CEBDF9}"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973056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3D2B58-BFE9-4B17-97EB-A2669F7857EF}"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144767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C829821-C985-4AF2-A2CC-55C1E0649543}"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2552AE-4133-4869-9358-0EF2C112CE6B}"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637164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2C80BAB-CFF6-4B90-84F0-49B1F9D4C636}"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C6D190F-8A69-44A0-8B2A-EC71F7F2B3E9}"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5504937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CAED093-64FD-4A95-AAC7-6CA814057A35}"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AE45ED6-1227-452B-8413-9F558A80AF01}"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223622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B3EE158-B958-45F9-ABFA-B7F92EACBAB7}"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05BD2EB-0C27-4AAF-85FD-948D366A1A3E}"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4234719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35B27ED-FD89-4510-B8FB-FE2FEC468E0B}"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3A6211D-055B-42E1-A00B-107A8FBA8509}"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870434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6ED80CA-E59C-46B6-8CA8-6296557B894A}"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EA13E1D-9E82-4EE3-ACC2-C8D2EAC3E4D3}"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7215957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E64B42B-9574-4FF4-AAA3-DF986FDF3835}"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E7E849D-30F6-4D06-B437-2A2C6D440501}"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179476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E592F6A-C3C2-47E0-9365-051089405E17}"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12EEC68-731F-4606-B4EA-488CFD4323BD}"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9293190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8E691B1-88DF-4485-8ACC-A81137D23DFA}"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43D3D89-F948-452D-BF67-B68DDEEB3F5D}"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1943265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F634D7F-115A-48C4-A09D-D89A03F2DEA9}"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BFE69D4-7D7B-44B8-8AD4-1253B2106AAA}"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3749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3D2B58-BFE9-4B17-97EB-A2669F7857EF}"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33013525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26814A7-89B0-4089-8974-55EC4B2B1628}"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3AD9103-964C-4899-941A-ED7BA1CEBDF9}"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169689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C829821-C985-4AF2-A2CC-55C1E0649543}"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2552AE-4133-4869-9358-0EF2C112CE6B}"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0139345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2C80BAB-CFF6-4B90-84F0-49B1F9D4C636}"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C6D190F-8A69-44A0-8B2A-EC71F7F2B3E9}"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533066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CAED093-64FD-4A95-AAC7-6CA814057A35}"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AE45ED6-1227-452B-8413-9F558A80AF01}"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555297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B3EE158-B958-45F9-ABFA-B7F92EACBAB7}"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05BD2EB-0C27-4AAF-85FD-948D366A1A3E}"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9245988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35B27ED-FD89-4510-B8FB-FE2FEC468E0B}"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3A6211D-055B-42E1-A00B-107A8FBA8509}"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9615896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AD9A192-D6A6-4C92-B349-BEBF14461FF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3B7AAA22-064C-4EB9-92C3-D381662AF3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E5E1E584-2653-48A1-B93D-EE3B1FF60D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426441-BD97-444B-ADA1-912E39118194}"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15.01.2025</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a:extLst>
              <a:ext uri="{FF2B5EF4-FFF2-40B4-BE49-F238E27FC236}">
                <a16:creationId xmlns:a16="http://schemas.microsoft.com/office/drawing/2014/main" xmlns="" id="{1AAA0A3F-EBAB-40AD-B29B-B02CAC63F6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a:extLst>
              <a:ext uri="{FF2B5EF4-FFF2-40B4-BE49-F238E27FC236}">
                <a16:creationId xmlns:a16="http://schemas.microsoft.com/office/drawing/2014/main" xmlns="" id="{57D9BDEB-5F1A-462D-9F91-33A891BE2A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DC4C9-BDAC-4973-B61E-683C9DA79B72}"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1767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ECC1776-9212-42BC-AD5F-5094D13C252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AF9C5D3B-CDDE-4F7C-8BB9-DDE490A4D4B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EB003EC8-B4F1-421B-8CF5-581A8D1D36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426441-BD97-444B-ADA1-912E39118194}"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15.01.2025</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a:extLst>
              <a:ext uri="{FF2B5EF4-FFF2-40B4-BE49-F238E27FC236}">
                <a16:creationId xmlns:a16="http://schemas.microsoft.com/office/drawing/2014/main" xmlns="" id="{06AA0892-749B-485A-8A7C-39A5598727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a:extLst>
              <a:ext uri="{FF2B5EF4-FFF2-40B4-BE49-F238E27FC236}">
                <a16:creationId xmlns:a16="http://schemas.microsoft.com/office/drawing/2014/main" xmlns="" id="{D4B1C1EC-2026-422D-B575-01928584F1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DC4C9-BDAC-4973-B61E-683C9DA79B72}"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521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7D96CBA-1F95-4D1B-853B-7B31E1C2A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4E303603-EF5B-476F-9522-F38B30C585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F44FF639-0E2E-4A1E-9466-7FDFD50FD1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426441-BD97-444B-ADA1-912E39118194}"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15.01.2025</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a:extLst>
              <a:ext uri="{FF2B5EF4-FFF2-40B4-BE49-F238E27FC236}">
                <a16:creationId xmlns:a16="http://schemas.microsoft.com/office/drawing/2014/main" xmlns="" id="{6F3F6738-94A3-46E4-B7C6-8C5BF38BAE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a:extLst>
              <a:ext uri="{FF2B5EF4-FFF2-40B4-BE49-F238E27FC236}">
                <a16:creationId xmlns:a16="http://schemas.microsoft.com/office/drawing/2014/main" xmlns="" id="{5DA435E1-19C7-49F4-8534-6918F285EF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DC4C9-BDAC-4973-B61E-683C9DA79B72}"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4742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183801F-19CC-4B79-BDE9-2BB60021B5C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EF257B98-DD17-445B-9D2A-9ADF9AD2F46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B04439E8-2F81-4B54-8971-A13802162AD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75BD5DFA-D540-4735-A82D-FBD4BE399B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426441-BD97-444B-ADA1-912E39118194}"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15.01.2025</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a:extLst>
              <a:ext uri="{FF2B5EF4-FFF2-40B4-BE49-F238E27FC236}">
                <a16:creationId xmlns:a16="http://schemas.microsoft.com/office/drawing/2014/main" xmlns="" id="{1AFAB793-54C9-4C36-9A6E-4668EA0644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a:extLst>
              <a:ext uri="{FF2B5EF4-FFF2-40B4-BE49-F238E27FC236}">
                <a16:creationId xmlns:a16="http://schemas.microsoft.com/office/drawing/2014/main" xmlns="" id="{DB4BF9E5-3971-4D91-9334-EF42CA0840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DC4C9-BDAC-4973-B61E-683C9DA79B72}"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860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3D2B58-BFE9-4B17-97EB-A2669F7857EF}"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36017035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06025C9-81E1-4C58-9162-7CD34A39BA2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C5D37C31-7642-443B-96E4-59AFAE234C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D6C08054-D573-4D05-86FC-9E163302C0E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EEEE57CD-D8DD-48B6-8862-F216C19365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5DED4957-CE5C-48F3-8A31-654C920B9E1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4E66EB50-3288-42B3-950F-6259699014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426441-BD97-444B-ADA1-912E39118194}"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15.01.2025</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Нижний колонтитул 7">
            <a:extLst>
              <a:ext uri="{FF2B5EF4-FFF2-40B4-BE49-F238E27FC236}">
                <a16:creationId xmlns:a16="http://schemas.microsoft.com/office/drawing/2014/main" xmlns="" id="{F8B5F1F1-0CDF-44C1-BFD7-47B146FF1BF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Номер слайда 8">
            <a:extLst>
              <a:ext uri="{FF2B5EF4-FFF2-40B4-BE49-F238E27FC236}">
                <a16:creationId xmlns:a16="http://schemas.microsoft.com/office/drawing/2014/main" xmlns="" id="{B0AB0205-60E9-4494-ABB0-85F9B35E07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DC4C9-BDAC-4973-B61E-683C9DA79B72}"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1885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21C643D-6B53-404D-A81E-08A5C190B4E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6BB10B57-65E7-48DA-97C8-10BE25E514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426441-BD97-444B-ADA1-912E39118194}"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15.01.2025</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ижний колонтитул 3">
            <a:extLst>
              <a:ext uri="{FF2B5EF4-FFF2-40B4-BE49-F238E27FC236}">
                <a16:creationId xmlns:a16="http://schemas.microsoft.com/office/drawing/2014/main" xmlns="" id="{BC975EE0-5C45-41CB-A0EE-6F6033F7CE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омер слайда 4">
            <a:extLst>
              <a:ext uri="{FF2B5EF4-FFF2-40B4-BE49-F238E27FC236}">
                <a16:creationId xmlns:a16="http://schemas.microsoft.com/office/drawing/2014/main" xmlns="" id="{3793EF31-273E-424A-9113-A5F41AC0D8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DC4C9-BDAC-4973-B61E-683C9DA79B72}"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450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E3588589-A432-49D5-B210-B1F3C0E883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426441-BD97-444B-ADA1-912E39118194}"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15.01.2025</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Нижний колонтитул 2">
            <a:extLst>
              <a:ext uri="{FF2B5EF4-FFF2-40B4-BE49-F238E27FC236}">
                <a16:creationId xmlns:a16="http://schemas.microsoft.com/office/drawing/2014/main" xmlns="" id="{230A3126-2D60-413B-BA3B-C1D91FA0BF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омер слайда 3">
            <a:extLst>
              <a:ext uri="{FF2B5EF4-FFF2-40B4-BE49-F238E27FC236}">
                <a16:creationId xmlns:a16="http://schemas.microsoft.com/office/drawing/2014/main" xmlns="" id="{2D9E2276-757A-4714-98E0-5EC25E0CF7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DC4C9-BDAC-4973-B61E-683C9DA79B72}"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6925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6DF3311-D9D4-43C8-9E00-6175CA27295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7FD4F706-205B-4452-9EF9-B42CDBDC1A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EE22866A-4CFA-44F2-882C-2F3127CCF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4176408C-33BA-451B-ACF3-04693FA4E0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426441-BD97-444B-ADA1-912E39118194}"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15.01.2025</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a:extLst>
              <a:ext uri="{FF2B5EF4-FFF2-40B4-BE49-F238E27FC236}">
                <a16:creationId xmlns:a16="http://schemas.microsoft.com/office/drawing/2014/main" xmlns="" id="{D38798FB-92F5-466B-815C-BD74A92987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a:extLst>
              <a:ext uri="{FF2B5EF4-FFF2-40B4-BE49-F238E27FC236}">
                <a16:creationId xmlns:a16="http://schemas.microsoft.com/office/drawing/2014/main" xmlns="" id="{258FCB6E-9B76-40D4-AD5E-E2F383E65A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DC4C9-BDAC-4973-B61E-683C9DA79B72}"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8073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B49BC36-6AA0-4D40-B26A-F825CB48777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D898D54C-2892-46CF-86AB-209344992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5D463E0E-4EFD-442D-B5D4-C5F9B4C19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5B0AF004-524D-4627-B2BB-8499690315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426441-BD97-444B-ADA1-912E39118194}"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15.01.2025</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a:extLst>
              <a:ext uri="{FF2B5EF4-FFF2-40B4-BE49-F238E27FC236}">
                <a16:creationId xmlns:a16="http://schemas.microsoft.com/office/drawing/2014/main" xmlns="" id="{41AECA3C-3D6D-4EAF-9395-1722F04D8E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a:extLst>
              <a:ext uri="{FF2B5EF4-FFF2-40B4-BE49-F238E27FC236}">
                <a16:creationId xmlns:a16="http://schemas.microsoft.com/office/drawing/2014/main" xmlns="" id="{58EA61E8-4316-43A5-B38B-D736A00A86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DC4C9-BDAC-4973-B61E-683C9DA79B72}"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5854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86C07EA-8950-4907-AFE6-DAD72141E1F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180F1313-3B84-4F1B-9A0B-366EEFADD76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5C6C9AA7-95C2-47E9-B1A6-155BA7685B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426441-BD97-444B-ADA1-912E39118194}"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15.01.2025</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a:extLst>
              <a:ext uri="{FF2B5EF4-FFF2-40B4-BE49-F238E27FC236}">
                <a16:creationId xmlns:a16="http://schemas.microsoft.com/office/drawing/2014/main" xmlns="" id="{0AF14DFD-F763-4524-BED9-4BD418A0CE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a:extLst>
              <a:ext uri="{FF2B5EF4-FFF2-40B4-BE49-F238E27FC236}">
                <a16:creationId xmlns:a16="http://schemas.microsoft.com/office/drawing/2014/main" xmlns="" id="{27CCC2DE-86DF-4727-968B-8A4FA0AED9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DC4C9-BDAC-4973-B61E-683C9DA79B72}"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7250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B8E65D7E-7EB2-4269-90CE-1C360A193968}"/>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9484B1F0-D07E-4F3E-9501-57FECFD586C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24910832-E9D1-4056-8667-B8DD8145BA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426441-BD97-444B-ADA1-912E39118194}"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15.01.2025</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a:extLst>
              <a:ext uri="{FF2B5EF4-FFF2-40B4-BE49-F238E27FC236}">
                <a16:creationId xmlns:a16="http://schemas.microsoft.com/office/drawing/2014/main" xmlns="" id="{0FE35D7B-51F5-469B-A9D0-2D30FA631B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a:extLst>
              <a:ext uri="{FF2B5EF4-FFF2-40B4-BE49-F238E27FC236}">
                <a16:creationId xmlns:a16="http://schemas.microsoft.com/office/drawing/2014/main" xmlns="" id="{8DE1DBD7-9D5E-413A-A933-F24AD28E59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DC4C9-BDAC-4973-B61E-683C9DA79B72}"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603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D2B58-BFE9-4B17-97EB-A2669F7857EF}"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4033230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3D2B58-BFE9-4B17-97EB-A2669F7857EF}"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428226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3D2B58-BFE9-4B17-97EB-A2669F7857EF}"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3745561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D2B58-BFE9-4B17-97EB-A2669F7857EF}" type="datetimeFigureOut">
              <a:rPr lang="en-US" smtClean="0"/>
              <a:t>1/15/2025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504B8-6DAF-4DFC-BE69-18D9BDCDD500}" type="slidenum">
              <a:rPr lang="en-US" smtClean="0"/>
              <a:t>‹#›</a:t>
            </a:fld>
            <a:endParaRPr lang="en-US"/>
          </a:p>
        </p:txBody>
      </p:sp>
    </p:spTree>
    <p:extLst>
      <p:ext uri="{BB962C8B-B14F-4D97-AF65-F5344CB8AC3E}">
        <p14:creationId xmlns:p14="http://schemas.microsoft.com/office/powerpoint/2010/main" val="624884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C3F9774-FFE8-4297-9859-0A86C67B2ABA}"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37165657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circl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C3F9774-FFE8-4297-9859-0A86C67B2ABA}" type="slidenum">
              <a:rPr lang="es-ES" altLang="en-US" smtClean="0">
                <a:solidFill>
                  <a:srgbClr val="000000"/>
                </a:solidFill>
              </a:rPr>
              <a:pPr fontAlgn="base">
                <a:spcBef>
                  <a:spcPct val="0"/>
                </a:spcBef>
                <a:spcAft>
                  <a:spcPct val="0"/>
                </a:spcAft>
              </a:pPr>
              <a:t>‹#›</a:t>
            </a:fld>
            <a:endParaRPr lang="es-ES" altLang="en-US" smtClean="0">
              <a:solidFill>
                <a:srgbClr val="000000"/>
              </a:solidFill>
            </a:endParaRPr>
          </a:p>
        </p:txBody>
      </p:sp>
    </p:spTree>
    <p:extLst>
      <p:ext uri="{BB962C8B-B14F-4D97-AF65-F5344CB8AC3E}">
        <p14:creationId xmlns:p14="http://schemas.microsoft.com/office/powerpoint/2010/main" val="95865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circl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cs typeface="Arial" charset="0"/>
              </a:defRPr>
            </a:lvl1pPr>
          </a:lstStyle>
          <a:p>
            <a:pPr fontAlgn="base">
              <a:spcBef>
                <a:spcPct val="0"/>
              </a:spcBef>
              <a:spcAft>
                <a:spcPct val="0"/>
              </a:spcAft>
              <a:defRPr/>
            </a:pPr>
            <a:fld id="{803F76CB-0AC5-4F5B-A670-D557FC537DE9}"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Arial" charset="0"/>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22DE437-ACFA-4B79-99A5-C3A87FDBD587}"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9894382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cs typeface="Arial" charset="0"/>
              </a:defRPr>
            </a:lvl1pPr>
          </a:lstStyle>
          <a:p>
            <a:pPr fontAlgn="base">
              <a:spcBef>
                <a:spcPct val="0"/>
              </a:spcBef>
              <a:spcAft>
                <a:spcPct val="0"/>
              </a:spcAft>
              <a:defRPr/>
            </a:pPr>
            <a:fld id="{803F76CB-0AC5-4F5B-A670-D557FC537DE9}" type="datetime1">
              <a:rPr lang="en-US" smtClean="0">
                <a:solidFill>
                  <a:srgbClr val="000000"/>
                </a:solidFill>
                <a:latin typeface="Calibri" panose="020F0502020204030204" pitchFamily="34" charset="0"/>
              </a:rPr>
              <a:pPr fontAlgn="base">
                <a:spcBef>
                  <a:spcPct val="0"/>
                </a:spcBef>
                <a:spcAft>
                  <a:spcPct val="0"/>
                </a:spcAft>
                <a:defRPr/>
              </a:pPr>
              <a:t>1/15/2025</a:t>
            </a:fld>
            <a:endParaRPr lang="en-US">
              <a:solidFill>
                <a:srgbClr val="000000"/>
              </a:solidFill>
              <a:latin typeface="Calibri" panose="020F0502020204030204" pitchFamily="34"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Arial" charset="0"/>
              </a:defRPr>
            </a:lvl1pPr>
          </a:lstStyle>
          <a:p>
            <a:pPr fontAlgn="base">
              <a:spcBef>
                <a:spcPct val="0"/>
              </a:spcBef>
              <a:spcAft>
                <a:spcPct val="0"/>
              </a:spcAft>
              <a:defRPr/>
            </a:pPr>
            <a:r>
              <a:rPr lang="en-US" smtClean="0">
                <a:solidFill>
                  <a:srgbClr val="000000"/>
                </a:solidFill>
                <a:latin typeface="Calibri" panose="020F0502020204030204" pitchFamily="34" charset="0"/>
              </a:rPr>
              <a:t>By Jessica</a:t>
            </a:r>
            <a:endParaRPr lang="en-US">
              <a:solidFill>
                <a:srgbClr val="000000"/>
              </a:solidFill>
              <a:latin typeface="Calibri" panose="020F0502020204030204" pitchFamily="34"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22DE437-ACFA-4B79-99A5-C3A87FDBD587}" type="slidenum">
              <a:rPr lang="en-US" altLang="en-US" smtClean="0">
                <a:solidFill>
                  <a:srgbClr val="000000"/>
                </a:solidFill>
                <a:latin typeface="Calibri" panose="020F0502020204030204" pitchFamily="34" charset="0"/>
              </a:rPr>
              <a:pPr fontAlgn="base">
                <a:spcBef>
                  <a:spcPct val="0"/>
                </a:spcBef>
                <a:spcAft>
                  <a:spcPct val="0"/>
                </a:spcAft>
              </a:pPr>
              <a:t>‹#›</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05162455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colorTemperature colorTemp="7200"/>
                    </a14:imgEffect>
                    <a14:imgEffect>
                      <a14:saturation sat="2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6842572-67D9-4070-822F-D2E8FED3D7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4664EA10-2E07-48BF-ABB9-000C2D68B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AA980C1A-B629-4452-AF46-2C1DBE9E56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2426441-BD97-444B-ADA1-912E39118194}"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15.01.2025</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a:extLst>
              <a:ext uri="{FF2B5EF4-FFF2-40B4-BE49-F238E27FC236}">
                <a16:creationId xmlns:a16="http://schemas.microsoft.com/office/drawing/2014/main" xmlns="" id="{D6BA3A4E-7E2E-4C98-B6C4-924382319B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a:extLst>
              <a:ext uri="{FF2B5EF4-FFF2-40B4-BE49-F238E27FC236}">
                <a16:creationId xmlns:a16="http://schemas.microsoft.com/office/drawing/2014/main" xmlns="" id="{ABB3B70C-22AF-4F02-ACED-3F12ECD47D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0DC4C9-BDAC-4973-B61E-683C9DA79B72}"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30622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audio" Target="../media/audio1.wav"/><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3.pn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4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6.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2.xml"/><Relationship Id="rId5" Type="http://schemas.microsoft.com/office/2007/relationships/hdphoto" Target="../media/hdphoto2.wdp"/><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2.xml"/><Relationship Id="rId5" Type="http://schemas.microsoft.com/office/2007/relationships/hdphoto" Target="../media/hdphoto2.wdp"/><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2.xml"/><Relationship Id="rId5" Type="http://schemas.microsoft.com/office/2007/relationships/hdphoto" Target="../media/hdphoto2.wdp"/><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479425"/>
            <a:ext cx="81534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9530" y="1913965"/>
            <a:ext cx="4927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hildren - HRIT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6871" y="3427710"/>
            <a:ext cx="5725272" cy="2677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670663"/>
      </p:ext>
    </p:extLst>
  </p:cSld>
  <p:clrMapOvr>
    <a:masterClrMapping/>
  </p:clrMapOvr>
  <p:transition spd="slow">
    <p:fade/>
    <p:sndAc>
      <p:stSnd>
        <p:snd r:embed="rId2" name="breeze.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18" name="Group 17"/>
          <p:cNvGrpSpPr/>
          <p:nvPr/>
        </p:nvGrpSpPr>
        <p:grpSpPr>
          <a:xfrm>
            <a:off x="6070802" y="4628271"/>
            <a:ext cx="4960745" cy="844062"/>
            <a:chOff x="972907" y="4628271"/>
            <a:chExt cx="4960745" cy="844062"/>
          </a:xfrm>
        </p:grpSpPr>
        <p:sp>
          <p:nvSpPr>
            <p:cNvPr id="19" name="Rounded Rectangle 18"/>
            <p:cNvSpPr/>
            <p:nvPr/>
          </p:nvSpPr>
          <p:spPr>
            <a:xfrm>
              <a:off x="972907" y="4628271"/>
              <a:ext cx="4285496" cy="844062"/>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110057" y="4696359"/>
              <a:ext cx="4823595" cy="707886"/>
            </a:xfrm>
            <a:prstGeom prst="rect">
              <a:avLst/>
            </a:prstGeom>
            <a:noFill/>
          </p:spPr>
          <p:txBody>
            <a:bodyPr wrap="square" rtlCol="0">
              <a:spAutoFit/>
            </a:bodyPr>
            <a:lstStyle/>
            <a:p>
              <a:r>
                <a:rPr lang="en-US" sz="3200" dirty="0">
                  <a:latin typeface="Dotline" panose="00000400000000000000" pitchFamily="2" charset="0"/>
                </a:rPr>
                <a:t>p</a:t>
              </a:r>
              <a:r>
                <a:rPr lang="en-US" sz="3200" dirty="0" smtClean="0">
                  <a:latin typeface="Dotline" panose="00000400000000000000" pitchFamily="2" charset="0"/>
                </a:rPr>
                <a:t>  </a:t>
              </a:r>
              <a:r>
                <a:rPr lang="en-US" sz="3200" dirty="0" err="1">
                  <a:latin typeface="Dotline" panose="00000400000000000000" pitchFamily="2" charset="0"/>
                </a:rPr>
                <a:t>p</a:t>
              </a:r>
              <a:r>
                <a:rPr lang="en-US" sz="3200" dirty="0" smtClean="0">
                  <a:latin typeface="Dotline" panose="00000400000000000000" pitchFamily="2" charset="0"/>
                </a:rPr>
                <a:t>  </a:t>
              </a:r>
              <a:r>
                <a:rPr lang="en-US" sz="3200" dirty="0" smtClean="0"/>
                <a:t>  __</a:t>
              </a:r>
              <a:r>
                <a:rPr lang="en-US" sz="4000" dirty="0" err="1" smtClean="0"/>
                <a:t>enguin</a:t>
              </a:r>
              <a:endParaRPr lang="en-US" sz="4000" dirty="0">
                <a:latin typeface="Dotline" panose="00000400000000000000" pitchFamily="2" charset="0"/>
              </a:endParaRPr>
            </a:p>
          </p:txBody>
        </p:sp>
      </p:grpSp>
      <p:grpSp>
        <p:nvGrpSpPr>
          <p:cNvPr id="2" name="Group 1"/>
          <p:cNvGrpSpPr/>
          <p:nvPr/>
        </p:nvGrpSpPr>
        <p:grpSpPr>
          <a:xfrm>
            <a:off x="972907" y="4628271"/>
            <a:ext cx="4960745" cy="844062"/>
            <a:chOff x="972907" y="4628271"/>
            <a:chExt cx="4960745" cy="844062"/>
          </a:xfrm>
        </p:grpSpPr>
        <p:sp>
          <p:nvSpPr>
            <p:cNvPr id="15" name="Rounded Rectangle 14"/>
            <p:cNvSpPr/>
            <p:nvPr/>
          </p:nvSpPr>
          <p:spPr>
            <a:xfrm>
              <a:off x="972907" y="4628271"/>
              <a:ext cx="4285496" cy="844062"/>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110057" y="4696359"/>
              <a:ext cx="4823595" cy="707886"/>
            </a:xfrm>
            <a:prstGeom prst="rect">
              <a:avLst/>
            </a:prstGeom>
            <a:noFill/>
          </p:spPr>
          <p:txBody>
            <a:bodyPr wrap="square" rtlCol="0">
              <a:spAutoFit/>
            </a:bodyPr>
            <a:lstStyle/>
            <a:p>
              <a:r>
                <a:rPr lang="en-US" sz="3200" dirty="0">
                  <a:latin typeface="Dotline" panose="00000400000000000000" pitchFamily="2" charset="0"/>
                </a:rPr>
                <a:t>p</a:t>
              </a:r>
              <a:r>
                <a:rPr lang="en-US" sz="3200" dirty="0" smtClean="0">
                  <a:latin typeface="Dotline" panose="00000400000000000000" pitchFamily="2" charset="0"/>
                </a:rPr>
                <a:t>  </a:t>
              </a:r>
              <a:r>
                <a:rPr lang="en-US" sz="3200" dirty="0" err="1">
                  <a:latin typeface="Dotline" panose="00000400000000000000" pitchFamily="2" charset="0"/>
                </a:rPr>
                <a:t>p</a:t>
              </a:r>
              <a:r>
                <a:rPr lang="en-US" sz="3200" dirty="0" smtClean="0">
                  <a:latin typeface="Dotline" panose="00000400000000000000" pitchFamily="2" charset="0"/>
                </a:rPr>
                <a:t>  </a:t>
              </a:r>
              <a:r>
                <a:rPr lang="en-US" sz="3200" dirty="0" smtClean="0"/>
                <a:t>  __</a:t>
              </a:r>
              <a:r>
                <a:rPr lang="en-US" sz="4000" dirty="0" err="1" smtClean="0"/>
                <a:t>en</a:t>
              </a:r>
              <a:endParaRPr lang="en-US" sz="4000" dirty="0">
                <a:latin typeface="Dotline" panose="00000400000000000000" pitchFamily="2" charset="0"/>
              </a:endParaRPr>
            </a:p>
          </p:txBody>
        </p:sp>
      </p:grpSp>
      <p:sp>
        <p:nvSpPr>
          <p:cNvPr id="12" name="TextBox 11"/>
          <p:cNvSpPr txBox="1"/>
          <p:nvPr/>
        </p:nvSpPr>
        <p:spPr>
          <a:xfrm>
            <a:off x="2825503" y="4549003"/>
            <a:ext cx="1392701" cy="923330"/>
          </a:xfrm>
          <a:prstGeom prst="rect">
            <a:avLst/>
          </a:prstGeom>
          <a:noFill/>
        </p:spPr>
        <p:txBody>
          <a:bodyPr wrap="square" rtlCol="0">
            <a:spAutoFit/>
          </a:bodyPr>
          <a:lstStyle/>
          <a:p>
            <a:r>
              <a:rPr lang="en-US" sz="5400" dirty="0">
                <a:solidFill>
                  <a:srgbClr val="FF0000"/>
                </a:solidFill>
              </a:rPr>
              <a:t>p</a:t>
            </a:r>
          </a:p>
        </p:txBody>
      </p:sp>
      <p:sp>
        <p:nvSpPr>
          <p:cNvPr id="13" name="TextBox 12"/>
          <p:cNvSpPr txBox="1"/>
          <p:nvPr/>
        </p:nvSpPr>
        <p:spPr>
          <a:xfrm>
            <a:off x="7923398" y="4549448"/>
            <a:ext cx="1392701" cy="923330"/>
          </a:xfrm>
          <a:prstGeom prst="rect">
            <a:avLst/>
          </a:prstGeom>
          <a:noFill/>
        </p:spPr>
        <p:txBody>
          <a:bodyPr wrap="square" rtlCol="0">
            <a:spAutoFit/>
          </a:bodyPr>
          <a:lstStyle/>
          <a:p>
            <a:r>
              <a:rPr lang="en-US" sz="5400" dirty="0">
                <a:solidFill>
                  <a:srgbClr val="FF0000"/>
                </a:solidFill>
              </a:rPr>
              <a:t>p</a:t>
            </a:r>
          </a:p>
        </p:txBody>
      </p:sp>
      <p:pic>
        <p:nvPicPr>
          <p:cNvPr id="21" name="Picture 20"/>
          <p:cNvPicPr>
            <a:picLocks noChangeAspect="1"/>
          </p:cNvPicPr>
          <p:nvPr/>
        </p:nvPicPr>
        <p:blipFill>
          <a:blip r:embed="rId4">
            <a:clrChange>
              <a:clrFrom>
                <a:srgbClr val="F6F6F6"/>
              </a:clrFrom>
              <a:clrTo>
                <a:srgbClr val="F6F6F6">
                  <a:alpha val="0"/>
                </a:srgbClr>
              </a:clrTo>
            </a:clrChange>
          </a:blip>
          <a:stretch>
            <a:fillRect/>
          </a:stretch>
        </p:blipFill>
        <p:spPr>
          <a:xfrm rot="2025644">
            <a:off x="2708409" y="1615238"/>
            <a:ext cx="1246709" cy="3196918"/>
          </a:xfrm>
          <a:prstGeom prst="rect">
            <a:avLst/>
          </a:prstGeom>
        </p:spPr>
      </p:pic>
      <p:pic>
        <p:nvPicPr>
          <p:cNvPr id="22" name="Picture 21"/>
          <p:cNvPicPr>
            <a:picLocks noChangeAspect="1"/>
          </p:cNvPicPr>
          <p:nvPr/>
        </p:nvPicPr>
        <p:blipFill>
          <a:blip r:embed="rId5">
            <a:clrChange>
              <a:clrFrom>
                <a:srgbClr val="F6F6F6"/>
              </a:clrFrom>
              <a:clrTo>
                <a:srgbClr val="F6F6F6">
                  <a:alpha val="0"/>
                </a:srgbClr>
              </a:clrTo>
            </a:clrChange>
          </a:blip>
          <a:stretch>
            <a:fillRect/>
          </a:stretch>
        </p:blipFill>
        <p:spPr>
          <a:xfrm>
            <a:off x="6725819" y="2116988"/>
            <a:ext cx="2975461" cy="2125329"/>
          </a:xfrm>
          <a:prstGeom prst="rect">
            <a:avLst/>
          </a:prstGeom>
        </p:spPr>
      </p:pic>
    </p:spTree>
    <p:extLst>
      <p:ext uri="{BB962C8B-B14F-4D97-AF65-F5344CB8AC3E}">
        <p14:creationId xmlns:p14="http://schemas.microsoft.com/office/powerpoint/2010/main" val="4202768525"/>
      </p:ext>
    </p:extLst>
  </p:cSld>
  <p:clrMapOvr>
    <a:masterClrMapping/>
  </p:clrMapOvr>
  <p:transition spd="slow">
    <p:fade/>
    <p:sndAc>
      <p:stSnd>
        <p:snd r:embed="rId2" name="breez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862086" y="1814119"/>
            <a:ext cx="83088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Part 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Sing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765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clrChange>
              <a:clrFrom>
                <a:srgbClr val="F6F6F6"/>
              </a:clrFrom>
              <a:clrTo>
                <a:srgbClr val="F6F6F6">
                  <a:alpha val="0"/>
                </a:srgbClr>
              </a:clrTo>
            </a:clrChange>
          </a:blip>
          <a:stretch>
            <a:fillRect/>
          </a:stretch>
        </p:blipFill>
        <p:spPr>
          <a:xfrm>
            <a:off x="2821577" y="1326492"/>
            <a:ext cx="6335486" cy="4852239"/>
          </a:xfrm>
          <a:prstGeom prst="rect">
            <a:avLst/>
          </a:prstGeom>
        </p:spPr>
      </p:pic>
      <p:sp>
        <p:nvSpPr>
          <p:cNvPr id="12" name="TextBox 11"/>
          <p:cNvSpPr txBox="1"/>
          <p:nvPr/>
        </p:nvSpPr>
        <p:spPr>
          <a:xfrm>
            <a:off x="4071864" y="2376912"/>
            <a:ext cx="4127863" cy="2800767"/>
          </a:xfrm>
          <a:prstGeom prst="rect">
            <a:avLst/>
          </a:prstGeom>
          <a:noFill/>
        </p:spPr>
        <p:txBody>
          <a:bodyPr wrap="square" rtlCol="0">
            <a:spAutoFit/>
          </a:bodyPr>
          <a:lstStyle/>
          <a:p>
            <a:r>
              <a:rPr lang="en-US" sz="4400" dirty="0" smtClean="0"/>
              <a:t>I have a             ,</a:t>
            </a:r>
          </a:p>
          <a:p>
            <a:r>
              <a:rPr lang="en-US" sz="4400" dirty="0">
                <a:solidFill>
                  <a:srgbClr val="FF0000"/>
                </a:solidFill>
              </a:rPr>
              <a:t>p</a:t>
            </a:r>
            <a:r>
              <a:rPr lang="en-US" sz="4400" dirty="0" smtClean="0"/>
              <a:t>, </a:t>
            </a:r>
            <a:r>
              <a:rPr lang="en-US" sz="4400" dirty="0">
                <a:solidFill>
                  <a:srgbClr val="FF0000"/>
                </a:solidFill>
              </a:rPr>
              <a:t>p</a:t>
            </a:r>
            <a:r>
              <a:rPr lang="en-US" sz="4400" dirty="0" smtClean="0"/>
              <a:t>,            .</a:t>
            </a:r>
          </a:p>
          <a:p>
            <a:r>
              <a:rPr lang="en-US" sz="4400" dirty="0"/>
              <a:t>I have </a:t>
            </a:r>
            <a:r>
              <a:rPr lang="en-US" sz="4400" dirty="0" smtClean="0"/>
              <a:t>a           ,</a:t>
            </a:r>
            <a:endParaRPr lang="en-US" sz="4400" dirty="0"/>
          </a:p>
          <a:p>
            <a:r>
              <a:rPr lang="en-US" sz="4400" dirty="0">
                <a:solidFill>
                  <a:srgbClr val="FF0000"/>
                </a:solidFill>
              </a:rPr>
              <a:t>p</a:t>
            </a:r>
            <a:r>
              <a:rPr lang="en-US" sz="4400" dirty="0" smtClean="0"/>
              <a:t>, </a:t>
            </a:r>
            <a:r>
              <a:rPr lang="en-US" sz="4400" dirty="0">
                <a:solidFill>
                  <a:srgbClr val="FF0000"/>
                </a:solidFill>
              </a:rPr>
              <a:t>p</a:t>
            </a:r>
            <a:r>
              <a:rPr lang="en-US" sz="4400" dirty="0" smtClean="0"/>
              <a:t>,</a:t>
            </a:r>
            <a:r>
              <a:rPr lang="en-US" sz="4400" dirty="0" smtClean="0">
                <a:solidFill>
                  <a:srgbClr val="FF0000"/>
                </a:solidFill>
              </a:rPr>
              <a:t> </a:t>
            </a:r>
            <a:r>
              <a:rPr lang="en-US" sz="4400" dirty="0">
                <a:solidFill>
                  <a:srgbClr val="FF0000"/>
                </a:solidFill>
              </a:rPr>
              <a:t>p</a:t>
            </a:r>
            <a:r>
              <a:rPr lang="en-US" sz="4400" dirty="0" smtClean="0"/>
              <a:t>.</a:t>
            </a:r>
            <a:endParaRPr lang="en-US" sz="4400" dirty="0"/>
          </a:p>
        </p:txBody>
      </p:sp>
      <p:pic>
        <p:nvPicPr>
          <p:cNvPr id="16" name="Picture 15"/>
          <p:cNvPicPr>
            <a:picLocks noChangeAspect="1"/>
          </p:cNvPicPr>
          <p:nvPr/>
        </p:nvPicPr>
        <p:blipFill>
          <a:blip r:embed="rId7">
            <a:clrChange>
              <a:clrFrom>
                <a:srgbClr val="F6F6F6"/>
              </a:clrFrom>
              <a:clrTo>
                <a:srgbClr val="F6F6F6">
                  <a:alpha val="0"/>
                </a:srgbClr>
              </a:clrTo>
            </a:clrChange>
          </a:blip>
          <a:stretch>
            <a:fillRect/>
          </a:stretch>
        </p:blipFill>
        <p:spPr>
          <a:xfrm rot="3734963">
            <a:off x="6430974" y="2119984"/>
            <a:ext cx="509119" cy="1305528"/>
          </a:xfrm>
          <a:prstGeom prst="rect">
            <a:avLst/>
          </a:prstGeom>
        </p:spPr>
      </p:pic>
      <p:pic>
        <p:nvPicPr>
          <p:cNvPr id="17" name="Picture 16"/>
          <p:cNvPicPr>
            <a:picLocks noChangeAspect="1"/>
          </p:cNvPicPr>
          <p:nvPr/>
        </p:nvPicPr>
        <p:blipFill>
          <a:blip r:embed="rId8">
            <a:clrChange>
              <a:clrFrom>
                <a:srgbClr val="F6F6F6"/>
              </a:clrFrom>
              <a:clrTo>
                <a:srgbClr val="F6F6F6">
                  <a:alpha val="0"/>
                </a:srgbClr>
              </a:clrTo>
            </a:clrChange>
          </a:blip>
          <a:stretch>
            <a:fillRect/>
          </a:stretch>
        </p:blipFill>
        <p:spPr>
          <a:xfrm>
            <a:off x="6110381" y="3609034"/>
            <a:ext cx="1090295" cy="778782"/>
          </a:xfrm>
          <a:prstGeom prst="rect">
            <a:avLst/>
          </a:prstGeom>
        </p:spPr>
      </p:pic>
      <p:pic>
        <p:nvPicPr>
          <p:cNvPr id="18" name="Picture 17"/>
          <p:cNvPicPr>
            <a:picLocks noChangeAspect="1"/>
          </p:cNvPicPr>
          <p:nvPr/>
        </p:nvPicPr>
        <p:blipFill>
          <a:blip r:embed="rId7">
            <a:clrChange>
              <a:clrFrom>
                <a:srgbClr val="F6F6F6"/>
              </a:clrFrom>
              <a:clrTo>
                <a:srgbClr val="F6F6F6">
                  <a:alpha val="0"/>
                </a:srgbClr>
              </a:clrTo>
            </a:clrChange>
          </a:blip>
          <a:stretch>
            <a:fillRect/>
          </a:stretch>
        </p:blipFill>
        <p:spPr>
          <a:xfrm rot="3734963">
            <a:off x="5704755" y="2782597"/>
            <a:ext cx="509119" cy="1305528"/>
          </a:xfrm>
          <a:prstGeom prst="rect">
            <a:avLst/>
          </a:prstGeom>
        </p:spPr>
      </p:pic>
      <p:pic>
        <p:nvPicPr>
          <p:cNvPr id="2" name="CD1-TRACK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35585" y="537242"/>
            <a:ext cx="609600" cy="609600"/>
          </a:xfrm>
          <a:prstGeom prst="rect">
            <a:avLst/>
          </a:prstGeom>
        </p:spPr>
      </p:pic>
    </p:spTree>
    <p:extLst>
      <p:ext uri="{BB962C8B-B14F-4D97-AF65-F5344CB8AC3E}">
        <p14:creationId xmlns:p14="http://schemas.microsoft.com/office/powerpoint/2010/main" val="3069816569"/>
      </p:ext>
    </p:extLst>
  </p:cSld>
  <p:clrMapOvr>
    <a:masterClrMapping/>
  </p:clrMapOvr>
  <p:transition spd="slow">
    <p:fade/>
    <p:sndAc>
      <p:stSnd>
        <p:snd r:embed="rId4" name="breeze.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 - ABC Alphabet - Fun Phonics - How to Read - Made by Kids vs Phonic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188888078"/>
      </p:ext>
    </p:extLst>
  </p:cSld>
  <p:clrMapOvr>
    <a:masterClrMapping/>
  </p:clrMapOvr>
  <p:transition spd="slow">
    <p:fade/>
    <p:sndAc>
      <p:stSnd>
        <p:snd r:embed="rId4" name="breeze.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596649" y="1936012"/>
            <a:ext cx="513370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srgbClr val="FFC000"/>
                </a:solidFill>
                <a:effectLst/>
                <a:uLnTx/>
                <a:uFillTx/>
                <a:latin typeface="Comic Sans MS" panose="030F0702030302020204" pitchFamily="66" charset="0"/>
                <a:ea typeface="+mn-ea"/>
                <a:cs typeface="+mn-cs"/>
              </a:rPr>
              <a:t>Letter </a:t>
            </a:r>
            <a:r>
              <a:rPr kumimoji="0" lang="en-US" sz="6600" b="1" i="0" u="none" strike="noStrike" kern="1200" cap="none" spc="0" normalizeH="0" baseline="0" noProof="0" dirty="0" err="1" smtClean="0">
                <a:ln>
                  <a:noFill/>
                </a:ln>
                <a:solidFill>
                  <a:srgbClr val="FFC000"/>
                </a:solidFill>
                <a:effectLst/>
                <a:uLnTx/>
                <a:uFillTx/>
                <a:latin typeface="Comic Sans MS" panose="030F0702030302020204" pitchFamily="66" charset="0"/>
                <a:ea typeface="+mn-ea"/>
                <a:cs typeface="+mn-cs"/>
              </a:rPr>
              <a:t>Qq</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188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15287" y="1890863"/>
            <a:ext cx="900030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prstClr val="black"/>
                </a:solidFill>
                <a:effectLst/>
                <a:uLnTx/>
                <a:uFillTx/>
                <a:latin typeface="Calibri" panose="020F0502020204030204"/>
                <a:ea typeface="+mn-ea"/>
                <a:cs typeface="+mn-cs"/>
              </a:rPr>
              <a:t>Letter </a:t>
            </a:r>
            <a:r>
              <a:rPr kumimoji="0" lang="en-US" sz="13800" b="0" i="0" u="none" strike="noStrike" kern="1200" cap="none" spc="0" normalizeH="0" baseline="0" noProof="0" dirty="0" smtClean="0">
                <a:ln>
                  <a:noFill/>
                </a:ln>
                <a:solidFill>
                  <a:srgbClr val="FF0000"/>
                </a:solidFill>
                <a:effectLst/>
                <a:uLnTx/>
                <a:uFillTx/>
                <a:latin typeface="Calibri" panose="020F0502020204030204"/>
                <a:ea typeface="+mn-ea"/>
                <a:cs typeface="+mn-cs"/>
              </a:rPr>
              <a:t>Q</a:t>
            </a:r>
            <a:r>
              <a:rPr kumimoji="0" lang="en-US" sz="5400" b="0" i="0" u="none" strike="noStrike" kern="1200" cap="none" spc="0" normalizeH="0" baseline="0" noProof="0" dirty="0" smtClean="0">
                <a:ln>
                  <a:noFill/>
                </a:ln>
                <a:solidFill>
                  <a:prstClr val="black"/>
                </a:solidFill>
                <a:effectLst/>
                <a:uLnTx/>
                <a:uFillTx/>
                <a:latin typeface="Calibri" panose="020F0502020204030204"/>
                <a:ea typeface="+mn-ea"/>
                <a:cs typeface="+mn-cs"/>
              </a:rPr>
              <a:t> makes the sound </a:t>
            </a:r>
            <a:r>
              <a:rPr kumimoji="0" lang="en-US" sz="11500" b="0" i="0" u="none" strike="noStrike" kern="1200" cap="none" spc="0" normalizeH="0" baseline="0" noProof="0" dirty="0">
                <a:ln>
                  <a:noFill/>
                </a:ln>
                <a:solidFill>
                  <a:srgbClr val="FF0000"/>
                </a:solidFill>
                <a:effectLst/>
                <a:uLnTx/>
                <a:uFillTx/>
                <a:latin typeface="Calibri" panose="020F0502020204030204"/>
                <a:ea typeface="+mn-ea"/>
                <a:cs typeface="+mn-cs"/>
              </a:rPr>
              <a:t>q</a:t>
            </a:r>
          </a:p>
        </p:txBody>
      </p:sp>
      <p:sp>
        <p:nvSpPr>
          <p:cNvPr id="4" name="TextBox 3"/>
          <p:cNvSpPr txBox="1"/>
          <p:nvPr/>
        </p:nvSpPr>
        <p:spPr>
          <a:xfrm>
            <a:off x="810666" y="583021"/>
            <a:ext cx="32787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srgbClr val="00B050"/>
                </a:solidFill>
                <a:effectLst/>
                <a:uLnTx/>
                <a:uFillTx/>
                <a:latin typeface="Calibri" panose="020F0502020204030204"/>
                <a:ea typeface="+mn-ea"/>
                <a:cs typeface="+mn-cs"/>
              </a:rPr>
              <a:t>Introduction:</a:t>
            </a:r>
            <a:endParaRPr kumimoji="0" lang="en-US" sz="3600" b="1" i="0" u="sng"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966801"/>
      </p:ext>
    </p:extLst>
  </p:cSld>
  <p:clrMapOvr>
    <a:masterClrMapping/>
  </p:clrMapOvr>
  <p:transition spd="slow">
    <p:fade/>
    <p:sndAc>
      <p:stSnd>
        <p:snd r:embed="rId2" name="breeze.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9880" y="299810"/>
            <a:ext cx="5562600" cy="1325563"/>
          </a:xfrm>
        </p:spPr>
        <p:txBody>
          <a:bodyPr/>
          <a:lstStyle/>
          <a:p>
            <a:r>
              <a:rPr lang="en-US" b="1" dirty="0" smtClean="0">
                <a:solidFill>
                  <a:srgbClr val="0070C0"/>
                </a:solidFill>
              </a:rPr>
              <a:t>How to write letter </a:t>
            </a:r>
            <a:r>
              <a:rPr lang="en-US" b="1" dirty="0" err="1" smtClean="0">
                <a:solidFill>
                  <a:srgbClr val="0070C0"/>
                </a:solidFill>
              </a:rPr>
              <a:t>Qq</a:t>
            </a:r>
            <a:r>
              <a:rPr lang="en-US" b="1" dirty="0" smtClean="0">
                <a:solidFill>
                  <a:srgbClr val="0070C0"/>
                </a:solidFill>
              </a:rPr>
              <a:t>?</a:t>
            </a:r>
            <a:endParaRPr lang="en-US" b="1" dirty="0">
              <a:solidFill>
                <a:srgbClr val="0070C0"/>
              </a:solidFill>
            </a:endParaRPr>
          </a:p>
        </p:txBody>
      </p:sp>
      <p:sp>
        <p:nvSpPr>
          <p:cNvPr id="7" name="TextBox 6"/>
          <p:cNvSpPr txBox="1"/>
          <p:nvPr/>
        </p:nvSpPr>
        <p:spPr>
          <a:xfrm>
            <a:off x="1717232" y="962591"/>
            <a:ext cx="3553097" cy="6524863"/>
          </a:xfrm>
          <a:prstGeom prst="rect">
            <a:avLst/>
          </a:prstGeom>
          <a:noFill/>
        </p:spPr>
        <p:txBody>
          <a:bodyPr wrap="square" rtlCol="0">
            <a:spAutoFit/>
          </a:bodyPr>
          <a:lstStyle/>
          <a:p>
            <a:r>
              <a:rPr lang="en-US" sz="41800" dirty="0">
                <a:latin typeface="Arial" panose="020B0604020202020204" pitchFamily="34" charset="0"/>
                <a:cs typeface="Arial" panose="020B0604020202020204" pitchFamily="34" charset="0"/>
              </a:rPr>
              <a:t>Q</a:t>
            </a:r>
          </a:p>
        </p:txBody>
      </p:sp>
      <p:sp>
        <p:nvSpPr>
          <p:cNvPr id="8" name="TextBox 7"/>
          <p:cNvSpPr txBox="1"/>
          <p:nvPr/>
        </p:nvSpPr>
        <p:spPr>
          <a:xfrm>
            <a:off x="7309758" y="2060903"/>
            <a:ext cx="3553097" cy="4555093"/>
          </a:xfrm>
          <a:prstGeom prst="rect">
            <a:avLst/>
          </a:prstGeom>
          <a:noFill/>
        </p:spPr>
        <p:txBody>
          <a:bodyPr wrap="square" rtlCol="0">
            <a:spAutoFit/>
          </a:bodyPr>
          <a:lstStyle/>
          <a:p>
            <a:r>
              <a:rPr lang="en-US" sz="29000" dirty="0"/>
              <a:t>q</a:t>
            </a:r>
          </a:p>
        </p:txBody>
      </p:sp>
      <p:pic>
        <p:nvPicPr>
          <p:cNvPr id="1026" name="Picture 2" descr="곡선 화살표 - 무료 화살개 아이콘"/>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904465">
            <a:off x="7432614" y="3154145"/>
            <a:ext cx="1147878" cy="1269899"/>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p:cNvCxnSpPr/>
          <p:nvPr/>
        </p:nvCxnSpPr>
        <p:spPr>
          <a:xfrm>
            <a:off x="9286156" y="3914720"/>
            <a:ext cx="20682" cy="1197428"/>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Hình ảnh Mũi Tên Cong Mũi Tên Màu Xanh Hình Cung Màu Xanh, Mũi Tên Clipart,  Mũi Tên Bằng Tay, Màu Nước trong suốt PNG và Vector để tải xuống miễn phí"/>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20387083" flipH="1">
            <a:off x="3247937" y="1456811"/>
            <a:ext cx="1841300" cy="139823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a:off x="4168588" y="4881282"/>
            <a:ext cx="656924" cy="461732"/>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954562"/>
      </p:ext>
    </p:extLst>
  </p:cSld>
  <p:clrMapOvr>
    <a:masterClrMapping/>
  </p:clrMapOvr>
  <p:transition spd="slow">
    <p:fade/>
    <p:sndAc>
      <p:stSnd>
        <p:snd r:embed="rId2" name="breez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randombar(horizontal)">
                                      <p:cBhvr>
                                        <p:cTn id="16" dur="500"/>
                                        <p:tgtEl>
                                          <p:spTgt spid="1026"/>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3529684" y="509451"/>
            <a:ext cx="4874426" cy="4215362"/>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2758813" y="4972333"/>
            <a:ext cx="6416168" cy="1323439"/>
            <a:chOff x="3211158" y="5348851"/>
            <a:chExt cx="6416168" cy="1323439"/>
          </a:xfrm>
        </p:grpSpPr>
        <p:sp>
          <p:nvSpPr>
            <p:cNvPr id="4" name="Rounded Rectangle 3"/>
            <p:cNvSpPr/>
            <p:nvPr/>
          </p:nvSpPr>
          <p:spPr>
            <a:xfrm>
              <a:off x="3244624" y="5502396"/>
              <a:ext cx="6160633" cy="116989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pple text">
              <a:extLst>
                <a:ext uri="{FF2B5EF4-FFF2-40B4-BE49-F238E27FC236}">
                  <a16:creationId xmlns:a16="http://schemas.microsoft.com/office/drawing/2014/main" xmlns="" id="{69727052-028D-4DC1-AAC9-7DB18D4E15CF}"/>
                </a:ext>
              </a:extLst>
            </p:cNvPr>
            <p:cNvSpPr/>
            <p:nvPr/>
          </p:nvSpPr>
          <p:spPr>
            <a:xfrm>
              <a:off x="3211158" y="5348851"/>
              <a:ext cx="6416168"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dirty="0" err="1" smtClean="0">
                  <a:ln/>
                  <a:solidFill>
                    <a:srgbClr val="00B050"/>
                  </a:solidFill>
                </a:rPr>
                <a:t>Qq</a:t>
              </a:r>
              <a:r>
                <a:rPr lang="en-US" sz="8000" b="1" dirty="0" smtClean="0">
                  <a:ln/>
                  <a:solidFill>
                    <a:srgbClr val="00B050"/>
                  </a:solidFill>
                </a:rPr>
                <a:t>      queen</a:t>
              </a:r>
              <a:endParaRPr lang="en-US" sz="8000" b="1" cap="none" spc="0" dirty="0">
                <a:ln/>
                <a:solidFill>
                  <a:srgbClr val="00B050"/>
                </a:solidFill>
                <a:effectLst/>
              </a:endParaRPr>
            </a:p>
          </p:txBody>
        </p:sp>
      </p:grpSp>
      <p:pic>
        <p:nvPicPr>
          <p:cNvPr id="7170" name="Picture 2" descr="Free Queen Images Cartoon, Download Free Queen Images Cartoon png images,  Free ClipArts on Clipart Library"/>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7758" y="965214"/>
            <a:ext cx="2470060" cy="3401183"/>
          </a:xfrm>
          <a:prstGeom prst="rect">
            <a:avLst/>
          </a:prstGeom>
          <a:noFill/>
          <a:extLst>
            <a:ext uri="{909E8E84-426E-40DD-AFC4-6F175D3DCCD1}">
              <a14:hiddenFill xmlns:a14="http://schemas.microsoft.com/office/drawing/2010/main">
                <a:solidFill>
                  <a:srgbClr val="FFFFFF"/>
                </a:solidFill>
              </a14:hiddenFill>
            </a:ext>
          </a:extLst>
        </p:spPr>
      </p:pic>
      <p:pic>
        <p:nvPicPr>
          <p:cNvPr id="3" name="que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46292" y="965214"/>
            <a:ext cx="609600" cy="609600"/>
          </a:xfrm>
          <a:prstGeom prst="rect">
            <a:avLst/>
          </a:prstGeom>
        </p:spPr>
      </p:pic>
    </p:spTree>
    <p:extLst>
      <p:ext uri="{BB962C8B-B14F-4D97-AF65-F5344CB8AC3E}">
        <p14:creationId xmlns:p14="http://schemas.microsoft.com/office/powerpoint/2010/main" val="3614030235"/>
      </p:ext>
    </p:extLst>
  </p:cSld>
  <p:clrMapOvr>
    <a:masterClrMapping/>
  </p:clrMapOvr>
  <p:transition spd="slow">
    <p:fade/>
    <p:sndAc>
      <p:stSnd>
        <p:snd r:embed="rId4" name="breeze.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3529684" y="509451"/>
            <a:ext cx="4874426" cy="4215362"/>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758813" y="4901397"/>
            <a:ext cx="6416168" cy="1323439"/>
            <a:chOff x="3211158" y="5348851"/>
            <a:chExt cx="6416168" cy="1323439"/>
          </a:xfrm>
        </p:grpSpPr>
        <p:sp>
          <p:nvSpPr>
            <p:cNvPr id="4" name="Rounded Rectangle 3"/>
            <p:cNvSpPr/>
            <p:nvPr/>
          </p:nvSpPr>
          <p:spPr>
            <a:xfrm>
              <a:off x="3244624" y="5502396"/>
              <a:ext cx="6160633" cy="116989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pple text">
              <a:extLst>
                <a:ext uri="{FF2B5EF4-FFF2-40B4-BE49-F238E27FC236}">
                  <a16:creationId xmlns:a16="http://schemas.microsoft.com/office/drawing/2014/main" xmlns="" id="{69727052-028D-4DC1-AAC9-7DB18D4E15CF}"/>
                </a:ext>
              </a:extLst>
            </p:cNvPr>
            <p:cNvSpPr/>
            <p:nvPr/>
          </p:nvSpPr>
          <p:spPr>
            <a:xfrm>
              <a:off x="3211158" y="5348851"/>
              <a:ext cx="6416168"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dirty="0" err="1" smtClean="0">
                  <a:ln/>
                  <a:solidFill>
                    <a:srgbClr val="00B050"/>
                  </a:solidFill>
                </a:rPr>
                <a:t>Qq</a:t>
              </a:r>
              <a:r>
                <a:rPr lang="en-US" sz="8000" b="1" dirty="0" smtClean="0">
                  <a:ln/>
                  <a:solidFill>
                    <a:srgbClr val="00B050"/>
                  </a:solidFill>
                </a:rPr>
                <a:t>    question</a:t>
              </a:r>
              <a:endParaRPr lang="en-US" sz="8000" b="1" cap="none" spc="0" dirty="0">
                <a:ln/>
                <a:solidFill>
                  <a:srgbClr val="00B050"/>
                </a:solidFill>
                <a:effectLst/>
              </a:endParaRPr>
            </a:p>
          </p:txBody>
        </p:sp>
      </p:grpSp>
      <p:sp>
        <p:nvSpPr>
          <p:cNvPr id="2" name="Rounded Rectangle 1"/>
          <p:cNvSpPr/>
          <p:nvPr/>
        </p:nvSpPr>
        <p:spPr>
          <a:xfrm>
            <a:off x="4036424" y="2186057"/>
            <a:ext cx="3605348" cy="862149"/>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What’s your name?</a:t>
            </a:r>
            <a:endParaRPr lang="en-US" sz="3200" b="1" dirty="0"/>
          </a:p>
        </p:txBody>
      </p:sp>
      <p:pic>
        <p:nvPicPr>
          <p:cNvPr id="5"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41772" y="1042954"/>
            <a:ext cx="609600" cy="609600"/>
          </a:xfrm>
          <a:prstGeom prst="rect">
            <a:avLst/>
          </a:prstGeom>
        </p:spPr>
      </p:pic>
    </p:spTree>
    <p:extLst>
      <p:ext uri="{BB962C8B-B14F-4D97-AF65-F5344CB8AC3E}">
        <p14:creationId xmlns:p14="http://schemas.microsoft.com/office/powerpoint/2010/main" val="2742256408"/>
      </p:ext>
    </p:extLst>
  </p:cSld>
  <p:clrMapOvr>
    <a:masterClrMapping/>
  </p:clrMapOvr>
  <p:transition spd="slow">
    <p:fade/>
    <p:sndAc>
      <p:stSnd>
        <p:snd r:embed="rId4" name="breeze.wav"/>
      </p:stSnd>
    </p:sndAc>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945298" y="2250217"/>
            <a:ext cx="83088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Listen and repeat. Write.</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258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2175" y="1143000"/>
            <a:ext cx="5003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5 Imagen"/>
          <p:cNvPicPr>
            <a:picLocks noChangeAspect="1"/>
          </p:cNvPicPr>
          <p:nvPr/>
        </p:nvPicPr>
        <p:blipFill>
          <a:blip r:embed="rId4">
            <a:extLst>
              <a:ext uri="{28A0092B-C50C-407E-A947-70E740481C1C}">
                <a14:useLocalDpi xmlns:a14="http://schemas.microsoft.com/office/drawing/2010/main" val="0"/>
              </a:ext>
            </a:extLst>
          </a:blip>
          <a:srcRect b="60904"/>
          <a:stretch>
            <a:fillRect/>
          </a:stretch>
        </p:blipFill>
        <p:spPr bwMode="auto">
          <a:xfrm>
            <a:off x="1981201" y="188914"/>
            <a:ext cx="8232775"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Flecha derecha">
            <a:hlinkClick r:id="" action="ppaction://hlinkshowjump?jump=nextslide"/>
          </p:cNvPr>
          <p:cNvSpPr/>
          <p:nvPr/>
        </p:nvSpPr>
        <p:spPr>
          <a:xfrm>
            <a:off x="9220201" y="6092825"/>
            <a:ext cx="1279525" cy="649288"/>
          </a:xfrm>
          <a:prstGeom prst="rightArrow">
            <a:avLst/>
          </a:prstGeom>
          <a:solidFill>
            <a:srgbClr val="FFFF00"/>
          </a:solidFill>
        </p:spPr>
        <p:style>
          <a:lnRef idx="3">
            <a:schemeClr val="lt1"/>
          </a:lnRef>
          <a:fillRef idx="1">
            <a:schemeClr val="accent3"/>
          </a:fillRef>
          <a:effectRef idx="1">
            <a:schemeClr val="accent3"/>
          </a:effectRef>
          <a:fontRef idx="minor">
            <a:schemeClr val="lt1"/>
          </a:fontRef>
        </p:style>
        <p:txBody>
          <a:bodyPr anchor="ctr"/>
          <a:lstStyle/>
          <a:p>
            <a:pPr algn="ctr" fontAlgn="base">
              <a:spcBef>
                <a:spcPct val="0"/>
              </a:spcBef>
              <a:spcAft>
                <a:spcPct val="0"/>
              </a:spcAft>
              <a:defRPr/>
            </a:pPr>
            <a:r>
              <a:rPr lang="es-ES_tradnl" b="1" dirty="0">
                <a:solidFill>
                  <a:srgbClr val="FF0000"/>
                </a:solidFill>
                <a:latin typeface="Arial"/>
                <a:cs typeface="Arial"/>
              </a:rPr>
              <a:t>NEXT</a:t>
            </a:r>
            <a:endParaRPr lang="es-ES" b="1" dirty="0">
              <a:solidFill>
                <a:srgbClr val="FF0000"/>
              </a:solidFill>
              <a:latin typeface="Arial"/>
              <a:cs typeface="Arial"/>
            </a:endParaRPr>
          </a:p>
        </p:txBody>
      </p:sp>
      <p:sp>
        <p:nvSpPr>
          <p:cNvPr id="2" name="TextBox 1"/>
          <p:cNvSpPr txBox="1"/>
          <p:nvPr/>
        </p:nvSpPr>
        <p:spPr>
          <a:xfrm>
            <a:off x="0" y="5264785"/>
            <a:ext cx="5447211" cy="1477328"/>
          </a:xfrm>
          <a:prstGeom prst="rect">
            <a:avLst/>
          </a:prstGeom>
          <a:noFill/>
        </p:spPr>
        <p:txBody>
          <a:bodyPr wrap="square" rtlCol="0">
            <a:spAutoFit/>
          </a:bodyPr>
          <a:lstStyle/>
          <a:p>
            <a:r>
              <a:rPr lang="en-US" dirty="0" smtClean="0"/>
              <a:t>Rule:</a:t>
            </a:r>
          </a:p>
          <a:p>
            <a:pPr marL="285750" indent="-285750">
              <a:buFontTx/>
              <a:buChar char="-"/>
            </a:pPr>
            <a:r>
              <a:rPr lang="en-US" dirty="0" smtClean="0"/>
              <a:t>Class will be divided into 2 teams. Take turn to play.</a:t>
            </a:r>
          </a:p>
          <a:p>
            <a:pPr marL="285750" indent="-285750">
              <a:buFontTx/>
              <a:buChar char="-"/>
            </a:pPr>
            <a:r>
              <a:rPr lang="en-US" dirty="0" smtClean="0"/>
              <a:t>The magician will show a thing and you have to answer the question “What shape is it?”</a:t>
            </a:r>
            <a:endParaRPr lang="en-US" dirty="0"/>
          </a:p>
        </p:txBody>
      </p:sp>
    </p:spTree>
    <p:extLst>
      <p:ext uri="{BB962C8B-B14F-4D97-AF65-F5344CB8AC3E}">
        <p14:creationId xmlns:p14="http://schemas.microsoft.com/office/powerpoint/2010/main" val="2960155086"/>
      </p:ext>
    </p:extLst>
  </p:cSld>
  <p:clrMapOvr>
    <a:masterClrMapping/>
  </p:clrMapOvr>
  <p:transition spd="slow">
    <p:fade/>
    <p:sndAc>
      <p:stSnd>
        <p:snd r:embed="rId2" name="breez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4" name="Rounded Rectangle 13"/>
          <p:cNvSpPr/>
          <p:nvPr/>
        </p:nvSpPr>
        <p:spPr>
          <a:xfrm>
            <a:off x="6435341" y="4628271"/>
            <a:ext cx="4281327" cy="844062"/>
          </a:xfrm>
          <a:prstGeom prst="round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972907" y="4628271"/>
            <a:ext cx="4285496" cy="844062"/>
          </a:xfrm>
          <a:prstGeom prst="round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825503" y="4628271"/>
            <a:ext cx="1392701" cy="830997"/>
          </a:xfrm>
          <a:prstGeom prst="rect">
            <a:avLst/>
          </a:prstGeom>
          <a:noFill/>
        </p:spPr>
        <p:txBody>
          <a:bodyPr wrap="square" rtlCol="0">
            <a:spAutoFit/>
          </a:bodyPr>
          <a:lstStyle/>
          <a:p>
            <a:r>
              <a:rPr lang="en-US" sz="4800" dirty="0">
                <a:solidFill>
                  <a:srgbClr val="FF0000"/>
                </a:solidFill>
              </a:rPr>
              <a:t>q</a:t>
            </a:r>
          </a:p>
        </p:txBody>
      </p:sp>
      <p:sp>
        <p:nvSpPr>
          <p:cNvPr id="15" name="TextBox 14"/>
          <p:cNvSpPr txBox="1"/>
          <p:nvPr/>
        </p:nvSpPr>
        <p:spPr>
          <a:xfrm>
            <a:off x="8363981" y="4566715"/>
            <a:ext cx="1392701" cy="830997"/>
          </a:xfrm>
          <a:prstGeom prst="rect">
            <a:avLst/>
          </a:prstGeom>
          <a:noFill/>
        </p:spPr>
        <p:txBody>
          <a:bodyPr wrap="square" rtlCol="0">
            <a:spAutoFit/>
          </a:bodyPr>
          <a:lstStyle/>
          <a:p>
            <a:r>
              <a:rPr lang="en-US" sz="4800" dirty="0">
                <a:solidFill>
                  <a:srgbClr val="FF0000"/>
                </a:solidFill>
              </a:rPr>
              <a:t>q</a:t>
            </a:r>
          </a:p>
        </p:txBody>
      </p:sp>
      <p:sp>
        <p:nvSpPr>
          <p:cNvPr id="16" name="TextBox 15"/>
          <p:cNvSpPr txBox="1"/>
          <p:nvPr/>
        </p:nvSpPr>
        <p:spPr>
          <a:xfrm>
            <a:off x="6609346" y="4628271"/>
            <a:ext cx="4823595" cy="707886"/>
          </a:xfrm>
          <a:prstGeom prst="rect">
            <a:avLst/>
          </a:prstGeom>
          <a:noFill/>
        </p:spPr>
        <p:txBody>
          <a:bodyPr wrap="square" rtlCol="0">
            <a:spAutoFit/>
          </a:bodyPr>
          <a:lstStyle/>
          <a:p>
            <a:r>
              <a:rPr lang="en-US" sz="3200" dirty="0">
                <a:latin typeface="Dotline" panose="00000400000000000000" pitchFamily="2" charset="0"/>
              </a:rPr>
              <a:t>q</a:t>
            </a:r>
            <a:r>
              <a:rPr lang="en-US" sz="3200" dirty="0" smtClean="0">
                <a:latin typeface="Dotline" panose="00000400000000000000" pitchFamily="2" charset="0"/>
              </a:rPr>
              <a:t>  </a:t>
            </a:r>
            <a:r>
              <a:rPr lang="en-US" sz="3200" dirty="0" err="1">
                <a:latin typeface="Dotline" panose="00000400000000000000" pitchFamily="2" charset="0"/>
              </a:rPr>
              <a:t>q</a:t>
            </a:r>
            <a:r>
              <a:rPr lang="en-US" sz="3200" dirty="0" smtClean="0">
                <a:latin typeface="Dotline" panose="00000400000000000000" pitchFamily="2" charset="0"/>
              </a:rPr>
              <a:t>  </a:t>
            </a:r>
            <a:r>
              <a:rPr lang="en-US" sz="3200" dirty="0" smtClean="0"/>
              <a:t>  __</a:t>
            </a:r>
            <a:r>
              <a:rPr lang="en-US" sz="4000" dirty="0" err="1" smtClean="0"/>
              <a:t>uestion</a:t>
            </a:r>
            <a:endParaRPr lang="en-US" sz="4000" dirty="0">
              <a:latin typeface="Dotline" panose="00000400000000000000" pitchFamily="2" charset="0"/>
            </a:endParaRPr>
          </a:p>
        </p:txBody>
      </p:sp>
      <p:sp>
        <p:nvSpPr>
          <p:cNvPr id="3" name="TextBox 2"/>
          <p:cNvSpPr txBox="1"/>
          <p:nvPr/>
        </p:nvSpPr>
        <p:spPr>
          <a:xfrm>
            <a:off x="1110057" y="4696359"/>
            <a:ext cx="4823595" cy="707886"/>
          </a:xfrm>
          <a:prstGeom prst="rect">
            <a:avLst/>
          </a:prstGeom>
          <a:noFill/>
        </p:spPr>
        <p:txBody>
          <a:bodyPr wrap="square" rtlCol="0">
            <a:spAutoFit/>
          </a:bodyPr>
          <a:lstStyle/>
          <a:p>
            <a:r>
              <a:rPr lang="en-US" sz="3200" dirty="0">
                <a:latin typeface="Dotline" panose="00000400000000000000" pitchFamily="2" charset="0"/>
              </a:rPr>
              <a:t>q</a:t>
            </a:r>
            <a:r>
              <a:rPr lang="en-US" sz="3200" dirty="0" smtClean="0">
                <a:latin typeface="Dotline" panose="00000400000000000000" pitchFamily="2" charset="0"/>
              </a:rPr>
              <a:t>  </a:t>
            </a:r>
            <a:r>
              <a:rPr lang="en-US" sz="3200" dirty="0" err="1">
                <a:latin typeface="Dotline" panose="00000400000000000000" pitchFamily="2" charset="0"/>
              </a:rPr>
              <a:t>q</a:t>
            </a:r>
            <a:r>
              <a:rPr lang="en-US" sz="3200" dirty="0" smtClean="0">
                <a:latin typeface="Dotline" panose="00000400000000000000" pitchFamily="2" charset="0"/>
              </a:rPr>
              <a:t>  </a:t>
            </a:r>
            <a:r>
              <a:rPr lang="en-US" sz="3200" dirty="0" smtClean="0"/>
              <a:t>  __</a:t>
            </a:r>
            <a:r>
              <a:rPr lang="en-US" sz="4000" dirty="0" err="1" smtClean="0"/>
              <a:t>ueen</a:t>
            </a:r>
            <a:endParaRPr lang="en-US" sz="4000" dirty="0">
              <a:latin typeface="Dotline" panose="00000400000000000000" pitchFamily="2" charset="0"/>
            </a:endParaRPr>
          </a:p>
        </p:txBody>
      </p:sp>
      <p:pic>
        <p:nvPicPr>
          <p:cNvPr id="19" name="Picture 2" descr="Free Queen Images Cartoon, Download Free Queen Images Cartoon png images,  Free ClipArts on Clipart Library"/>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129" y="2179629"/>
            <a:ext cx="1558292" cy="214571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6773330" y="2943702"/>
            <a:ext cx="3605348" cy="862149"/>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What’s your name?</a:t>
            </a:r>
            <a:endParaRPr lang="en-US" sz="3200" b="1" dirty="0"/>
          </a:p>
        </p:txBody>
      </p:sp>
    </p:spTree>
    <p:extLst>
      <p:ext uri="{BB962C8B-B14F-4D97-AF65-F5344CB8AC3E}">
        <p14:creationId xmlns:p14="http://schemas.microsoft.com/office/powerpoint/2010/main" val="2015623631"/>
      </p:ext>
    </p:extLst>
  </p:cSld>
  <p:clrMapOvr>
    <a:masterClrMapping/>
  </p:clrMapOvr>
  <p:transition spd="slow">
    <p:fade/>
    <p:sndAc>
      <p:stSnd>
        <p:snd r:embed="rId2" name="breez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862086" y="1814119"/>
            <a:ext cx="83088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Part 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Sing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326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clrChange>
              <a:clrFrom>
                <a:srgbClr val="F6F6F6"/>
              </a:clrFrom>
              <a:clrTo>
                <a:srgbClr val="F6F6F6">
                  <a:alpha val="0"/>
                </a:srgbClr>
              </a:clrTo>
            </a:clrChange>
          </a:blip>
          <a:stretch>
            <a:fillRect/>
          </a:stretch>
        </p:blipFill>
        <p:spPr>
          <a:xfrm>
            <a:off x="2821577" y="1326492"/>
            <a:ext cx="6335486" cy="4852239"/>
          </a:xfrm>
          <a:prstGeom prst="rect">
            <a:avLst/>
          </a:prstGeom>
        </p:spPr>
      </p:pic>
      <p:sp>
        <p:nvSpPr>
          <p:cNvPr id="12" name="TextBox 11"/>
          <p:cNvSpPr txBox="1"/>
          <p:nvPr/>
        </p:nvSpPr>
        <p:spPr>
          <a:xfrm>
            <a:off x="4071864" y="2376912"/>
            <a:ext cx="4127863" cy="2800767"/>
          </a:xfrm>
          <a:prstGeom prst="rect">
            <a:avLst/>
          </a:prstGeom>
          <a:noFill/>
        </p:spPr>
        <p:txBody>
          <a:bodyPr wrap="square" rtlCol="0">
            <a:spAutoFit/>
          </a:bodyPr>
          <a:lstStyle/>
          <a:p>
            <a:r>
              <a:rPr lang="en-US" sz="4400" dirty="0" smtClean="0"/>
              <a:t>This is a          ,</a:t>
            </a:r>
          </a:p>
          <a:p>
            <a:r>
              <a:rPr lang="en-US" sz="4400" dirty="0">
                <a:solidFill>
                  <a:srgbClr val="FF0000"/>
                </a:solidFill>
              </a:rPr>
              <a:t>q</a:t>
            </a:r>
            <a:r>
              <a:rPr lang="en-US" sz="4400" dirty="0" smtClean="0"/>
              <a:t>, </a:t>
            </a:r>
            <a:r>
              <a:rPr lang="en-US" sz="4400" dirty="0">
                <a:solidFill>
                  <a:srgbClr val="FF0000"/>
                </a:solidFill>
              </a:rPr>
              <a:t>q</a:t>
            </a:r>
            <a:r>
              <a:rPr lang="en-US" sz="4400" dirty="0" smtClean="0"/>
              <a:t>,        .</a:t>
            </a:r>
          </a:p>
          <a:p>
            <a:r>
              <a:rPr lang="en-US" sz="4400" dirty="0"/>
              <a:t>This is </a:t>
            </a:r>
            <a:r>
              <a:rPr lang="en-US" sz="4400" dirty="0" smtClean="0"/>
              <a:t>a          </a:t>
            </a:r>
            <a:r>
              <a:rPr lang="en-US" sz="4400" dirty="0"/>
              <a:t>,</a:t>
            </a:r>
          </a:p>
          <a:p>
            <a:r>
              <a:rPr lang="en-US" sz="4400" dirty="0">
                <a:solidFill>
                  <a:srgbClr val="FF0000"/>
                </a:solidFill>
              </a:rPr>
              <a:t>q</a:t>
            </a:r>
            <a:r>
              <a:rPr lang="en-US" sz="4400" dirty="0"/>
              <a:t>, </a:t>
            </a:r>
            <a:r>
              <a:rPr lang="en-US" sz="4400" dirty="0" smtClean="0">
                <a:solidFill>
                  <a:srgbClr val="FF0000"/>
                </a:solidFill>
              </a:rPr>
              <a:t>q</a:t>
            </a:r>
            <a:r>
              <a:rPr lang="en-US" sz="4400" dirty="0" smtClean="0"/>
              <a:t>, </a:t>
            </a:r>
            <a:r>
              <a:rPr lang="en-US" sz="4400" dirty="0" smtClean="0">
                <a:solidFill>
                  <a:srgbClr val="FF0000"/>
                </a:solidFill>
              </a:rPr>
              <a:t>q</a:t>
            </a:r>
            <a:r>
              <a:rPr lang="en-US" sz="4400" dirty="0" smtClean="0"/>
              <a:t>.</a:t>
            </a:r>
            <a:endParaRPr lang="en-US" sz="4400" dirty="0"/>
          </a:p>
        </p:txBody>
      </p:sp>
      <p:pic>
        <p:nvPicPr>
          <p:cNvPr id="13" name="Picture 2" descr="Free Queen Images Cartoon, Download Free Queen Images Cartoon png images,  Free ClipArts on Clipart Library"/>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84258" y="2147416"/>
            <a:ext cx="680448" cy="9369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Queen Images Cartoon, Download Free Queen Images Cartoon png images,  Free ClipArts on Clipart Library"/>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08872" y="2952205"/>
            <a:ext cx="599209" cy="8250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ree Queen Images Cartoon, Download Free Queen Images Cartoon png images,  Free ClipArts on Clipart Library"/>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5497" y="3600240"/>
            <a:ext cx="599209" cy="825089"/>
          </a:xfrm>
          <a:prstGeom prst="rect">
            <a:avLst/>
          </a:prstGeom>
          <a:noFill/>
          <a:extLst>
            <a:ext uri="{909E8E84-426E-40DD-AFC4-6F175D3DCCD1}">
              <a14:hiddenFill xmlns:a14="http://schemas.microsoft.com/office/drawing/2010/main">
                <a:solidFill>
                  <a:srgbClr val="FFFFFF"/>
                </a:solidFill>
              </a14:hiddenFill>
            </a:ext>
          </a:extLst>
        </p:spPr>
      </p:pic>
      <p:pic>
        <p:nvPicPr>
          <p:cNvPr id="2" name="CD1-TRACK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57063" y="477726"/>
            <a:ext cx="609600" cy="609600"/>
          </a:xfrm>
          <a:prstGeom prst="rect">
            <a:avLst/>
          </a:prstGeom>
        </p:spPr>
      </p:pic>
    </p:spTree>
    <p:extLst>
      <p:ext uri="{BB962C8B-B14F-4D97-AF65-F5344CB8AC3E}">
        <p14:creationId xmlns:p14="http://schemas.microsoft.com/office/powerpoint/2010/main" val="1151979843"/>
      </p:ext>
    </p:extLst>
  </p:cSld>
  <p:clrMapOvr>
    <a:masterClrMapping/>
  </p:clrMapOvr>
  <p:transition spd="slow">
    <p:fade/>
    <p:sndAc>
      <p:stSnd>
        <p:snd r:embed="rId4" name="breeze.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 - Fun Phonics - How to Read - Made by Kids vs Phonic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47351067"/>
      </p:ext>
    </p:extLst>
  </p:cSld>
  <p:clrMapOvr>
    <a:masterClrMapping/>
  </p:clrMapOvr>
  <p:transition spd="slow">
    <p:fade/>
    <p:sndAc>
      <p:stSnd>
        <p:snd r:embed="rId4" name="breeze.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457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1176" y="-242888"/>
            <a:ext cx="4149725"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35100" y="4057651"/>
            <a:ext cx="91440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979264" y="1916832"/>
            <a:ext cx="4089581" cy="923330"/>
          </a:xfrm>
          <a:prstGeom prst="rect">
            <a:avLst/>
          </a:prstGeom>
          <a:noFill/>
        </p:spPr>
        <p:txBody>
          <a:bodyPr wrap="none">
            <a:spAutoFit/>
          </a:bodyPr>
          <a:lstStyle/>
          <a:p>
            <a:pPr algn="ctr" fontAlgn="base">
              <a:spcBef>
                <a:spcPct val="0"/>
              </a:spcBef>
              <a:spcAft>
                <a:spcPct val="0"/>
              </a:spcAft>
              <a:defRPr/>
            </a:pPr>
            <a:r>
              <a:rPr lang="en-US" sz="5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Algerian" pitchFamily="82" charset="0"/>
                <a:cs typeface="Arial"/>
              </a:rPr>
              <a:t>LET’S PLAY!</a:t>
            </a:r>
          </a:p>
        </p:txBody>
      </p:sp>
      <p:sp>
        <p:nvSpPr>
          <p:cNvPr id="2" name="TextBox 1"/>
          <p:cNvSpPr txBox="1"/>
          <p:nvPr/>
        </p:nvSpPr>
        <p:spPr>
          <a:xfrm>
            <a:off x="0" y="0"/>
            <a:ext cx="4676503" cy="1754326"/>
          </a:xfrm>
          <a:prstGeom prst="rect">
            <a:avLst/>
          </a:prstGeom>
          <a:noFill/>
        </p:spPr>
        <p:txBody>
          <a:bodyPr wrap="square" rtlCol="0">
            <a:spAutoFit/>
          </a:bodyPr>
          <a:lstStyle/>
          <a:p>
            <a:r>
              <a:rPr lang="en-US" dirty="0" smtClean="0">
                <a:solidFill>
                  <a:schemeClr val="bg1"/>
                </a:solidFill>
              </a:rPr>
              <a:t>Rule:</a:t>
            </a:r>
          </a:p>
          <a:p>
            <a:pPr marL="285750" indent="-285750">
              <a:buFontTx/>
              <a:buChar char="-"/>
            </a:pPr>
            <a:r>
              <a:rPr lang="en-US" dirty="0" smtClean="0">
                <a:solidFill>
                  <a:schemeClr val="bg1"/>
                </a:solidFill>
              </a:rPr>
              <a:t>This game can be played individually or in teams.</a:t>
            </a:r>
          </a:p>
          <a:p>
            <a:pPr marL="285750" indent="-285750">
              <a:buFontTx/>
              <a:buChar char="-"/>
            </a:pPr>
            <a:r>
              <a:rPr lang="en-US" dirty="0" smtClean="0">
                <a:solidFill>
                  <a:schemeClr val="bg1"/>
                </a:solidFill>
              </a:rPr>
              <a:t>You have to choose the right answer for each picture  shown on the slide.</a:t>
            </a:r>
          </a:p>
          <a:p>
            <a:endParaRPr lang="en-US" dirty="0">
              <a:solidFill>
                <a:schemeClr val="bg1"/>
              </a:solidFill>
            </a:endParaRPr>
          </a:p>
        </p:txBody>
      </p:sp>
    </p:spTree>
    <p:extLst>
      <p:ext uri="{BB962C8B-B14F-4D97-AF65-F5344CB8AC3E}">
        <p14:creationId xmlns:p14="http://schemas.microsoft.com/office/powerpoint/2010/main" val="1931035560"/>
      </p:ext>
    </p:extLst>
  </p:cSld>
  <p:clrMapOvr>
    <a:masterClrMapping/>
  </p:clrMapOvr>
  <p:transition spd="slow">
    <p:fade/>
    <p:sndAc>
      <p:stSnd>
        <p:snd r:embed="rId2" name="breez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
                                        </p:tgtEl>
                                        <p:attrNameLst>
                                          <p:attrName>ppt_x</p:attrName>
                                          <p:attrName>ppt_y</p:attrName>
                                        </p:attrNameLst>
                                      </p:cBhvr>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вал 6">
            <a:extLst>
              <a:ext uri="{FF2B5EF4-FFF2-40B4-BE49-F238E27FC236}">
                <a16:creationId xmlns:a16="http://schemas.microsoft.com/office/drawing/2014/main" xmlns="" id="{3234ACB9-4508-4DD7-8BE3-927CC973BB16}"/>
              </a:ext>
            </a:extLst>
          </p:cNvPr>
          <p:cNvSpPr/>
          <p:nvPr/>
        </p:nvSpPr>
        <p:spPr>
          <a:xfrm>
            <a:off x="6349996" y="2732926"/>
            <a:ext cx="2542309" cy="1530928"/>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Овал 7">
            <a:extLst>
              <a:ext uri="{FF2B5EF4-FFF2-40B4-BE49-F238E27FC236}">
                <a16:creationId xmlns:a16="http://schemas.microsoft.com/office/drawing/2014/main" xmlns="" id="{A50CEA3A-EC10-484E-82D4-C78AAC9D771F}"/>
              </a:ext>
            </a:extLst>
          </p:cNvPr>
          <p:cNvSpPr/>
          <p:nvPr/>
        </p:nvSpPr>
        <p:spPr>
          <a:xfrm flipH="1">
            <a:off x="3499059" y="2760164"/>
            <a:ext cx="2542309" cy="1530928"/>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8B553096-C4C6-4EDA-92CA-E4E2E1D1EEDB}"/>
              </a:ext>
            </a:extLst>
          </p:cNvPr>
          <p:cNvSpPr txBox="1"/>
          <p:nvPr/>
        </p:nvSpPr>
        <p:spPr>
          <a:xfrm>
            <a:off x="6715042" y="3107540"/>
            <a:ext cx="24118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F0000"/>
                </a:solidFill>
                <a:effectLst/>
                <a:uLnTx/>
                <a:uFillTx/>
                <a:latin typeface="Adobe Garamond Pro Bold" panose="02020702060506020403" pitchFamily="18" charset="0"/>
                <a:ea typeface="+mn-ea"/>
                <a:cs typeface="+mn-cs"/>
              </a:rPr>
              <a:t>Letter </a:t>
            </a:r>
            <a:r>
              <a:rPr lang="en-US" sz="4000" dirty="0" smtClean="0">
                <a:solidFill>
                  <a:srgbClr val="FF0000"/>
                </a:solidFill>
                <a:latin typeface="Adobe Garamond Pro Bold" panose="02020702060506020403" pitchFamily="18" charset="0"/>
              </a:rPr>
              <a:t>Pp</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3893A31D-4D35-46AD-B18E-119CC82B819A}"/>
              </a:ext>
            </a:extLst>
          </p:cNvPr>
          <p:cNvSpPr txBox="1"/>
          <p:nvPr/>
        </p:nvSpPr>
        <p:spPr>
          <a:xfrm>
            <a:off x="3729482" y="3215159"/>
            <a:ext cx="23858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F0000"/>
                </a:solidFill>
                <a:effectLst/>
                <a:uLnTx/>
                <a:uFillTx/>
                <a:latin typeface="Adobe Garamond Pro Bold" panose="02020702060506020403" pitchFamily="18" charset="0"/>
                <a:ea typeface="+mn-ea"/>
                <a:cs typeface="+mn-cs"/>
              </a:rPr>
              <a:t>Letter </a:t>
            </a:r>
            <a:r>
              <a:rPr kumimoji="0" lang="en-US" sz="4000" b="0" i="0" u="none" strike="noStrike" kern="1200" cap="none" spc="0" normalizeH="0" baseline="0" noProof="0" dirty="0" err="1" smtClean="0">
                <a:ln>
                  <a:noFill/>
                </a:ln>
                <a:solidFill>
                  <a:srgbClr val="FF0000"/>
                </a:solidFill>
                <a:effectLst/>
                <a:uLnTx/>
                <a:uFillTx/>
                <a:latin typeface="Adobe Garamond Pro Bold" panose="02020702060506020403" pitchFamily="18" charset="0"/>
                <a:ea typeface="+mn-ea"/>
                <a:cs typeface="+mn-cs"/>
              </a:rPr>
              <a:t>Qq</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76124F41-E68E-4688-AE0B-88236D628C6C}"/>
              </a:ext>
            </a:extLst>
          </p:cNvPr>
          <p:cNvSpPr txBox="1"/>
          <p:nvPr/>
        </p:nvSpPr>
        <p:spPr>
          <a:xfrm>
            <a:off x="4824845" y="6319260"/>
            <a:ext cx="32003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(_____________)</a:t>
            </a:r>
            <a:endParaRPr kumimoji="0" lang="ru-RU"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AB896D36-78E4-40C5-92C5-9B4A9179E675}"/>
              </a:ext>
            </a:extLst>
          </p:cNvPr>
          <p:cNvSpPr txBox="1"/>
          <p:nvPr/>
        </p:nvSpPr>
        <p:spPr>
          <a:xfrm>
            <a:off x="4949401" y="1287617"/>
            <a:ext cx="2810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dobe Garamond Pro Bold" panose="02020702060506020403" pitchFamily="18" charset="0"/>
                <a:ea typeface="+mn-ea"/>
                <a:cs typeface="+mn-cs"/>
              </a:rPr>
              <a:t>Excellent!</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3" name="Picture 12"/>
          <p:cNvPicPr>
            <a:picLocks noChangeAspect="1"/>
          </p:cNvPicPr>
          <p:nvPr/>
        </p:nvPicPr>
        <p:blipFill>
          <a:blip r:embed="rId4">
            <a:clrChange>
              <a:clrFrom>
                <a:srgbClr val="F6F6F6"/>
              </a:clrFrom>
              <a:clrTo>
                <a:srgbClr val="F6F6F6">
                  <a:alpha val="0"/>
                </a:srgbClr>
              </a:clrTo>
            </a:clrChange>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025644">
            <a:off x="5586104" y="4270256"/>
            <a:ext cx="1013529" cy="2598979"/>
          </a:xfrm>
          <a:prstGeom prst="rect">
            <a:avLst/>
          </a:prstGeom>
        </p:spPr>
      </p:pic>
    </p:spTree>
    <p:extLst>
      <p:ext uri="{BB962C8B-B14F-4D97-AF65-F5344CB8AC3E}">
        <p14:creationId xmlns:p14="http://schemas.microsoft.com/office/powerpoint/2010/main" val="2073490342"/>
      </p:ext>
    </p:extLst>
  </p:cSld>
  <p:clrMapOvr>
    <a:masterClrMapping/>
  </p:clrMapOvr>
  <p:transition spd="slow">
    <p:fade/>
    <p:sndAc>
      <p:stSnd>
        <p:snd r:embed="rId2" name="breeze.wav"/>
      </p:stSnd>
    </p:sndAc>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1.85185E-6 L -0.08477 0.45116 " pathEditMode="relative" rAng="0" ptsTypes="AA">
                                      <p:cBhvr>
                                        <p:cTn id="6" dur="2000" fill="hold"/>
                                        <p:tgtEl>
                                          <p:spTgt spid="9">
                                            <p:txEl>
                                              <p:pRg st="0" end="0"/>
                                            </p:txEl>
                                          </p:spTgt>
                                        </p:tgtEl>
                                        <p:attrNameLst>
                                          <p:attrName>ppt_x</p:attrName>
                                          <p:attrName>ppt_y</p:attrName>
                                        </p:attrNameLst>
                                      </p:cBhvr>
                                      <p:rCtr x="-4245" y="22546"/>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xEl>
                                              <p:pRg st="0" end="0"/>
                                            </p:txEl>
                                          </p:spTgt>
                                        </p:tgtEl>
                                      </p:cBhvr>
                                    </p:animEffect>
                                    <p:set>
                                      <p:cBhvr>
                                        <p:cTn id="17"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вал 6">
            <a:extLst>
              <a:ext uri="{FF2B5EF4-FFF2-40B4-BE49-F238E27FC236}">
                <a16:creationId xmlns:a16="http://schemas.microsoft.com/office/drawing/2014/main" xmlns="" id="{3234ACB9-4508-4DD7-8BE3-927CC973BB16}"/>
              </a:ext>
            </a:extLst>
          </p:cNvPr>
          <p:cNvSpPr/>
          <p:nvPr/>
        </p:nvSpPr>
        <p:spPr>
          <a:xfrm>
            <a:off x="6165434" y="2902527"/>
            <a:ext cx="2542309" cy="1530928"/>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Овал 7">
            <a:extLst>
              <a:ext uri="{FF2B5EF4-FFF2-40B4-BE49-F238E27FC236}">
                <a16:creationId xmlns:a16="http://schemas.microsoft.com/office/drawing/2014/main" xmlns="" id="{A50CEA3A-EC10-484E-82D4-C78AAC9D771F}"/>
              </a:ext>
            </a:extLst>
          </p:cNvPr>
          <p:cNvSpPr/>
          <p:nvPr/>
        </p:nvSpPr>
        <p:spPr>
          <a:xfrm flipH="1">
            <a:off x="3530401" y="2800025"/>
            <a:ext cx="2542309" cy="1530928"/>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8B553096-C4C6-4EDA-92CA-E4E2E1D1EEDB}"/>
              </a:ext>
            </a:extLst>
          </p:cNvPr>
          <p:cNvSpPr txBox="1"/>
          <p:nvPr/>
        </p:nvSpPr>
        <p:spPr>
          <a:xfrm>
            <a:off x="4052092" y="3164409"/>
            <a:ext cx="19250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F0000"/>
                </a:solidFill>
                <a:effectLst/>
                <a:uLnTx/>
                <a:uFillTx/>
                <a:latin typeface="Adobe Garamond Pro Bold" panose="02020702060506020403" pitchFamily="18" charset="0"/>
                <a:ea typeface="+mn-ea"/>
                <a:cs typeface="+mn-cs"/>
              </a:rPr>
              <a:t>queen</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3893A31D-4D35-46AD-B18E-119CC82B819A}"/>
              </a:ext>
            </a:extLst>
          </p:cNvPr>
          <p:cNvSpPr txBox="1"/>
          <p:nvPr/>
        </p:nvSpPr>
        <p:spPr>
          <a:xfrm>
            <a:off x="6498836" y="3248890"/>
            <a:ext cx="23016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F0000"/>
                </a:solidFill>
                <a:effectLst/>
                <a:uLnTx/>
                <a:uFillTx/>
                <a:latin typeface="Adobe Garamond Pro Bold" panose="02020702060506020403" pitchFamily="18" charset="0"/>
                <a:ea typeface="+mn-ea"/>
                <a:cs typeface="+mn-cs"/>
              </a:rPr>
              <a:t>penguin</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76124F41-E68E-4688-AE0B-88236D628C6C}"/>
              </a:ext>
            </a:extLst>
          </p:cNvPr>
          <p:cNvSpPr txBox="1"/>
          <p:nvPr/>
        </p:nvSpPr>
        <p:spPr>
          <a:xfrm>
            <a:off x="5002909" y="6287152"/>
            <a:ext cx="31082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(_____________)</a:t>
            </a:r>
            <a:endParaRPr kumimoji="0" lang="ru-RU"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AB896D36-78E4-40C5-92C5-9B4A9179E675}"/>
              </a:ext>
            </a:extLst>
          </p:cNvPr>
          <p:cNvSpPr txBox="1"/>
          <p:nvPr/>
        </p:nvSpPr>
        <p:spPr>
          <a:xfrm>
            <a:off x="4827106" y="1216542"/>
            <a:ext cx="26668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dobe Garamond Pro Bold" panose="02020702060506020403" pitchFamily="18" charset="0"/>
                <a:ea typeface="+mn-ea"/>
                <a:cs typeface="+mn-cs"/>
              </a:rPr>
              <a:t>Excellent!</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3" name="Picture 2" descr="Free Queen Images Cartoon, Download Free Queen Images Cartoon png images,  Free ClipArts on Clipart Library"/>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3848" y="4303139"/>
            <a:ext cx="1558292" cy="214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314017"/>
      </p:ext>
    </p:extLst>
  </p:cSld>
  <p:clrMapOvr>
    <a:masterClrMapping/>
  </p:clrMapOvr>
  <p:transition spd="slow">
    <p:fade/>
    <p:sndAc>
      <p:stSnd>
        <p:snd r:embed="rId2" name="breeze.wav"/>
      </p:stSnd>
    </p:sndAc>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0 L 0.17135 0.42153 " pathEditMode="relative" rAng="0" ptsTypes="AA">
                                      <p:cBhvr>
                                        <p:cTn id="6" dur="2000" fill="hold"/>
                                        <p:tgtEl>
                                          <p:spTgt spid="9">
                                            <p:txEl>
                                              <p:pRg st="0" end="0"/>
                                            </p:txEl>
                                          </p:spTgt>
                                        </p:tgtEl>
                                        <p:attrNameLst>
                                          <p:attrName>ppt_x</p:attrName>
                                          <p:attrName>ppt_y</p:attrName>
                                        </p:attrNameLst>
                                      </p:cBhvr>
                                      <p:rCtr x="8568" y="21065"/>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xEl>
                                              <p:pRg st="0" end="0"/>
                                            </p:txEl>
                                          </p:spTgt>
                                        </p:tgtEl>
                                      </p:cBhvr>
                                    </p:animEffect>
                                    <p:set>
                                      <p:cBhvr>
                                        <p:cTn id="17"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вал 6">
            <a:extLst>
              <a:ext uri="{FF2B5EF4-FFF2-40B4-BE49-F238E27FC236}">
                <a16:creationId xmlns:a16="http://schemas.microsoft.com/office/drawing/2014/main" xmlns="" id="{3234ACB9-4508-4DD7-8BE3-927CC973BB16}"/>
              </a:ext>
            </a:extLst>
          </p:cNvPr>
          <p:cNvSpPr/>
          <p:nvPr/>
        </p:nvSpPr>
        <p:spPr>
          <a:xfrm>
            <a:off x="6349996" y="2732926"/>
            <a:ext cx="2542309" cy="1530928"/>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Овал 7">
            <a:extLst>
              <a:ext uri="{FF2B5EF4-FFF2-40B4-BE49-F238E27FC236}">
                <a16:creationId xmlns:a16="http://schemas.microsoft.com/office/drawing/2014/main" xmlns="" id="{A50CEA3A-EC10-484E-82D4-C78AAC9D771F}"/>
              </a:ext>
            </a:extLst>
          </p:cNvPr>
          <p:cNvSpPr/>
          <p:nvPr/>
        </p:nvSpPr>
        <p:spPr>
          <a:xfrm flipH="1">
            <a:off x="3499059" y="2760164"/>
            <a:ext cx="2542309" cy="1530928"/>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8B553096-C4C6-4EDA-92CA-E4E2E1D1EEDB}"/>
              </a:ext>
            </a:extLst>
          </p:cNvPr>
          <p:cNvSpPr txBox="1"/>
          <p:nvPr/>
        </p:nvSpPr>
        <p:spPr>
          <a:xfrm>
            <a:off x="6967252" y="3107540"/>
            <a:ext cx="19250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F0000"/>
                </a:solidFill>
                <a:effectLst/>
                <a:uLnTx/>
                <a:uFillTx/>
                <a:latin typeface="Adobe Garamond Pro Bold" panose="02020702060506020403" pitchFamily="18" charset="0"/>
                <a:ea typeface="+mn-ea"/>
                <a:cs typeface="+mn-cs"/>
              </a:rPr>
              <a:t>pen</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3893A31D-4D35-46AD-B18E-119CC82B819A}"/>
              </a:ext>
            </a:extLst>
          </p:cNvPr>
          <p:cNvSpPr txBox="1"/>
          <p:nvPr/>
        </p:nvSpPr>
        <p:spPr>
          <a:xfrm>
            <a:off x="3959904" y="3144447"/>
            <a:ext cx="19250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F0000"/>
                </a:solidFill>
                <a:effectLst/>
                <a:uLnTx/>
                <a:uFillTx/>
                <a:latin typeface="Adobe Garamond Pro Bold" panose="02020702060506020403" pitchFamily="18" charset="0"/>
                <a:ea typeface="+mn-ea"/>
                <a:cs typeface="+mn-cs"/>
              </a:rPr>
              <a:t>queen</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76124F41-E68E-4688-AE0B-88236D628C6C}"/>
              </a:ext>
            </a:extLst>
          </p:cNvPr>
          <p:cNvSpPr txBox="1"/>
          <p:nvPr/>
        </p:nvSpPr>
        <p:spPr>
          <a:xfrm>
            <a:off x="4824845" y="6319260"/>
            <a:ext cx="32003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(_____________)</a:t>
            </a:r>
            <a:endParaRPr kumimoji="0" lang="ru-RU"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AB896D36-78E4-40C5-92C5-9B4A9179E675}"/>
              </a:ext>
            </a:extLst>
          </p:cNvPr>
          <p:cNvSpPr txBox="1"/>
          <p:nvPr/>
        </p:nvSpPr>
        <p:spPr>
          <a:xfrm>
            <a:off x="4948619" y="1404102"/>
            <a:ext cx="25102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dobe Garamond Pro Bold" panose="02020702060506020403" pitchFamily="18" charset="0"/>
                <a:ea typeface="+mn-ea"/>
                <a:cs typeface="+mn-cs"/>
              </a:rPr>
              <a:t>Excellent!</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3" name="Picture 12"/>
          <p:cNvPicPr>
            <a:picLocks noChangeAspect="1"/>
          </p:cNvPicPr>
          <p:nvPr/>
        </p:nvPicPr>
        <p:blipFill>
          <a:blip r:embed="rId4">
            <a:clrChange>
              <a:clrFrom>
                <a:srgbClr val="F6F6F6"/>
              </a:clrFrom>
              <a:clrTo>
                <a:srgbClr val="F6F6F6">
                  <a:alpha val="0"/>
                </a:srgbClr>
              </a:clrTo>
            </a:clrChange>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025644">
            <a:off x="5586104" y="4270256"/>
            <a:ext cx="1013529" cy="2598979"/>
          </a:xfrm>
          <a:prstGeom prst="rect">
            <a:avLst/>
          </a:prstGeom>
        </p:spPr>
      </p:pic>
    </p:spTree>
    <p:extLst>
      <p:ext uri="{BB962C8B-B14F-4D97-AF65-F5344CB8AC3E}">
        <p14:creationId xmlns:p14="http://schemas.microsoft.com/office/powerpoint/2010/main" val="2602666465"/>
      </p:ext>
    </p:extLst>
  </p:cSld>
  <p:clrMapOvr>
    <a:masterClrMapping/>
  </p:clrMapOvr>
  <p:transition spd="slow">
    <p:fade/>
    <p:sndAc>
      <p:stSnd>
        <p:snd r:embed="rId2" name="breeze.wav"/>
      </p:stSnd>
    </p:sndAc>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85185E-6 L -0.10052 0.45324 " pathEditMode="relative" rAng="0" ptsTypes="AA">
                                      <p:cBhvr>
                                        <p:cTn id="6" dur="2000" fill="hold"/>
                                        <p:tgtEl>
                                          <p:spTgt spid="9">
                                            <p:txEl>
                                              <p:pRg st="0" end="0"/>
                                            </p:txEl>
                                          </p:spTgt>
                                        </p:tgtEl>
                                        <p:attrNameLst>
                                          <p:attrName>ppt_x</p:attrName>
                                          <p:attrName>ppt_y</p:attrName>
                                        </p:attrNameLst>
                                      </p:cBhvr>
                                      <p:rCtr x="-5026" y="22662"/>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xEl>
                                              <p:pRg st="0" end="0"/>
                                            </p:txEl>
                                          </p:spTgt>
                                        </p:tgtEl>
                                      </p:cBhvr>
                                    </p:animEffect>
                                    <p:set>
                                      <p:cBhvr>
                                        <p:cTn id="17"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вал 6">
            <a:extLst>
              <a:ext uri="{FF2B5EF4-FFF2-40B4-BE49-F238E27FC236}">
                <a16:creationId xmlns:a16="http://schemas.microsoft.com/office/drawing/2014/main" xmlns="" id="{3234ACB9-4508-4DD7-8BE3-927CC973BB16}"/>
              </a:ext>
            </a:extLst>
          </p:cNvPr>
          <p:cNvSpPr/>
          <p:nvPr/>
        </p:nvSpPr>
        <p:spPr>
          <a:xfrm>
            <a:off x="6165434" y="2902527"/>
            <a:ext cx="2542309" cy="1530928"/>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Овал 7">
            <a:extLst>
              <a:ext uri="{FF2B5EF4-FFF2-40B4-BE49-F238E27FC236}">
                <a16:creationId xmlns:a16="http://schemas.microsoft.com/office/drawing/2014/main" xmlns="" id="{A50CEA3A-EC10-484E-82D4-C78AAC9D771F}"/>
              </a:ext>
            </a:extLst>
          </p:cNvPr>
          <p:cNvSpPr/>
          <p:nvPr/>
        </p:nvSpPr>
        <p:spPr>
          <a:xfrm flipH="1">
            <a:off x="3530401" y="2800025"/>
            <a:ext cx="2542309" cy="1530928"/>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8B553096-C4C6-4EDA-92CA-E4E2E1D1EEDB}"/>
              </a:ext>
            </a:extLst>
          </p:cNvPr>
          <p:cNvSpPr txBox="1"/>
          <p:nvPr/>
        </p:nvSpPr>
        <p:spPr>
          <a:xfrm>
            <a:off x="3936652" y="3228433"/>
            <a:ext cx="24245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F0000"/>
                </a:solidFill>
                <a:effectLst/>
                <a:uLnTx/>
                <a:uFillTx/>
                <a:latin typeface="Adobe Garamond Pro Bold" panose="02020702060506020403" pitchFamily="18" charset="0"/>
                <a:ea typeface="+mn-ea"/>
                <a:cs typeface="+mn-cs"/>
              </a:rPr>
              <a:t>queen</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3893A31D-4D35-46AD-B18E-119CC82B819A}"/>
              </a:ext>
            </a:extLst>
          </p:cNvPr>
          <p:cNvSpPr txBox="1"/>
          <p:nvPr/>
        </p:nvSpPr>
        <p:spPr>
          <a:xfrm>
            <a:off x="6557025" y="3306366"/>
            <a:ext cx="22385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F0000"/>
                </a:solidFill>
                <a:effectLst/>
                <a:uLnTx/>
                <a:uFillTx/>
                <a:latin typeface="Adobe Garamond Pro Bold" panose="02020702060506020403" pitchFamily="18" charset="0"/>
                <a:ea typeface="+mn-ea"/>
                <a:cs typeface="+mn-cs"/>
              </a:rPr>
              <a:t>question</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76124F41-E68E-4688-AE0B-88236D628C6C}"/>
              </a:ext>
            </a:extLst>
          </p:cNvPr>
          <p:cNvSpPr txBox="1"/>
          <p:nvPr/>
        </p:nvSpPr>
        <p:spPr>
          <a:xfrm>
            <a:off x="5002909" y="6287152"/>
            <a:ext cx="31082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(_____________)</a:t>
            </a:r>
            <a:endParaRPr kumimoji="0" lang="ru-RU"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AB896D36-78E4-40C5-92C5-9B4A9179E675}"/>
              </a:ext>
            </a:extLst>
          </p:cNvPr>
          <p:cNvSpPr txBox="1"/>
          <p:nvPr/>
        </p:nvSpPr>
        <p:spPr>
          <a:xfrm>
            <a:off x="4974875" y="1358499"/>
            <a:ext cx="26538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dobe Garamond Pro Bold" panose="02020702060506020403" pitchFamily="18" charset="0"/>
                <a:ea typeface="+mn-ea"/>
                <a:cs typeface="+mn-cs"/>
              </a:rPr>
              <a:t>Excellent!</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3" name="Picture 2" descr="Free Queen Images Cartoon, Download Free Queen Images Cartoon png images,  Free ClipArts on Clipart Library"/>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3848" y="4303139"/>
            <a:ext cx="1558292" cy="214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602516"/>
      </p:ext>
    </p:extLst>
  </p:cSld>
  <p:clrMapOvr>
    <a:masterClrMapping/>
  </p:clrMapOvr>
  <p:transition spd="slow">
    <p:fade/>
    <p:sndAc>
      <p:stSnd>
        <p:snd r:embed="rId2" name="breeze.wav"/>
      </p:stSnd>
    </p:sndAc>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112E-17 0 L 0.17135 0.42153 " pathEditMode="relative" rAng="0" ptsTypes="AA">
                                      <p:cBhvr>
                                        <p:cTn id="6" dur="2000" fill="hold"/>
                                        <p:tgtEl>
                                          <p:spTgt spid="9">
                                            <p:txEl>
                                              <p:pRg st="0" end="0"/>
                                            </p:txEl>
                                          </p:spTgt>
                                        </p:tgtEl>
                                        <p:attrNameLst>
                                          <p:attrName>ppt_x</p:attrName>
                                          <p:attrName>ppt_y</p:attrName>
                                        </p:attrNameLst>
                                      </p:cBhvr>
                                      <p:rCtr x="8568" y="21065"/>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xEl>
                                              <p:pRg st="0" end="0"/>
                                            </p:txEl>
                                          </p:spTgt>
                                        </p:tgtEl>
                                      </p:cBhvr>
                                    </p:animEffect>
                                    <p:set>
                                      <p:cBhvr>
                                        <p:cTn id="17"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вал 6">
            <a:extLst>
              <a:ext uri="{FF2B5EF4-FFF2-40B4-BE49-F238E27FC236}">
                <a16:creationId xmlns:a16="http://schemas.microsoft.com/office/drawing/2014/main" xmlns="" id="{3234ACB9-4508-4DD7-8BE3-927CC973BB16}"/>
              </a:ext>
            </a:extLst>
          </p:cNvPr>
          <p:cNvSpPr/>
          <p:nvPr/>
        </p:nvSpPr>
        <p:spPr>
          <a:xfrm>
            <a:off x="6165434" y="2902527"/>
            <a:ext cx="2542309" cy="1530928"/>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Овал 7">
            <a:extLst>
              <a:ext uri="{FF2B5EF4-FFF2-40B4-BE49-F238E27FC236}">
                <a16:creationId xmlns:a16="http://schemas.microsoft.com/office/drawing/2014/main" xmlns="" id="{A50CEA3A-EC10-484E-82D4-C78AAC9D771F}"/>
              </a:ext>
            </a:extLst>
          </p:cNvPr>
          <p:cNvSpPr/>
          <p:nvPr/>
        </p:nvSpPr>
        <p:spPr>
          <a:xfrm flipH="1">
            <a:off x="3530401" y="2800025"/>
            <a:ext cx="2542309" cy="1530928"/>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8B553096-C4C6-4EDA-92CA-E4E2E1D1EEDB}"/>
              </a:ext>
            </a:extLst>
          </p:cNvPr>
          <p:cNvSpPr txBox="1"/>
          <p:nvPr/>
        </p:nvSpPr>
        <p:spPr>
          <a:xfrm>
            <a:off x="3530402" y="3211546"/>
            <a:ext cx="22336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smtClean="0">
                <a:solidFill>
                  <a:srgbClr val="FF0000"/>
                </a:solidFill>
                <a:latin typeface="Adobe Garamond Pro Bold" panose="02020702060506020403" pitchFamily="18" charset="0"/>
              </a:rPr>
              <a:t>pen</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3893A31D-4D35-46AD-B18E-119CC82B819A}"/>
              </a:ext>
            </a:extLst>
          </p:cNvPr>
          <p:cNvSpPr txBox="1"/>
          <p:nvPr/>
        </p:nvSpPr>
        <p:spPr>
          <a:xfrm>
            <a:off x="6165435" y="3229890"/>
            <a:ext cx="23166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F0000"/>
                </a:solidFill>
                <a:effectLst/>
                <a:uLnTx/>
                <a:uFillTx/>
                <a:latin typeface="Adobe Garamond Pro Bold" panose="02020702060506020403" pitchFamily="18" charset="0"/>
                <a:ea typeface="+mn-ea"/>
                <a:cs typeface="+mn-cs"/>
              </a:rPr>
              <a:t>penguin</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76124F41-E68E-4688-AE0B-88236D628C6C}"/>
              </a:ext>
            </a:extLst>
          </p:cNvPr>
          <p:cNvSpPr txBox="1"/>
          <p:nvPr/>
        </p:nvSpPr>
        <p:spPr>
          <a:xfrm>
            <a:off x="5002909" y="6287152"/>
            <a:ext cx="31082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(_____________)</a:t>
            </a:r>
            <a:endParaRPr kumimoji="0" lang="ru-RU"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AB896D36-78E4-40C5-92C5-9B4A9179E675}"/>
              </a:ext>
            </a:extLst>
          </p:cNvPr>
          <p:cNvSpPr txBox="1"/>
          <p:nvPr/>
        </p:nvSpPr>
        <p:spPr>
          <a:xfrm>
            <a:off x="4974875" y="1358499"/>
            <a:ext cx="22422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dobe Garamond Pro Bold" panose="02020702060506020403" pitchFamily="18" charset="0"/>
                <a:ea typeface="+mn-ea"/>
                <a:cs typeface="+mn-cs"/>
              </a:rPr>
              <a:t>Excellent!</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3" name="Picture 12"/>
          <p:cNvPicPr>
            <a:picLocks noChangeAspect="1"/>
          </p:cNvPicPr>
          <p:nvPr/>
        </p:nvPicPr>
        <p:blipFill>
          <a:blip r:embed="rId4">
            <a:clrChange>
              <a:clrFrom>
                <a:srgbClr val="F6F6F6"/>
              </a:clrFrom>
              <a:clrTo>
                <a:srgbClr val="F6F6F6">
                  <a:alpha val="0"/>
                </a:srgbClr>
              </a:clrTo>
            </a:clrChange>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025644">
            <a:off x="5586104" y="4270256"/>
            <a:ext cx="1013529" cy="2598979"/>
          </a:xfrm>
          <a:prstGeom prst="rect">
            <a:avLst/>
          </a:prstGeom>
        </p:spPr>
      </p:pic>
    </p:spTree>
    <p:extLst>
      <p:ext uri="{BB962C8B-B14F-4D97-AF65-F5344CB8AC3E}">
        <p14:creationId xmlns:p14="http://schemas.microsoft.com/office/powerpoint/2010/main" val="3189426823"/>
      </p:ext>
    </p:extLst>
  </p:cSld>
  <p:clrMapOvr>
    <a:masterClrMapping/>
  </p:clrMapOvr>
  <p:transition spd="slow">
    <p:fade/>
    <p:sndAc>
      <p:stSnd>
        <p:snd r:embed="rId2" name="breeze.wav"/>
      </p:stSnd>
    </p:sndAc>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4.44444E-6 L 0.13958 0.42153 " pathEditMode="relative" rAng="0" ptsTypes="AA">
                                      <p:cBhvr>
                                        <p:cTn id="6" dur="2000" fill="hold"/>
                                        <p:tgtEl>
                                          <p:spTgt spid="9">
                                            <p:txEl>
                                              <p:pRg st="0" end="0"/>
                                            </p:txEl>
                                          </p:spTgt>
                                        </p:tgtEl>
                                        <p:attrNameLst>
                                          <p:attrName>ppt_x</p:attrName>
                                          <p:attrName>ppt_y</p:attrName>
                                        </p:attrNameLst>
                                      </p:cBhvr>
                                      <p:rCtr x="6979" y="21065"/>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xEl>
                                              <p:pRg st="0" end="0"/>
                                            </p:txEl>
                                          </p:spTgt>
                                        </p:tgtEl>
                                      </p:cBhvr>
                                    </p:animEffect>
                                    <p:set>
                                      <p:cBhvr>
                                        <p:cTn id="17"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671148" y="1239320"/>
            <a:ext cx="7141417"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srgbClr val="7030A0"/>
                </a:solidFill>
                <a:effectLst/>
                <a:uLnTx/>
                <a:uFillTx/>
                <a:latin typeface="Comic Sans MS" panose="030F0702030302020204" pitchFamily="66" charset="0"/>
                <a:ea typeface="+mn-ea"/>
                <a:cs typeface="+mn-cs"/>
              </a:rPr>
              <a:t>Unit 2: Shapes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srgbClr val="7030A0"/>
                </a:solidFill>
                <a:effectLst/>
                <a:uLnTx/>
                <a:uFillTx/>
                <a:latin typeface="Comic Sans MS" panose="030F0702030302020204" pitchFamily="66" charset="0"/>
                <a:ea typeface="+mn-ea"/>
                <a:cs typeface="+mn-cs"/>
              </a:rPr>
              <a:t>Lesson 2</a:t>
            </a:r>
            <a:endParaRPr kumimoji="0" lang="en-US" sz="6600" b="1"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p:txBody>
      </p:sp>
      <p:pic>
        <p:nvPicPr>
          <p:cNvPr id="9220" name="Picture 4" descr="HUSH"/>
          <p:cNvPicPr>
            <a:picLocks noChangeAspect="1" noChangeArrowheads="1" noCrop="1"/>
          </p:cNvPicPr>
          <p:nvPr/>
        </p:nvPicPr>
        <p:blipFill>
          <a:blip r:embed="rId4">
            <a:clrChange>
              <a:clrFrom>
                <a:srgbClr val="E6E6E6"/>
              </a:clrFrom>
              <a:clrTo>
                <a:srgbClr val="E6E6E6">
                  <a:alpha val="0"/>
                </a:srgbClr>
              </a:clrTo>
            </a:clrChange>
            <a:extLst>
              <a:ext uri="{28A0092B-C50C-407E-A947-70E740481C1C}">
                <a14:useLocalDpi xmlns:a14="http://schemas.microsoft.com/office/drawing/2010/main" val="0"/>
              </a:ext>
            </a:extLst>
          </a:blip>
          <a:srcRect/>
          <a:stretch>
            <a:fillRect/>
          </a:stretch>
        </p:blipFill>
        <p:spPr bwMode="auto">
          <a:xfrm>
            <a:off x="8385175" y="2988509"/>
            <a:ext cx="3119158" cy="31191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USH"/>
          <p:cNvPicPr>
            <a:picLocks noChangeAspect="1" noChangeArrowheads="1" noCrop="1"/>
          </p:cNvPicPr>
          <p:nvPr/>
        </p:nvPicPr>
        <p:blipFill>
          <a:blip r:embed="rId4">
            <a:clrChange>
              <a:clrFrom>
                <a:srgbClr val="E6E6E6"/>
              </a:clrFrom>
              <a:clrTo>
                <a:srgbClr val="E6E6E6">
                  <a:alpha val="0"/>
                </a:srgbClr>
              </a:clrTo>
            </a:clrChange>
            <a:extLst>
              <a:ext uri="{28A0092B-C50C-407E-A947-70E740481C1C}">
                <a14:useLocalDpi xmlns:a14="http://schemas.microsoft.com/office/drawing/2010/main" val="0"/>
              </a:ext>
            </a:extLst>
          </a:blip>
          <a:srcRect/>
          <a:stretch>
            <a:fillRect/>
          </a:stretch>
        </p:blipFill>
        <p:spPr bwMode="auto">
          <a:xfrm>
            <a:off x="1875518" y="3362978"/>
            <a:ext cx="3119158" cy="311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771404"/>
      </p:ext>
    </p:extLst>
  </p:cSld>
  <p:clrMapOvr>
    <a:masterClrMapping/>
  </p:clrMapOvr>
  <p:transition spd="slow">
    <p:fade/>
    <p:sndAc>
      <p:stSnd>
        <p:snd r:embed="rId2" name="breez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endCondLst>
                                    <p:cond evt="onNext" delay="0">
                                      <p:tgtEl>
                                        <p:sldTgt/>
                                      </p:tgtEl>
                                    </p:cond>
                                  </p:endCondLst>
                                  <p:childTnLst>
                                    <p:animClr clrSpc="rgb" dir="cw">
                                      <p:cBhvr override="childStyle">
                                        <p:cTn id="6" dur="500" fill="hold"/>
                                        <p:tgtEl>
                                          <p:spTgt spid="4">
                                            <p:txEl>
                                              <p:pRg st="0" end="0"/>
                                            </p:txEl>
                                          </p:spTgt>
                                        </p:tgtEl>
                                        <p:attrNameLst>
                                          <p:attrName>style.color</p:attrName>
                                        </p:attrNameLst>
                                      </p:cBhvr>
                                      <p:to>
                                        <a:schemeClr val="accent2"/>
                                      </p:to>
                                    </p:animClr>
                                    <p:animClr clrSpc="rgb" dir="cw">
                                      <p:cBhvr>
                                        <p:cTn id="7" dur="500" fill="hold"/>
                                        <p:tgtEl>
                                          <p:spTgt spid="4">
                                            <p:txEl>
                                              <p:pRg st="0" end="0"/>
                                            </p:txEl>
                                          </p:spTgt>
                                        </p:tgtEl>
                                        <p:attrNameLst>
                                          <p:attrName>fillcolor</p:attrName>
                                        </p:attrNameLst>
                                      </p:cBhvr>
                                      <p:to>
                                        <a:schemeClr val="accent2"/>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9" presetClass="emph" presetSubtype="0" repeatCount="indefinite" fill="hold" nodeType="withEffect">
                                  <p:stCondLst>
                                    <p:cond delay="0"/>
                                  </p:stCondLst>
                                  <p:endCondLst>
                                    <p:cond evt="onNext" delay="0">
                                      <p:tgtEl>
                                        <p:sldTgt/>
                                      </p:tgtEl>
                                    </p:cond>
                                  </p:endCondLst>
                                  <p:childTnLst>
                                    <p:animClr clrSpc="rgb" dir="cw">
                                      <p:cBhvr override="childStyle">
                                        <p:cTn id="11" dur="500" fill="hold"/>
                                        <p:tgtEl>
                                          <p:spTgt spid="4">
                                            <p:txEl>
                                              <p:pRg st="1" end="1"/>
                                            </p:txEl>
                                          </p:spTgt>
                                        </p:tgtEl>
                                        <p:attrNameLst>
                                          <p:attrName>style.color</p:attrName>
                                        </p:attrNameLst>
                                      </p:cBhvr>
                                      <p:to>
                                        <a:schemeClr val="accent2"/>
                                      </p:to>
                                    </p:animClr>
                                    <p:animClr clrSpc="rgb" dir="cw">
                                      <p:cBhvr>
                                        <p:cTn id="12" dur="500" fill="hold"/>
                                        <p:tgtEl>
                                          <p:spTgt spid="4">
                                            <p:txEl>
                                              <p:pRg st="1" end="1"/>
                                            </p:txEl>
                                          </p:spTgt>
                                        </p:tgtEl>
                                        <p:attrNameLst>
                                          <p:attrName>fillcolor</p:attrName>
                                        </p:attrNameLst>
                                      </p:cBhvr>
                                      <p:to>
                                        <a:schemeClr val="accent2"/>
                                      </p:to>
                                    </p:animClr>
                                    <p:set>
                                      <p:cBhvr>
                                        <p:cTn id="13" dur="500" fill="hold"/>
                                        <p:tgtEl>
                                          <p:spTgt spid="4">
                                            <p:txEl>
                                              <p:pRg st="1" end="1"/>
                                            </p:txEl>
                                          </p:spTgt>
                                        </p:tgtEl>
                                        <p:attrNameLst>
                                          <p:attrName>fill.type</p:attrName>
                                        </p:attrNameLst>
                                      </p:cBhvr>
                                      <p:to>
                                        <p:strVal val="solid"/>
                                      </p:to>
                                    </p:set>
                                    <p:set>
                                      <p:cBhvr>
                                        <p:cTn id="14" dur="500" fill="hold"/>
                                        <p:tgtEl>
                                          <p:spTgt spid="4">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вал 6">
            <a:extLst>
              <a:ext uri="{FF2B5EF4-FFF2-40B4-BE49-F238E27FC236}">
                <a16:creationId xmlns:a16="http://schemas.microsoft.com/office/drawing/2014/main" xmlns="" id="{3234ACB9-4508-4DD7-8BE3-927CC973BB16}"/>
              </a:ext>
            </a:extLst>
          </p:cNvPr>
          <p:cNvSpPr/>
          <p:nvPr/>
        </p:nvSpPr>
        <p:spPr>
          <a:xfrm>
            <a:off x="6349996" y="2732926"/>
            <a:ext cx="2542309" cy="1530928"/>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Овал 7">
            <a:extLst>
              <a:ext uri="{FF2B5EF4-FFF2-40B4-BE49-F238E27FC236}">
                <a16:creationId xmlns:a16="http://schemas.microsoft.com/office/drawing/2014/main" xmlns="" id="{A50CEA3A-EC10-484E-82D4-C78AAC9D771F}"/>
              </a:ext>
            </a:extLst>
          </p:cNvPr>
          <p:cNvSpPr/>
          <p:nvPr/>
        </p:nvSpPr>
        <p:spPr>
          <a:xfrm flipH="1">
            <a:off x="3499059" y="2760164"/>
            <a:ext cx="2542309" cy="1530928"/>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8B553096-C4C6-4EDA-92CA-E4E2E1D1EEDB}"/>
              </a:ext>
            </a:extLst>
          </p:cNvPr>
          <p:cNvSpPr txBox="1"/>
          <p:nvPr/>
        </p:nvSpPr>
        <p:spPr>
          <a:xfrm>
            <a:off x="6715042" y="3107540"/>
            <a:ext cx="24118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F0000"/>
                </a:solidFill>
                <a:effectLst/>
                <a:uLnTx/>
                <a:uFillTx/>
                <a:latin typeface="Adobe Garamond Pro Bold" panose="02020702060506020403" pitchFamily="18" charset="0"/>
                <a:ea typeface="+mn-ea"/>
                <a:cs typeface="+mn-cs"/>
              </a:rPr>
              <a:t>Letter Pp</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3893A31D-4D35-46AD-B18E-119CC82B819A}"/>
              </a:ext>
            </a:extLst>
          </p:cNvPr>
          <p:cNvSpPr txBox="1"/>
          <p:nvPr/>
        </p:nvSpPr>
        <p:spPr>
          <a:xfrm>
            <a:off x="3729482" y="3215159"/>
            <a:ext cx="23858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F0000"/>
                </a:solidFill>
                <a:effectLst/>
                <a:uLnTx/>
                <a:uFillTx/>
                <a:latin typeface="Adobe Garamond Pro Bold" panose="02020702060506020403" pitchFamily="18" charset="0"/>
                <a:ea typeface="+mn-ea"/>
                <a:cs typeface="+mn-cs"/>
              </a:rPr>
              <a:t>Letter </a:t>
            </a:r>
            <a:r>
              <a:rPr kumimoji="0" lang="en-US" sz="4000" b="0" i="0" u="none" strike="noStrike" kern="1200" cap="none" spc="0" normalizeH="0" baseline="0" noProof="0" dirty="0" err="1" smtClean="0">
                <a:ln>
                  <a:noFill/>
                </a:ln>
                <a:solidFill>
                  <a:srgbClr val="FF0000"/>
                </a:solidFill>
                <a:effectLst/>
                <a:uLnTx/>
                <a:uFillTx/>
                <a:latin typeface="Adobe Garamond Pro Bold" panose="02020702060506020403" pitchFamily="18" charset="0"/>
                <a:ea typeface="+mn-ea"/>
                <a:cs typeface="+mn-cs"/>
              </a:rPr>
              <a:t>Qq</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76124F41-E68E-4688-AE0B-88236D628C6C}"/>
              </a:ext>
            </a:extLst>
          </p:cNvPr>
          <p:cNvSpPr txBox="1"/>
          <p:nvPr/>
        </p:nvSpPr>
        <p:spPr>
          <a:xfrm>
            <a:off x="4824845" y="6319260"/>
            <a:ext cx="32003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(_____________)</a:t>
            </a:r>
            <a:endParaRPr kumimoji="0" lang="ru-RU"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AB896D36-78E4-40C5-92C5-9B4A9179E675}"/>
              </a:ext>
            </a:extLst>
          </p:cNvPr>
          <p:cNvSpPr txBox="1"/>
          <p:nvPr/>
        </p:nvSpPr>
        <p:spPr>
          <a:xfrm>
            <a:off x="4948618" y="1404102"/>
            <a:ext cx="26409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dobe Garamond Pro Bold" panose="02020702060506020403" pitchFamily="18" charset="0"/>
                <a:ea typeface="+mn-ea"/>
                <a:cs typeface="+mn-cs"/>
              </a:rPr>
              <a:t>Excellent!</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3" name="Picture 12"/>
          <p:cNvPicPr>
            <a:picLocks noChangeAspect="1"/>
          </p:cNvPicPr>
          <p:nvPr/>
        </p:nvPicPr>
        <p:blipFill>
          <a:blip r:embed="rId4">
            <a:clrChange>
              <a:clrFrom>
                <a:srgbClr val="F6F6F6"/>
              </a:clrFrom>
              <a:clrTo>
                <a:srgbClr val="F6F6F6">
                  <a:alpha val="0"/>
                </a:srgbClr>
              </a:clrTo>
            </a:clrChange>
          </a:blip>
          <a:stretch>
            <a:fillRect/>
          </a:stretch>
        </p:blipFill>
        <p:spPr>
          <a:xfrm>
            <a:off x="4989118" y="4140156"/>
            <a:ext cx="2975461" cy="2125329"/>
          </a:xfrm>
          <a:prstGeom prst="rect">
            <a:avLst/>
          </a:prstGeom>
        </p:spPr>
      </p:pic>
    </p:spTree>
    <p:extLst>
      <p:ext uri="{BB962C8B-B14F-4D97-AF65-F5344CB8AC3E}">
        <p14:creationId xmlns:p14="http://schemas.microsoft.com/office/powerpoint/2010/main" val="1132472960"/>
      </p:ext>
    </p:extLst>
  </p:cSld>
  <p:clrMapOvr>
    <a:masterClrMapping/>
  </p:clrMapOvr>
  <p:transition spd="slow">
    <p:fade/>
    <p:sndAc>
      <p:stSnd>
        <p:snd r:embed="rId2" name="breeze.wav"/>
      </p:stSnd>
    </p:sndAc>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1.85185E-6 L -0.08477 0.45116 " pathEditMode="relative" rAng="0" ptsTypes="AA">
                                      <p:cBhvr>
                                        <p:cTn id="6" dur="2000" fill="hold"/>
                                        <p:tgtEl>
                                          <p:spTgt spid="9">
                                            <p:txEl>
                                              <p:pRg st="0" end="0"/>
                                            </p:txEl>
                                          </p:spTgt>
                                        </p:tgtEl>
                                        <p:attrNameLst>
                                          <p:attrName>ppt_x</p:attrName>
                                          <p:attrName>ppt_y</p:attrName>
                                        </p:attrNameLst>
                                      </p:cBhvr>
                                      <p:rCtr x="-4245" y="22546"/>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xEl>
                                              <p:pRg st="0" end="0"/>
                                            </p:txEl>
                                          </p:spTgt>
                                        </p:tgtEl>
                                      </p:cBhvr>
                                    </p:animEffect>
                                    <p:set>
                                      <p:cBhvr>
                                        <p:cTn id="17"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CD52430C-5C71-4A3E-A480-727ABAEF0922}"/>
              </a:ext>
            </a:extLst>
          </p:cNvPr>
          <p:cNvSpPr/>
          <p:nvPr/>
        </p:nvSpPr>
        <p:spPr>
          <a:xfrm>
            <a:off x="4922431" y="4190040"/>
            <a:ext cx="2294625" cy="212922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Овал 6">
            <a:extLst>
              <a:ext uri="{FF2B5EF4-FFF2-40B4-BE49-F238E27FC236}">
                <a16:creationId xmlns:a16="http://schemas.microsoft.com/office/drawing/2014/main" xmlns="" id="{3234ACB9-4508-4DD7-8BE3-927CC973BB16}"/>
              </a:ext>
            </a:extLst>
          </p:cNvPr>
          <p:cNvSpPr/>
          <p:nvPr/>
        </p:nvSpPr>
        <p:spPr>
          <a:xfrm>
            <a:off x="6349996" y="2732926"/>
            <a:ext cx="2542309" cy="1530928"/>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Овал 7">
            <a:extLst>
              <a:ext uri="{FF2B5EF4-FFF2-40B4-BE49-F238E27FC236}">
                <a16:creationId xmlns:a16="http://schemas.microsoft.com/office/drawing/2014/main" xmlns="" id="{A50CEA3A-EC10-484E-82D4-C78AAC9D771F}"/>
              </a:ext>
            </a:extLst>
          </p:cNvPr>
          <p:cNvSpPr/>
          <p:nvPr/>
        </p:nvSpPr>
        <p:spPr>
          <a:xfrm flipH="1">
            <a:off x="3499059" y="2760164"/>
            <a:ext cx="2542309" cy="1530928"/>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8B553096-C4C6-4EDA-92CA-E4E2E1D1EEDB}"/>
              </a:ext>
            </a:extLst>
          </p:cNvPr>
          <p:cNvSpPr txBox="1"/>
          <p:nvPr/>
        </p:nvSpPr>
        <p:spPr>
          <a:xfrm>
            <a:off x="6679139" y="3171685"/>
            <a:ext cx="22131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dobe Garamond Pro Bold" panose="02020702060506020403" pitchFamily="18" charset="0"/>
                <a:ea typeface="+mn-ea"/>
                <a:cs typeface="+mn-cs"/>
              </a:rPr>
              <a:t>penguin</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3893A31D-4D35-46AD-B18E-119CC82B819A}"/>
              </a:ext>
            </a:extLst>
          </p:cNvPr>
          <p:cNvSpPr txBox="1"/>
          <p:nvPr/>
        </p:nvSpPr>
        <p:spPr>
          <a:xfrm>
            <a:off x="3959904" y="3144447"/>
            <a:ext cx="19250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F0000"/>
                </a:solidFill>
                <a:effectLst/>
                <a:uLnTx/>
                <a:uFillTx/>
                <a:latin typeface="Adobe Garamond Pro Bold" panose="02020702060506020403" pitchFamily="18" charset="0"/>
                <a:ea typeface="+mn-ea"/>
                <a:cs typeface="+mn-cs"/>
              </a:rPr>
              <a:t>queen</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76124F41-E68E-4688-AE0B-88236D628C6C}"/>
              </a:ext>
            </a:extLst>
          </p:cNvPr>
          <p:cNvSpPr txBox="1"/>
          <p:nvPr/>
        </p:nvSpPr>
        <p:spPr>
          <a:xfrm>
            <a:off x="4824845" y="6319260"/>
            <a:ext cx="32003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(_____________)</a:t>
            </a:r>
            <a:endParaRPr kumimoji="0" lang="ru-RU"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AB896D36-78E4-40C5-92C5-9B4A9179E675}"/>
              </a:ext>
            </a:extLst>
          </p:cNvPr>
          <p:cNvSpPr txBox="1"/>
          <p:nvPr/>
        </p:nvSpPr>
        <p:spPr>
          <a:xfrm>
            <a:off x="4948619" y="1404102"/>
            <a:ext cx="22422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dobe Garamond Pro Bold" panose="02020702060506020403" pitchFamily="18" charset="0"/>
                <a:ea typeface="+mn-ea"/>
                <a:cs typeface="+mn-cs"/>
              </a:rPr>
              <a:t>Excellent!</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109686"/>
      </p:ext>
    </p:extLst>
  </p:cSld>
  <p:clrMapOvr>
    <a:masterClrMapping/>
  </p:clrMapOvr>
  <p:transition spd="slow">
    <p:fade/>
    <p:sndAc>
      <p:stSnd>
        <p:snd r:embed="rId2" name="breeze.wav"/>
      </p:stSnd>
    </p:sndAc>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022E-16 1.85185E-6 L -0.11706 0.44722 " pathEditMode="relative" rAng="0" ptsTypes="AA">
                                      <p:cBhvr>
                                        <p:cTn id="6" dur="2000" fill="hold"/>
                                        <p:tgtEl>
                                          <p:spTgt spid="9">
                                            <p:txEl>
                                              <p:pRg st="0" end="0"/>
                                            </p:txEl>
                                          </p:spTgt>
                                        </p:tgtEl>
                                        <p:attrNameLst>
                                          <p:attrName>ppt_x</p:attrName>
                                          <p:attrName>ppt_y</p:attrName>
                                        </p:attrNameLst>
                                      </p:cBhvr>
                                      <p:rCtr x="-5859" y="22361"/>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xEl>
                                              <p:pRg st="0" end="0"/>
                                            </p:txEl>
                                          </p:spTgt>
                                        </p:tgtEl>
                                      </p:cBhvr>
                                    </p:animEffect>
                                    <p:set>
                                      <p:cBhvr>
                                        <p:cTn id="17"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вал 6">
            <a:extLst>
              <a:ext uri="{FF2B5EF4-FFF2-40B4-BE49-F238E27FC236}">
                <a16:creationId xmlns:a16="http://schemas.microsoft.com/office/drawing/2014/main" xmlns="" id="{3234ACB9-4508-4DD7-8BE3-927CC973BB16}"/>
              </a:ext>
            </a:extLst>
          </p:cNvPr>
          <p:cNvSpPr/>
          <p:nvPr/>
        </p:nvSpPr>
        <p:spPr>
          <a:xfrm>
            <a:off x="6349996" y="2732926"/>
            <a:ext cx="2542309" cy="1530928"/>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Овал 7">
            <a:extLst>
              <a:ext uri="{FF2B5EF4-FFF2-40B4-BE49-F238E27FC236}">
                <a16:creationId xmlns:a16="http://schemas.microsoft.com/office/drawing/2014/main" xmlns="" id="{A50CEA3A-EC10-484E-82D4-C78AAC9D771F}"/>
              </a:ext>
            </a:extLst>
          </p:cNvPr>
          <p:cNvSpPr/>
          <p:nvPr/>
        </p:nvSpPr>
        <p:spPr>
          <a:xfrm flipH="1">
            <a:off x="3499059" y="2760164"/>
            <a:ext cx="2542309" cy="1530928"/>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8B553096-C4C6-4EDA-92CA-E4E2E1D1EEDB}"/>
              </a:ext>
            </a:extLst>
          </p:cNvPr>
          <p:cNvSpPr txBox="1"/>
          <p:nvPr/>
        </p:nvSpPr>
        <p:spPr>
          <a:xfrm>
            <a:off x="6715042" y="3107540"/>
            <a:ext cx="24118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F0000"/>
                </a:solidFill>
                <a:effectLst/>
                <a:uLnTx/>
                <a:uFillTx/>
                <a:latin typeface="Adobe Garamond Pro Bold" panose="02020702060506020403" pitchFamily="18" charset="0"/>
                <a:ea typeface="+mn-ea"/>
                <a:cs typeface="+mn-cs"/>
              </a:rPr>
              <a:t>Letter </a:t>
            </a:r>
            <a:r>
              <a:rPr kumimoji="0" lang="en-US" sz="4000" b="0" i="0" u="none" strike="noStrike" kern="1200" cap="none" spc="0" normalizeH="0" baseline="0" noProof="0" dirty="0" err="1" smtClean="0">
                <a:ln>
                  <a:noFill/>
                </a:ln>
                <a:solidFill>
                  <a:srgbClr val="FF0000"/>
                </a:solidFill>
                <a:effectLst/>
                <a:uLnTx/>
                <a:uFillTx/>
                <a:latin typeface="Adobe Garamond Pro Bold" panose="02020702060506020403" pitchFamily="18" charset="0"/>
                <a:ea typeface="+mn-ea"/>
                <a:cs typeface="+mn-cs"/>
              </a:rPr>
              <a:t>Qq</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3893A31D-4D35-46AD-B18E-119CC82B819A}"/>
              </a:ext>
            </a:extLst>
          </p:cNvPr>
          <p:cNvSpPr txBox="1"/>
          <p:nvPr/>
        </p:nvSpPr>
        <p:spPr>
          <a:xfrm>
            <a:off x="3729482" y="3215159"/>
            <a:ext cx="23858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F0000"/>
                </a:solidFill>
                <a:effectLst/>
                <a:uLnTx/>
                <a:uFillTx/>
                <a:latin typeface="Adobe Garamond Pro Bold" panose="02020702060506020403" pitchFamily="18" charset="0"/>
                <a:ea typeface="+mn-ea"/>
                <a:cs typeface="+mn-cs"/>
              </a:rPr>
              <a:t>Letter Pp</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76124F41-E68E-4688-AE0B-88236D628C6C}"/>
              </a:ext>
            </a:extLst>
          </p:cNvPr>
          <p:cNvSpPr txBox="1"/>
          <p:nvPr/>
        </p:nvSpPr>
        <p:spPr>
          <a:xfrm>
            <a:off x="4824845" y="6319260"/>
            <a:ext cx="32003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(_____________)</a:t>
            </a:r>
            <a:endParaRPr kumimoji="0" lang="ru-RU"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AB896D36-78E4-40C5-92C5-9B4A9179E675}"/>
              </a:ext>
            </a:extLst>
          </p:cNvPr>
          <p:cNvSpPr txBox="1"/>
          <p:nvPr/>
        </p:nvSpPr>
        <p:spPr>
          <a:xfrm>
            <a:off x="4948619" y="1404102"/>
            <a:ext cx="22422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dobe Garamond Pro Bold" panose="02020702060506020403" pitchFamily="18" charset="0"/>
                <a:ea typeface="+mn-ea"/>
                <a:cs typeface="+mn-cs"/>
              </a:rPr>
              <a:t>Excellent!</a:t>
            </a:r>
            <a:endPar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Rounded Rectangle 12"/>
          <p:cNvSpPr/>
          <p:nvPr/>
        </p:nvSpPr>
        <p:spPr>
          <a:xfrm>
            <a:off x="4547322" y="5156562"/>
            <a:ext cx="3605348" cy="862149"/>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What’s your name?</a:t>
            </a:r>
            <a:endParaRPr lang="en-US" sz="3200" b="1" dirty="0"/>
          </a:p>
        </p:txBody>
      </p:sp>
    </p:spTree>
    <p:extLst>
      <p:ext uri="{BB962C8B-B14F-4D97-AF65-F5344CB8AC3E}">
        <p14:creationId xmlns:p14="http://schemas.microsoft.com/office/powerpoint/2010/main" val="4125389294"/>
      </p:ext>
    </p:extLst>
  </p:cSld>
  <p:clrMapOvr>
    <a:masterClrMapping/>
  </p:clrMapOvr>
  <p:transition spd="slow">
    <p:fade/>
    <p:sndAc>
      <p:stSnd>
        <p:snd r:embed="rId2" name="breeze.wav"/>
      </p:stSnd>
    </p:sndAc>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1.85185E-6 L -0.08477 0.45116 " pathEditMode="relative" rAng="0" ptsTypes="AA">
                                      <p:cBhvr>
                                        <p:cTn id="6" dur="2000" fill="hold"/>
                                        <p:tgtEl>
                                          <p:spTgt spid="9">
                                            <p:txEl>
                                              <p:pRg st="0" end="0"/>
                                            </p:txEl>
                                          </p:spTgt>
                                        </p:tgtEl>
                                        <p:attrNameLst>
                                          <p:attrName>ppt_x</p:attrName>
                                          <p:attrName>ppt_y</p:attrName>
                                        </p:attrNameLst>
                                      </p:cBhvr>
                                      <p:rCtr x="-4245" y="22546"/>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xEl>
                                              <p:pRg st="0" end="0"/>
                                            </p:txEl>
                                          </p:spTgt>
                                        </p:tgtEl>
                                      </p:cBhvr>
                                    </p:animEffect>
                                    <p:set>
                                      <p:cBhvr>
                                        <p:cTn id="17"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5838" y="-19050"/>
            <a:ext cx="76200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84464"/>
            <a:ext cx="12192000"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3458450"/>
      </p:ext>
    </p:extLst>
  </p:cSld>
  <p:clrMapOvr>
    <a:masterClrMapping/>
  </p:clrMapOvr>
  <p:transition spd="slow">
    <p:fade/>
    <p:sndAc>
      <p:stSnd>
        <p:snd r:embed="rId2" name="breeze.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596649" y="1936012"/>
            <a:ext cx="5133703" cy="1107996"/>
          </a:xfrm>
          <a:prstGeom prst="rect">
            <a:avLst/>
          </a:prstGeom>
          <a:noFill/>
        </p:spPr>
        <p:txBody>
          <a:bodyPr wrap="square" rtlCol="0">
            <a:spAutoFit/>
          </a:bodyPr>
          <a:lstStyle/>
          <a:p>
            <a:pPr lvl="0" algn="ctr">
              <a:defRPr/>
            </a:pPr>
            <a:r>
              <a:rPr lang="en-US" sz="6600" b="1" dirty="0" smtClean="0">
                <a:solidFill>
                  <a:srgbClr val="FFC000"/>
                </a:solidFill>
                <a:latin typeface="Comic Sans MS" panose="030F0702030302020204" pitchFamily="66" charset="0"/>
              </a:rPr>
              <a:t>Letter Pp</a:t>
            </a:r>
            <a:endParaRPr lang="en-US" sz="3200" dirty="0"/>
          </a:p>
        </p:txBody>
      </p:sp>
    </p:spTree>
    <p:extLst>
      <p:ext uri="{BB962C8B-B14F-4D97-AF65-F5344CB8AC3E}">
        <p14:creationId xmlns:p14="http://schemas.microsoft.com/office/powerpoint/2010/main" val="441617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15288" y="1856369"/>
            <a:ext cx="9000307" cy="2215991"/>
          </a:xfrm>
          <a:prstGeom prst="rect">
            <a:avLst/>
          </a:prstGeom>
          <a:noFill/>
        </p:spPr>
        <p:txBody>
          <a:bodyPr wrap="square" rtlCol="0">
            <a:spAutoFit/>
          </a:bodyPr>
          <a:lstStyle/>
          <a:p>
            <a:r>
              <a:rPr lang="en-US" sz="5400" dirty="0" smtClean="0"/>
              <a:t>Letter </a:t>
            </a:r>
            <a:r>
              <a:rPr lang="en-US" sz="13800" dirty="0" smtClean="0">
                <a:solidFill>
                  <a:srgbClr val="FF0000"/>
                </a:solidFill>
              </a:rPr>
              <a:t>P</a:t>
            </a:r>
            <a:r>
              <a:rPr lang="en-US" sz="5400" dirty="0" smtClean="0"/>
              <a:t> makes the sound </a:t>
            </a:r>
            <a:r>
              <a:rPr lang="en-US" sz="11500" dirty="0" smtClean="0">
                <a:solidFill>
                  <a:srgbClr val="FF0000"/>
                </a:solidFill>
              </a:rPr>
              <a:t>p</a:t>
            </a:r>
            <a:endParaRPr lang="en-US" sz="11500" dirty="0">
              <a:solidFill>
                <a:srgbClr val="FF0000"/>
              </a:solidFill>
            </a:endParaRPr>
          </a:p>
        </p:txBody>
      </p:sp>
      <p:sp>
        <p:nvSpPr>
          <p:cNvPr id="4" name="TextBox 3"/>
          <p:cNvSpPr txBox="1"/>
          <p:nvPr/>
        </p:nvSpPr>
        <p:spPr>
          <a:xfrm>
            <a:off x="810666" y="583021"/>
            <a:ext cx="3278777" cy="646331"/>
          </a:xfrm>
          <a:prstGeom prst="rect">
            <a:avLst/>
          </a:prstGeom>
          <a:noFill/>
        </p:spPr>
        <p:txBody>
          <a:bodyPr wrap="square" rtlCol="0">
            <a:spAutoFit/>
          </a:bodyPr>
          <a:lstStyle/>
          <a:p>
            <a:r>
              <a:rPr lang="en-US" sz="3600" b="1" u="sng" dirty="0" smtClean="0">
                <a:solidFill>
                  <a:srgbClr val="00B050"/>
                </a:solidFill>
              </a:rPr>
              <a:t>Introduction:</a:t>
            </a:r>
            <a:endParaRPr lang="en-US" sz="3600" b="1" u="sng" dirty="0">
              <a:solidFill>
                <a:srgbClr val="00B050"/>
              </a:solidFill>
            </a:endParaRPr>
          </a:p>
        </p:txBody>
      </p:sp>
      <p:pic>
        <p:nvPicPr>
          <p:cNvPr id="5" name="P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15595" y="2964364"/>
            <a:ext cx="609600" cy="609600"/>
          </a:xfrm>
          <a:prstGeom prst="rect">
            <a:avLst/>
          </a:prstGeom>
        </p:spPr>
      </p:pic>
    </p:spTree>
    <p:extLst>
      <p:ext uri="{BB962C8B-B14F-4D97-AF65-F5344CB8AC3E}">
        <p14:creationId xmlns:p14="http://schemas.microsoft.com/office/powerpoint/2010/main" val="3142750794"/>
      </p:ext>
    </p:extLst>
  </p:cSld>
  <p:clrMapOvr>
    <a:masterClrMapping/>
  </p:clrMapOvr>
  <p:transition spd="slow">
    <p:fade/>
    <p:sndAc>
      <p:stSnd>
        <p:snd r:embed="rId4" name="breeze.wav"/>
      </p:stSnd>
    </p:sndAc>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9880" y="299810"/>
            <a:ext cx="5562600" cy="1325563"/>
          </a:xfrm>
        </p:spPr>
        <p:txBody>
          <a:bodyPr/>
          <a:lstStyle/>
          <a:p>
            <a:r>
              <a:rPr lang="en-US" b="1" dirty="0" smtClean="0">
                <a:solidFill>
                  <a:srgbClr val="0070C0"/>
                </a:solidFill>
              </a:rPr>
              <a:t>How to write letter Pp?</a:t>
            </a:r>
            <a:endParaRPr lang="en-US" b="1" dirty="0">
              <a:solidFill>
                <a:srgbClr val="0070C0"/>
              </a:solidFill>
            </a:endParaRPr>
          </a:p>
        </p:txBody>
      </p:sp>
      <p:sp>
        <p:nvSpPr>
          <p:cNvPr id="7" name="TextBox 6"/>
          <p:cNvSpPr txBox="1"/>
          <p:nvPr/>
        </p:nvSpPr>
        <p:spPr>
          <a:xfrm>
            <a:off x="1971403" y="526664"/>
            <a:ext cx="3553097" cy="6524863"/>
          </a:xfrm>
          <a:prstGeom prst="rect">
            <a:avLst/>
          </a:prstGeom>
          <a:noFill/>
        </p:spPr>
        <p:txBody>
          <a:bodyPr wrap="square" rtlCol="0">
            <a:spAutoFit/>
          </a:bodyPr>
          <a:lstStyle/>
          <a:p>
            <a:r>
              <a:rPr lang="en-US" sz="41800" dirty="0" smtClean="0"/>
              <a:t>P</a:t>
            </a:r>
            <a:endParaRPr lang="en-US" sz="41800" dirty="0"/>
          </a:p>
        </p:txBody>
      </p:sp>
      <p:sp>
        <p:nvSpPr>
          <p:cNvPr id="8" name="TextBox 7"/>
          <p:cNvSpPr txBox="1"/>
          <p:nvPr/>
        </p:nvSpPr>
        <p:spPr>
          <a:xfrm>
            <a:off x="7309758" y="2060903"/>
            <a:ext cx="3553097" cy="4555093"/>
          </a:xfrm>
          <a:prstGeom prst="rect">
            <a:avLst/>
          </a:prstGeom>
          <a:noFill/>
        </p:spPr>
        <p:txBody>
          <a:bodyPr wrap="square" rtlCol="0">
            <a:spAutoFit/>
          </a:bodyPr>
          <a:lstStyle/>
          <a:p>
            <a:r>
              <a:rPr lang="en-US" sz="29000" dirty="0" smtClean="0"/>
              <a:t>p</a:t>
            </a:r>
            <a:endParaRPr lang="en-US" sz="29000" dirty="0"/>
          </a:p>
        </p:txBody>
      </p:sp>
      <p:pic>
        <p:nvPicPr>
          <p:cNvPr id="1026" name="Picture 2" descr="곡선 화살표 - 무료 화살개 아이콘"/>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913862" flipV="1">
            <a:off x="8344568" y="3185282"/>
            <a:ext cx="1091588" cy="120762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flipH="1">
            <a:off x="2351314" y="2249855"/>
            <a:ext cx="11975" cy="3262671"/>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511144" y="3829150"/>
            <a:ext cx="20682" cy="1197428"/>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Hình ảnh Mũi Tên Cong Mũi Tên Màu Xanh Hình Cung Màu Xanh, Mũi Tên Clipart,  Mũi Tên Bằng Tay, Màu Nước trong suốt PNG và Vector để tải xuống miễn phí"/>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2228469">
            <a:off x="2975261" y="1688469"/>
            <a:ext cx="980894" cy="744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392778"/>
      </p:ext>
    </p:extLst>
  </p:cSld>
  <p:clrMapOvr>
    <a:masterClrMapping/>
  </p:clrMapOvr>
  <p:transition spd="slow">
    <p:fade/>
    <p:sndAc>
      <p:stSnd>
        <p:snd r:embed="rId2" name="breez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500"/>
                                        <p:tgtEl>
                                          <p:spTgt spid="16"/>
                                        </p:tgtEl>
                                      </p:cBhvr>
                                    </p:animEffect>
                                  </p:childTnLst>
                                </p:cTn>
                              </p:par>
                            </p:childTnLst>
                          </p:cTn>
                        </p:par>
                        <p:par>
                          <p:cTn id="8" fill="hold">
                            <p:stCondLst>
                              <p:cond delay="2500"/>
                            </p:stCondLst>
                            <p:childTnLst>
                              <p:par>
                                <p:cTn id="9" presetID="13" presetClass="entr" presetSubtype="16"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plus(in)">
                                      <p:cBhvr>
                                        <p:cTn id="11" dur="200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par>
                          <p:cTn id="17" fill="hold">
                            <p:stCondLst>
                              <p:cond delay="2000"/>
                            </p:stCondLst>
                            <p:childTnLst>
                              <p:par>
                                <p:cTn id="18" presetID="13" presetClass="entr" presetSubtype="16"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plus(in)">
                                      <p:cBhvr>
                                        <p:cTn id="2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3065330" y="5052639"/>
            <a:ext cx="6561996" cy="1323439"/>
            <a:chOff x="3065330" y="5052639"/>
            <a:chExt cx="6561996" cy="1323439"/>
          </a:xfrm>
        </p:grpSpPr>
        <p:sp>
          <p:nvSpPr>
            <p:cNvPr id="4" name="Rounded Rectangle 3"/>
            <p:cNvSpPr/>
            <p:nvPr/>
          </p:nvSpPr>
          <p:spPr>
            <a:xfrm>
              <a:off x="3065330" y="5129412"/>
              <a:ext cx="6160633" cy="116989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pple text">
              <a:extLst>
                <a:ext uri="{FF2B5EF4-FFF2-40B4-BE49-F238E27FC236}">
                  <a16:creationId xmlns:a16="http://schemas.microsoft.com/office/drawing/2014/main" xmlns="" id="{69727052-028D-4DC1-AAC9-7DB18D4E15CF}"/>
                </a:ext>
              </a:extLst>
            </p:cNvPr>
            <p:cNvSpPr/>
            <p:nvPr/>
          </p:nvSpPr>
          <p:spPr>
            <a:xfrm>
              <a:off x="3211158" y="5052639"/>
              <a:ext cx="6416168"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dirty="0" smtClean="0">
                  <a:ln/>
                  <a:solidFill>
                    <a:srgbClr val="00B050"/>
                  </a:solidFill>
                </a:rPr>
                <a:t>Pp      pen</a:t>
              </a:r>
              <a:endParaRPr lang="en-US" sz="8000" b="1" cap="none" spc="0" dirty="0">
                <a:ln/>
                <a:solidFill>
                  <a:srgbClr val="00B050"/>
                </a:solidFill>
                <a:effectLst/>
              </a:endParaRPr>
            </a:p>
          </p:txBody>
        </p:sp>
      </p:grpSp>
      <p:grpSp>
        <p:nvGrpSpPr>
          <p:cNvPr id="3" name="Group 2"/>
          <p:cNvGrpSpPr/>
          <p:nvPr/>
        </p:nvGrpSpPr>
        <p:grpSpPr>
          <a:xfrm>
            <a:off x="3529684" y="-44225"/>
            <a:ext cx="4874426" cy="5052174"/>
            <a:chOff x="3529684" y="-44225"/>
            <a:chExt cx="4874426" cy="5052174"/>
          </a:xfrm>
        </p:grpSpPr>
        <p:sp>
          <p:nvSpPr>
            <p:cNvPr id="6" name="Rounded Rectangle 5"/>
            <p:cNvSpPr/>
            <p:nvPr/>
          </p:nvSpPr>
          <p:spPr>
            <a:xfrm>
              <a:off x="3529684" y="509451"/>
              <a:ext cx="4874426" cy="4215362"/>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clrChange>
                <a:clrFrom>
                  <a:srgbClr val="F6F6F6"/>
                </a:clrFrom>
                <a:clrTo>
                  <a:srgbClr val="F6F6F6">
                    <a:alpha val="0"/>
                  </a:srgbClr>
                </a:clrTo>
              </a:clrChange>
            </a:blip>
            <a:stretch>
              <a:fillRect/>
            </a:stretch>
          </p:blipFill>
          <p:spPr>
            <a:xfrm rot="2025644">
              <a:off x="4981793" y="-44225"/>
              <a:ext cx="1970207" cy="5052174"/>
            </a:xfrm>
            <a:prstGeom prst="rect">
              <a:avLst/>
            </a:prstGeom>
          </p:spPr>
        </p:pic>
      </p:grpSp>
      <p:pic>
        <p:nvPicPr>
          <p:cNvPr id="5" name="p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2846" y="746760"/>
            <a:ext cx="609600" cy="609600"/>
          </a:xfrm>
          <a:prstGeom prst="rect">
            <a:avLst/>
          </a:prstGeom>
        </p:spPr>
      </p:pic>
    </p:spTree>
    <p:extLst>
      <p:ext uri="{BB962C8B-B14F-4D97-AF65-F5344CB8AC3E}">
        <p14:creationId xmlns:p14="http://schemas.microsoft.com/office/powerpoint/2010/main" val="144317484"/>
      </p:ext>
    </p:extLst>
  </p:cSld>
  <p:clrMapOvr>
    <a:masterClrMapping/>
  </p:clrMapOvr>
  <p:transition spd="slow">
    <p:fade/>
    <p:sndAc>
      <p:stSnd>
        <p:snd r:embed="rId4" name="breeze.wav"/>
      </p:stSnd>
    </p:sndAc>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3013935" y="4972333"/>
            <a:ext cx="6416168" cy="1323439"/>
            <a:chOff x="3211158" y="5348851"/>
            <a:chExt cx="6416168" cy="1323439"/>
          </a:xfrm>
        </p:grpSpPr>
        <p:sp>
          <p:nvSpPr>
            <p:cNvPr id="4" name="Rounded Rectangle 3"/>
            <p:cNvSpPr/>
            <p:nvPr/>
          </p:nvSpPr>
          <p:spPr>
            <a:xfrm>
              <a:off x="3244624" y="5502396"/>
              <a:ext cx="6160633" cy="116989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pple text">
              <a:extLst>
                <a:ext uri="{FF2B5EF4-FFF2-40B4-BE49-F238E27FC236}">
                  <a16:creationId xmlns:a16="http://schemas.microsoft.com/office/drawing/2014/main" xmlns="" id="{69727052-028D-4DC1-AAC9-7DB18D4E15CF}"/>
                </a:ext>
              </a:extLst>
            </p:cNvPr>
            <p:cNvSpPr/>
            <p:nvPr/>
          </p:nvSpPr>
          <p:spPr>
            <a:xfrm>
              <a:off x="3211158" y="5348851"/>
              <a:ext cx="6416168"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dirty="0" smtClean="0">
                  <a:ln/>
                  <a:solidFill>
                    <a:srgbClr val="00B050"/>
                  </a:solidFill>
                </a:rPr>
                <a:t>Pp   penguin</a:t>
              </a:r>
              <a:endParaRPr lang="en-US" sz="8000" b="1" cap="none" spc="0" dirty="0">
                <a:ln/>
                <a:solidFill>
                  <a:srgbClr val="00B050"/>
                </a:solidFill>
                <a:effectLst/>
              </a:endParaRPr>
            </a:p>
          </p:txBody>
        </p:sp>
      </p:grpSp>
      <p:grpSp>
        <p:nvGrpSpPr>
          <p:cNvPr id="2" name="Group 1"/>
          <p:cNvGrpSpPr/>
          <p:nvPr/>
        </p:nvGrpSpPr>
        <p:grpSpPr>
          <a:xfrm>
            <a:off x="3529684" y="509451"/>
            <a:ext cx="4874426" cy="4215362"/>
            <a:chOff x="3529684" y="509451"/>
            <a:chExt cx="4874426" cy="4215362"/>
          </a:xfrm>
        </p:grpSpPr>
        <p:sp>
          <p:nvSpPr>
            <p:cNvPr id="6" name="Rounded Rectangle 5"/>
            <p:cNvSpPr/>
            <p:nvPr/>
          </p:nvSpPr>
          <p:spPr>
            <a:xfrm>
              <a:off x="3529684" y="509451"/>
              <a:ext cx="4874426" cy="4215362"/>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clrChange>
                <a:clrFrom>
                  <a:srgbClr val="F6F6F6"/>
                </a:clrFrom>
                <a:clrTo>
                  <a:srgbClr val="F6F6F6">
                    <a:alpha val="0"/>
                  </a:srgbClr>
                </a:clrTo>
              </a:clrChange>
            </a:blip>
            <a:stretch>
              <a:fillRect/>
            </a:stretch>
          </p:blipFill>
          <p:spPr>
            <a:xfrm>
              <a:off x="3728325" y="952610"/>
              <a:ext cx="4675785" cy="3339847"/>
            </a:xfrm>
            <a:prstGeom prst="rect">
              <a:avLst/>
            </a:prstGeom>
          </p:spPr>
        </p:pic>
      </p:grpSp>
      <p:pic>
        <p:nvPicPr>
          <p:cNvPr id="7" name="pengu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02434" y="952610"/>
            <a:ext cx="609600" cy="609600"/>
          </a:xfrm>
          <a:prstGeom prst="rect">
            <a:avLst/>
          </a:prstGeom>
        </p:spPr>
      </p:pic>
    </p:spTree>
    <p:extLst>
      <p:ext uri="{BB962C8B-B14F-4D97-AF65-F5344CB8AC3E}">
        <p14:creationId xmlns:p14="http://schemas.microsoft.com/office/powerpoint/2010/main" val="758988336"/>
      </p:ext>
    </p:extLst>
  </p:cSld>
  <p:clrMapOvr>
    <a:masterClrMapping/>
  </p:clrMapOvr>
  <p:transition spd="slow">
    <p:fade/>
    <p:sndAc>
      <p:stSnd>
        <p:snd r:embed="rId4" name="breeze.wav"/>
      </p:stSnd>
    </p:sndAc>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945298" y="2250217"/>
            <a:ext cx="8308856" cy="707886"/>
          </a:xfrm>
          <a:prstGeom prst="rect">
            <a:avLst/>
          </a:prstGeom>
          <a:noFill/>
        </p:spPr>
        <p:txBody>
          <a:bodyPr wrap="square" rtlCol="0">
            <a:spAutoFit/>
          </a:bodyPr>
          <a:lstStyle/>
          <a:p>
            <a:r>
              <a:rPr lang="en-US" sz="4000" dirty="0" smtClean="0">
                <a:latin typeface="Arial Black" panose="020B0A04020102020204" pitchFamily="34" charset="0"/>
              </a:rPr>
              <a:t>Listen and repeat. Write.</a:t>
            </a:r>
            <a:endParaRPr lang="en-US" sz="4000" dirty="0"/>
          </a:p>
        </p:txBody>
      </p:sp>
    </p:spTree>
    <p:extLst>
      <p:ext uri="{BB962C8B-B14F-4D97-AF65-F5344CB8AC3E}">
        <p14:creationId xmlns:p14="http://schemas.microsoft.com/office/powerpoint/2010/main" val="2725751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2010</TotalTime>
  <Words>249</Words>
  <Application>Microsoft Office PowerPoint</Application>
  <PresentationFormat>Custom</PresentationFormat>
  <Paragraphs>83</Paragraphs>
  <Slides>33</Slides>
  <Notes>0</Notes>
  <HiddenSlides>0</HiddenSlides>
  <MMClips>9</MMClips>
  <ScaleCrop>false</ScaleCrop>
  <HeadingPairs>
    <vt:vector size="4" baseType="variant">
      <vt:variant>
        <vt:lpstr>Theme</vt:lpstr>
      </vt:variant>
      <vt:variant>
        <vt:i4>6</vt:i4>
      </vt:variant>
      <vt:variant>
        <vt:lpstr>Slide Titles</vt:lpstr>
      </vt:variant>
      <vt:variant>
        <vt:i4>33</vt:i4>
      </vt:variant>
    </vt:vector>
  </HeadingPairs>
  <TitlesOfParts>
    <vt:vector size="39" baseType="lpstr">
      <vt:lpstr>Office Theme</vt:lpstr>
      <vt:lpstr>Diseño predeterminado</vt:lpstr>
      <vt:lpstr>1_Diseño predeterminado</vt:lpstr>
      <vt:lpstr>2_Diseño predeterminado</vt:lpstr>
      <vt:lpstr>3_Diseño predeterminado</vt:lpstr>
      <vt:lpstr>Тема Office</vt:lpstr>
      <vt:lpstr>PowerPoint Presentation</vt:lpstr>
      <vt:lpstr>PowerPoint Presentation</vt:lpstr>
      <vt:lpstr>PowerPoint Presentation</vt:lpstr>
      <vt:lpstr>PowerPoint Presentation</vt:lpstr>
      <vt:lpstr>PowerPoint Presentation</vt:lpstr>
      <vt:lpstr>How to write letter 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write letter Qq?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cp:lastModifiedBy>
  <cp:revision>38</cp:revision>
  <dcterms:created xsi:type="dcterms:W3CDTF">2021-07-11T01:03:09Z</dcterms:created>
  <dcterms:modified xsi:type="dcterms:W3CDTF">2025-01-15T08:45:10Z</dcterms:modified>
</cp:coreProperties>
</file>