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70" r:id="rId4"/>
    <p:sldId id="288" r:id="rId5"/>
    <p:sldId id="289" r:id="rId6"/>
    <p:sldId id="290" r:id="rId7"/>
    <p:sldId id="308" r:id="rId8"/>
    <p:sldId id="264" r:id="rId9"/>
    <p:sldId id="309" r:id="rId10"/>
    <p:sldId id="265" r:id="rId11"/>
    <p:sldId id="310" r:id="rId12"/>
    <p:sldId id="291" r:id="rId13"/>
    <p:sldId id="292" r:id="rId14"/>
    <p:sldId id="269" r:id="rId15"/>
    <p:sldId id="304" r:id="rId16"/>
    <p:sldId id="301" r:id="rId17"/>
    <p:sldId id="300" r:id="rId18"/>
    <p:sldId id="303" r:id="rId19"/>
    <p:sldId id="302" r:id="rId20"/>
    <p:sldId id="305" r:id="rId21"/>
    <p:sldId id="306" r:id="rId22"/>
    <p:sldId id="3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D2B58-BFE9-4B17-97EB-A2669F7857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04B8-6DAF-4DFC-BE69-18D9BDCD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12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slide" Target="slide16.xml"/><Relationship Id="rId18" Type="http://schemas.openxmlformats.org/officeDocument/2006/relationships/slide" Target="slide19.xml"/><Relationship Id="rId3" Type="http://schemas.openxmlformats.org/officeDocument/2006/relationships/image" Target="../media/image18.jpeg"/><Relationship Id="rId7" Type="http://schemas.openxmlformats.org/officeDocument/2006/relationships/image" Target="../media/image21.gif"/><Relationship Id="rId12" Type="http://schemas.openxmlformats.org/officeDocument/2006/relationships/image" Target="../media/image10.png"/><Relationship Id="rId17" Type="http://schemas.openxmlformats.org/officeDocument/2006/relationships/slide" Target="slide14.xml"/><Relationship Id="rId2" Type="http://schemas.openxmlformats.org/officeDocument/2006/relationships/audio" Target="../media/audio2.wav"/><Relationship Id="rId16" Type="http://schemas.openxmlformats.org/officeDocument/2006/relationships/image" Target="../media/image24.png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slide" Target="slide15.xml"/><Relationship Id="rId5" Type="http://schemas.openxmlformats.org/officeDocument/2006/relationships/image" Target="../media/image20.png"/><Relationship Id="rId15" Type="http://schemas.openxmlformats.org/officeDocument/2006/relationships/slide" Target="slide18.xml"/><Relationship Id="rId10" Type="http://schemas.openxmlformats.org/officeDocument/2006/relationships/image" Target="../media/image12.png"/><Relationship Id="rId19" Type="http://schemas.openxmlformats.org/officeDocument/2006/relationships/slide" Target="slide17.xml"/><Relationship Id="rId4" Type="http://schemas.openxmlformats.org/officeDocument/2006/relationships/image" Target="../media/image19.jpeg"/><Relationship Id="rId9" Type="http://schemas.openxmlformats.org/officeDocument/2006/relationships/slide" Target="slide21.xml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94" y="975631"/>
            <a:ext cx="71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Warm-up: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6" name="Picture 2" descr="Ghim trên Cu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267200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00237">
            <a:off x="488200" y="1186736"/>
            <a:ext cx="4117548" cy="24482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-love-cartoons.us/snags/clipart/dora-clipart/dora-large/Boots-Dora-Beach-Bal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83">
                        <a14:foregroundMark x1="81914" y1="29749" x2="78180" y2="32616"/>
                        <a14:foregroundMark x1="72229" y1="97133" x2="76663" y2="94624"/>
                        <a14:foregroundMark x1="91365" y1="78495" x2="89032" y2="85663"/>
                        <a14:foregroundMark x1="28121" y1="44803" x2="25788" y2="70789"/>
                        <a14:foregroundMark x1="8751" y1="50179" x2="23687" y2="50717"/>
                        <a14:foregroundMark x1="18436" y1="46416" x2="33489" y2="42652"/>
                        <a14:foregroundMark x1="18786" y1="32258" x2="20770" y2="36738"/>
                        <a14:foregroundMark x1="22987" y1="26882" x2="22637" y2="32796"/>
                        <a14:foregroundMark x1="27888" y1="30466" x2="26021" y2="32258"/>
                        <a14:foregroundMark x1="18086" y1="49283" x2="18086" y2="50538"/>
                        <a14:foregroundMark x1="1750" y1="53584" x2="1750" y2="57527"/>
                        <a14:foregroundMark x1="5718" y1="66487" x2="9218" y2="66667"/>
                        <a14:foregroundMark x1="14586" y1="75806" x2="12135" y2="82616"/>
                        <a14:foregroundMark x1="26021" y1="83692" x2="26604" y2="88351"/>
                        <a14:foregroundMark x1="40723" y1="50538" x2="42707" y2="58781"/>
                        <a14:foregroundMark x1="42007" y1="42115" x2="48308" y2="35663"/>
                        <a14:foregroundMark x1="52509" y1="36738" x2="56476" y2="52688"/>
                        <a14:foregroundMark x1="55893" y1="53943" x2="51575" y2="64337"/>
                        <a14:foregroundMark x1="35356" y1="57527" x2="32322" y2="62545"/>
                        <a14:foregroundMark x1="11319" y1="65950" x2="16919" y2="64875"/>
                        <a14:foregroundMark x1="8985" y1="47312" x2="11319" y2="49462"/>
                        <a14:foregroundMark x1="17736" y1="33513" x2="18786" y2="35663"/>
                        <a14:foregroundMark x1="33839" y1="38710" x2="34889" y2="39068"/>
                        <a14:foregroundMark x1="7585" y1="53405" x2="12835" y2="55018"/>
                        <a14:foregroundMark x1="16219" y1="53405" x2="15053" y2="5412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42" y="2292630"/>
            <a:ext cx="6782534" cy="4416166"/>
          </a:xfrm>
          <a:prstGeom prst="rect">
            <a:avLst/>
          </a:prstGeom>
          <a:noFill/>
          <a:effectLst>
            <a:outerShdw blurRad="76200" dist="139700" dir="150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45459" y="583474"/>
              <a:ext cx="10883153" cy="5669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583474"/>
            <a:ext cx="1005840" cy="796835"/>
            <a:chOff x="0" y="339634"/>
            <a:chExt cx="2246811" cy="796835"/>
          </a:xfrm>
        </p:grpSpPr>
        <p:sp>
          <p:nvSpPr>
            <p:cNvPr id="6" name="Pentagon 5"/>
            <p:cNvSpPr/>
            <p:nvPr/>
          </p:nvSpPr>
          <p:spPr>
            <a:xfrm>
              <a:off x="0" y="339634"/>
              <a:ext cx="2246811" cy="796835"/>
            </a:xfrm>
            <a:prstGeom prst="homePlate">
              <a:avLst/>
            </a:prstGeom>
            <a:solidFill>
              <a:srgbClr val="EA6CE4"/>
            </a:solidFill>
            <a:ln>
              <a:solidFill>
                <a:srgbClr val="EA6C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718" y="428583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G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73" y="1273433"/>
            <a:ext cx="10109886" cy="48724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576437" y="1881050"/>
            <a:ext cx="1489165" cy="1698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68563" y="4267198"/>
            <a:ext cx="1489165" cy="1698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87272" y="4267198"/>
            <a:ext cx="1489165" cy="1698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023" y="1184087"/>
            <a:ext cx="58356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Stepping stone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41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6858001"/>
          </a:xfrm>
          <a:prstGeom prst="roundRect">
            <a:avLst>
              <a:gd name="adj" fmla="val 74"/>
            </a:avLst>
          </a:prstGeom>
          <a:solidFill>
            <a:srgbClr val="78E53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ng Free Download Flower Clip Art Cartoon Green Grass - Imagenes De  Arbustos Animados - Free Transparent PNG Download - PNGke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99" y="131535"/>
            <a:ext cx="2732141" cy="15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ng Free Download Flower Clip Art Cartoon Green Grass - Imagenes De  Arbustos Animados - Free Transparent PNG Download - PNGkey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6"/>
          <a:stretch/>
        </p:blipFill>
        <p:spPr bwMode="auto">
          <a:xfrm>
            <a:off x="518440" y="0"/>
            <a:ext cx="2856566" cy="9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31" y="2547842"/>
            <a:ext cx="1691266" cy="1125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473" y="4105835"/>
            <a:ext cx="1790430" cy="1191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9757" y="5113613"/>
            <a:ext cx="1623834" cy="1080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790" y="5188229"/>
            <a:ext cx="1623834" cy="1080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1823" y="5292783"/>
            <a:ext cx="1623834" cy="10805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8284" y="1728118"/>
            <a:ext cx="1623834" cy="1080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0629" y="1894086"/>
            <a:ext cx="1623834" cy="1080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9397" y="2434379"/>
            <a:ext cx="1623834" cy="1080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4880" y="3404218"/>
            <a:ext cx="1623834" cy="10805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7064" y="4918324"/>
            <a:ext cx="1623834" cy="10805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9944" y="2466842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92847" y="4918324"/>
            <a:ext cx="615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127224" y="4302880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33793" y="5329858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37529" y="5251059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20523" y="5392215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965657" y="3514966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437145" y="2485522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56396" y="1956916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99579" y="1842830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3042618">
            <a:off x="1444695" y="3733595"/>
            <a:ext cx="642761" cy="360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3042618">
            <a:off x="3334610" y="5044244"/>
            <a:ext cx="642761" cy="360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48629">
            <a:off x="5383843" y="5832592"/>
            <a:ext cx="642761" cy="360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248629">
            <a:off x="7615738" y="5921635"/>
            <a:ext cx="642761" cy="360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487700">
            <a:off x="10008148" y="5886779"/>
            <a:ext cx="475660" cy="3449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1356158" flipH="1">
            <a:off x="7567138" y="2356995"/>
            <a:ext cx="666526" cy="3988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221996" flipH="1">
            <a:off x="4970966" y="2162742"/>
            <a:ext cx="666526" cy="3988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20390427" flipH="1">
            <a:off x="2231067" y="2237929"/>
            <a:ext cx="666526" cy="3988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2375547" flipH="1">
            <a:off x="9754427" y="3089007"/>
            <a:ext cx="479012" cy="345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2748784" flipH="1">
            <a:off x="11254836" y="4338455"/>
            <a:ext cx="479012" cy="345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woman" descr="Action verbs in present continuous | Baamboozl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915" y="1895593"/>
            <a:ext cx="1827482" cy="21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man" descr="free walking person animated gif - Clip Art Librar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99" y="3353931"/>
            <a:ext cx="1270133" cy="18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3259" y="-17705"/>
            <a:ext cx="473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Game: Stepping stones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4420" y="-71905"/>
            <a:ext cx="2026266" cy="2026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5012" y="28330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1871" y="1638633"/>
            <a:ext cx="1390082" cy="992916"/>
          </a:xfrm>
          <a:prstGeom prst="rect">
            <a:avLst/>
          </a:prstGeom>
        </p:spPr>
      </p:pic>
      <p:pic>
        <p:nvPicPr>
          <p:cNvPr id="71" name="Picture 70" descr="Octopus Fact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02" y="3404218"/>
            <a:ext cx="1477926" cy="11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ree Queen Images Cartoon, Download Free Queen Images Cartoon png images,  Free ClipArts on Clipart Library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75" y="5262167"/>
            <a:ext cx="689733" cy="9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1046" y="5311928"/>
            <a:ext cx="833881" cy="7905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19008" y="4212089"/>
            <a:ext cx="72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</a:t>
            </a:r>
            <a:endParaRPr lang="en-US" sz="4800" dirty="0"/>
          </a:p>
        </p:txBody>
      </p:sp>
      <p:sp>
        <p:nvSpPr>
          <p:cNvPr id="73" name="TextBox 72"/>
          <p:cNvSpPr txBox="1"/>
          <p:nvPr/>
        </p:nvSpPr>
        <p:spPr>
          <a:xfrm>
            <a:off x="6387851" y="1957578"/>
            <a:ext cx="72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63618" y="2434379"/>
            <a:ext cx="72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34136" y="5340801"/>
            <a:ext cx="72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-50215" y="4883219"/>
            <a:ext cx="4330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Class will be divided into 2 teams. Team BOY and team GIRL. Take turn to play.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At each rock, there is a question that you have to answer. If you’re correct, you can move on. Which team move to the finish rock first will be the winner.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6858001"/>
          </a:xfrm>
          <a:prstGeom prst="roundRect">
            <a:avLst>
              <a:gd name="adj" fmla="val 74"/>
            </a:avLst>
          </a:prstGeom>
          <a:solidFill>
            <a:srgbClr val="78E53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ng Free Download Flower Clip Art Cartoon Green Grass - Imagenes De  Arbustos Animados - Free Transparent PNG Download - PNGke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99" y="131535"/>
            <a:ext cx="2732141" cy="15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ng Free Download Flower Clip Art Cartoon Green Grass - Imagenes De  Arbustos Animados - Free Transparent PNG Download - PNGkey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6"/>
          <a:stretch/>
        </p:blipFill>
        <p:spPr bwMode="auto">
          <a:xfrm>
            <a:off x="518440" y="0"/>
            <a:ext cx="2856566" cy="9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31" y="2547842"/>
            <a:ext cx="1691266" cy="1125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473" y="4105835"/>
            <a:ext cx="1790430" cy="1191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9757" y="5113613"/>
            <a:ext cx="1623834" cy="1080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790" y="5188229"/>
            <a:ext cx="1623834" cy="1080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1823" y="5292783"/>
            <a:ext cx="1623834" cy="10805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8284" y="1728118"/>
            <a:ext cx="1623834" cy="1080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0629" y="1894086"/>
            <a:ext cx="1623834" cy="1080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9397" y="2434379"/>
            <a:ext cx="1623834" cy="1080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4880" y="3404218"/>
            <a:ext cx="1623834" cy="10805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7064" y="4918324"/>
            <a:ext cx="1623834" cy="10805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9944" y="2466842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92847" y="4918324"/>
            <a:ext cx="615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127224" y="4302880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33793" y="5329858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20523" y="5392215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965657" y="3514966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437145" y="2485522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56396" y="1956916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99579" y="1842830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37529" y="5251059"/>
            <a:ext cx="1158222" cy="7973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3042618">
            <a:off x="1444695" y="3733595"/>
            <a:ext cx="642761" cy="360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3042618">
            <a:off x="3334610" y="5044244"/>
            <a:ext cx="642761" cy="360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48629">
            <a:off x="5383843" y="5832592"/>
            <a:ext cx="642761" cy="360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248629">
            <a:off x="7615738" y="5921635"/>
            <a:ext cx="642761" cy="360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487700">
            <a:off x="10008148" y="5886779"/>
            <a:ext cx="475660" cy="3449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1356158" flipH="1">
            <a:off x="7567138" y="2356995"/>
            <a:ext cx="666526" cy="3988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221996" flipH="1">
            <a:off x="4970966" y="2162742"/>
            <a:ext cx="666526" cy="3988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20390427" flipH="1">
            <a:off x="2231067" y="2237929"/>
            <a:ext cx="666526" cy="3988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2375547" flipH="1">
            <a:off x="9754427" y="3089007"/>
            <a:ext cx="479012" cy="345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2748784" flipH="1">
            <a:off x="11254836" y="4338455"/>
            <a:ext cx="479012" cy="345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woman" descr="Action verbs in present continuous | Baamboozl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915" y="1895593"/>
            <a:ext cx="1827482" cy="21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man" descr="free walking person animated gif - Clip Art Librar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99" y="3353931"/>
            <a:ext cx="1270133" cy="18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1871" y="1638633"/>
            <a:ext cx="1390082" cy="992916"/>
          </a:xfrm>
          <a:prstGeom prst="rect">
            <a:avLst/>
          </a:prstGeom>
        </p:spPr>
      </p:pic>
      <p:pic>
        <p:nvPicPr>
          <p:cNvPr id="69" name="Picture 68" descr="Octopus Fac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02" y="3404218"/>
            <a:ext cx="1477926" cy="11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Free Queen Images Cartoon, Download Free Queen Images Cartoon png images,  Free ClipArts on Clipart Library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75" y="5262167"/>
            <a:ext cx="689733" cy="9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1046" y="5311928"/>
            <a:ext cx="833881" cy="790563"/>
          </a:xfrm>
          <a:prstGeom prst="rect">
            <a:avLst/>
          </a:prstGeom>
        </p:spPr>
      </p:pic>
      <p:sp>
        <p:nvSpPr>
          <p:cNvPr id="72" name="TextBox 71">
            <a:hlinkClick r:id="rId17" action="ppaction://hlinksldjump"/>
          </p:cNvPr>
          <p:cNvSpPr txBox="1"/>
          <p:nvPr/>
        </p:nvSpPr>
        <p:spPr>
          <a:xfrm>
            <a:off x="2419008" y="4212089"/>
            <a:ext cx="72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</a:t>
            </a:r>
            <a:endParaRPr lang="en-US" sz="4800" dirty="0"/>
          </a:p>
        </p:txBody>
      </p:sp>
      <p:sp>
        <p:nvSpPr>
          <p:cNvPr id="73" name="TextBox 72">
            <a:hlinkClick r:id="rId18" action="ppaction://hlinksldjump"/>
          </p:cNvPr>
          <p:cNvSpPr txBox="1"/>
          <p:nvPr/>
        </p:nvSpPr>
        <p:spPr>
          <a:xfrm>
            <a:off x="6387851" y="1957578"/>
            <a:ext cx="72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</a:p>
        </p:txBody>
      </p:sp>
      <p:sp>
        <p:nvSpPr>
          <p:cNvPr id="74" name="TextBox 73">
            <a:hlinkClick r:id="rId19" action="ppaction://hlinksldjump"/>
          </p:cNvPr>
          <p:cNvSpPr txBox="1"/>
          <p:nvPr/>
        </p:nvSpPr>
        <p:spPr>
          <a:xfrm>
            <a:off x="8863618" y="2434379"/>
            <a:ext cx="72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</a:p>
        </p:txBody>
      </p:sp>
      <p:sp>
        <p:nvSpPr>
          <p:cNvPr id="75" name="TextBox 74">
            <a:hlinkClick r:id="rId20" action="ppaction://hlinksldjump"/>
          </p:cNvPr>
          <p:cNvSpPr txBox="1"/>
          <p:nvPr/>
        </p:nvSpPr>
        <p:spPr>
          <a:xfrm>
            <a:off x="8834136" y="5340801"/>
            <a:ext cx="72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84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7656 0.2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6 0.24005 L 0.20235 0.4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35 0.41436 L 0.25339 0.5044 C 0.26446 0.525 0.28138 0.53843 0.3 0.54167 C 0.3211 0.54561 0.33854 0.53866 0.3513 0.52269 L 0.41354 0.45394 " pathEditMode="relative" rAng="360000" ptsTypes="AAA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54 0.45394 L 0.46706 0.50046 C 0.47839 0.51042 0.49505 0.51713 0.5125 0.51713 C 0.53268 0.51713 0.54883 0.51042 0.56016 0.50046 L 0.61432 0.45394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54 0.46759 L 0.66445 0.50995 C 0.68581 0.52037 0.71667 0.52176 0.74831 0.51389 C 0.78438 0.50486 0.81211 0.48866 0.83177 0.46806 L 0.92331 0.37778 " pathEditMode="relative" rAng="21120000" ptsTypes="AAAAA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5273 -0.1745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0.17453 L -0.19622 -0.335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22 -0.33564 L -0.37942 -0.41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42 -0.4155 L -0.62799 -0.4627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99 -0.46273 L -0.85234 -0.343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3FCF"/>
          </a:solidFill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sound is this?</a:t>
            </a:r>
            <a:endParaRPr lang="en-US" sz="4400" dirty="0"/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“p”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3FCF"/>
          </a:solidFill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Letter </a:t>
            </a:r>
            <a:r>
              <a:rPr lang="en-US" sz="4400" dirty="0" smtClean="0"/>
              <a:t>O </a:t>
            </a:r>
            <a:r>
              <a:rPr lang="en-US" sz="4400" dirty="0"/>
              <a:t>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Octopus Fac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00" y="2790449"/>
            <a:ext cx="3153494" cy="23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3FCF"/>
          </a:solidFill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Letter Q is for….</a:t>
            </a:r>
            <a:endParaRPr lang="en-US" sz="4400" dirty="0"/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Free Queen Images Cartoon, Download Free Queen Images Cartoon png images,  Free ClipArts on Clipart Libra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93" y="2665658"/>
            <a:ext cx="2091813" cy="288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3FCF"/>
          </a:solidFill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sound is this?</a:t>
            </a:r>
            <a:endParaRPr lang="en-US" sz="4400" dirty="0"/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“q”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3FCF"/>
          </a:solidFill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Letter P</a:t>
            </a:r>
            <a:r>
              <a:rPr lang="en-US" sz="4400" dirty="0" smtClean="0"/>
              <a:t> </a:t>
            </a:r>
            <a:r>
              <a:rPr lang="en-US" sz="4400" dirty="0"/>
              <a:t>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3595" y="2847530"/>
            <a:ext cx="2654504" cy="2516609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3FCF"/>
          </a:solidFill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letter is this?</a:t>
            </a:r>
            <a:endParaRPr lang="en-US" sz="4400" dirty="0"/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N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842" y="1284295"/>
            <a:ext cx="7141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 3: Numbers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 descr="Number Kids Clip Art - Set Two , Images &amp;amp; Illustrations | Whimsy Clips ®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3" b="58500" l="0" r="99667">
                        <a14:foregroundMark x1="17000" y1="41000" x2="17000" y2="41000"/>
                        <a14:foregroundMark x1="9500" y1="40667" x2="9500" y2="40667"/>
                        <a14:foregroundMark x1="7000" y1="38000" x2="7000" y2="38000"/>
                        <a14:foregroundMark x1="28833" y1="37500" x2="28833" y2="37500"/>
                        <a14:foregroundMark x1="26333" y1="39333" x2="26333" y2="39333"/>
                        <a14:foregroundMark x1="29333" y1="40167" x2="29333" y2="40167"/>
                        <a14:foregroundMark x1="35833" y1="40333" x2="35833" y2="40333"/>
                        <a14:foregroundMark x1="45167" y1="39333" x2="45167" y2="39333"/>
                        <a14:foregroundMark x1="42667" y1="39000" x2="42667" y2="39000"/>
                        <a14:foregroundMark x1="45167" y1="33500" x2="45167" y2="33500"/>
                        <a14:foregroundMark x1="50000" y1="32833" x2="50167" y2="33500"/>
                        <a14:foregroundMark x1="50167" y1="37667" x2="50167" y2="38833"/>
                        <a14:foregroundMark x1="67833" y1="40000" x2="67833" y2="40000"/>
                        <a14:foregroundMark x1="68500" y1="44667" x2="68500" y2="44667"/>
                        <a14:foregroundMark x1="63500" y1="44667" x2="63500" y2="44667"/>
                        <a14:foregroundMark x1="85000" y1="39667" x2="85000" y2="39667"/>
                        <a14:foregroundMark x1="84333" y1="39000" x2="84333" y2="39000"/>
                        <a14:foregroundMark x1="92500" y1="34667" x2="92500" y2="34667"/>
                        <a14:foregroundMark x1="92500" y1="34667" x2="92500" y2="34667"/>
                        <a14:foregroundMark x1="94833" y1="37500" x2="94833" y2="37500"/>
                        <a14:foregroundMark x1="48500" y1="44167" x2="48500" y2="44167"/>
                        <a14:foregroundMark x1="42500" y1="44667" x2="42500" y2="44667"/>
                        <a14:foregroundMark x1="42333" y1="42667" x2="42333" y2="42667"/>
                        <a14:foregroundMark x1="43667" y1="37000" x2="43667" y2="37000"/>
                        <a14:foregroundMark x1="23333" y1="35333" x2="23333" y2="35333"/>
                        <a14:foregroundMark x1="22833" y1="40833" x2="22833" y2="40833"/>
                        <a14:backgroundMark x1="6000" y1="16667" x2="6000" y2="16667"/>
                        <a14:backgroundMark x1="20500" y1="17500" x2="20500" y2="17500"/>
                        <a14:backgroundMark x1="16167" y1="16500" x2="16167" y2="16500"/>
                        <a14:backgroundMark x1="19167" y1="18833" x2="19167" y2="18833"/>
                        <a14:backgroundMark x1="19167" y1="20667" x2="19167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41898"/>
          <a:stretch/>
        </p:blipFill>
        <p:spPr bwMode="auto">
          <a:xfrm>
            <a:off x="0" y="3825121"/>
            <a:ext cx="7367452" cy="30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3FCF"/>
          </a:solidFill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letter is this?</a:t>
            </a:r>
            <a:endParaRPr lang="en-US" sz="4400" dirty="0"/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</a:rPr>
              <a:t>Q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3FCF"/>
          </a:solidFill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2635" y="322729"/>
            <a:ext cx="9036424" cy="1344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Letter </a:t>
            </a:r>
            <a:r>
              <a:rPr lang="en-US" sz="4400" dirty="0" smtClean="0"/>
              <a:t>P </a:t>
            </a:r>
            <a:r>
              <a:rPr lang="en-US" sz="4400" dirty="0"/>
              <a:t>is for….</a:t>
            </a:r>
          </a:p>
        </p:txBody>
      </p:sp>
      <p:sp>
        <p:nvSpPr>
          <p:cNvPr id="5" name="Octagon 4"/>
          <p:cNvSpPr/>
          <p:nvPr/>
        </p:nvSpPr>
        <p:spPr>
          <a:xfrm>
            <a:off x="3962400" y="2402541"/>
            <a:ext cx="4320988" cy="3406588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4952" y="2520713"/>
            <a:ext cx="3558660" cy="2541901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Ns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1" y="1082064"/>
            <a:ext cx="5185895" cy="48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9091" y="198170"/>
              <a:ext cx="11681012" cy="646165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37" y="1825980"/>
            <a:ext cx="4122322" cy="41223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53" y="1825980"/>
            <a:ext cx="4122322" cy="4122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686" y="778361"/>
            <a:ext cx="274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Letter </a:t>
            </a:r>
            <a:r>
              <a:rPr lang="en-US" sz="4400" b="1" dirty="0" err="1" smtClean="0">
                <a:solidFill>
                  <a:srgbClr val="FF0000"/>
                </a:solidFill>
              </a:rPr>
              <a:t>Nn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Mouth Cartoon png download - 1879*1879 - Free Transparent Nose png  Download. - CleanPNG / Kiss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22" y="2610905"/>
            <a:ext cx="2183783" cy="21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ownload Free png Almond Png, Vectors, PSD, and Clipart for Free Download |  Pngtree - DLPNG.co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70" y="2731914"/>
            <a:ext cx="2151436" cy="19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9091" y="198170"/>
              <a:ext cx="11681012" cy="646165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37" y="1825980"/>
            <a:ext cx="4122322" cy="41223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53" y="1825980"/>
            <a:ext cx="4122322" cy="4122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686" y="778361"/>
            <a:ext cx="274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Letter </a:t>
            </a:r>
            <a:r>
              <a:rPr lang="en-US" sz="4400" b="1" dirty="0" err="1" smtClean="0">
                <a:solidFill>
                  <a:srgbClr val="FF0000"/>
                </a:solidFill>
              </a:rPr>
              <a:t>Oo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Octopus Fac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27" y="2725654"/>
            <a:ext cx="2884574" cy="21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2873769"/>
            <a:ext cx="1864419" cy="18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9091" y="198170"/>
              <a:ext cx="11681012" cy="646165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37" y="1825980"/>
            <a:ext cx="4122322" cy="41223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53" y="1825980"/>
            <a:ext cx="4122322" cy="4122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686" y="778361"/>
            <a:ext cx="274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Letter Pp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0441" y="2791296"/>
            <a:ext cx="3039018" cy="2170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25644">
            <a:off x="2736314" y="2669975"/>
            <a:ext cx="872850" cy="22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9091" y="198170"/>
              <a:ext cx="11681012" cy="646165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37" y="1825980"/>
            <a:ext cx="4122322" cy="41223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53" y="1825980"/>
            <a:ext cx="4122322" cy="4122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686" y="778361"/>
            <a:ext cx="274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Letter </a:t>
            </a:r>
            <a:r>
              <a:rPr lang="en-US" sz="4400" b="1" dirty="0" err="1" smtClean="0">
                <a:solidFill>
                  <a:srgbClr val="FF0000"/>
                </a:solidFill>
              </a:rPr>
              <a:t>Qq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Free Queen Images Cartoon, Download Free Queen Images Cartoon png images,  Free ClipArts on Clipart Libra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89" y="2580656"/>
            <a:ext cx="1928817" cy="26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865466" y="3482803"/>
            <a:ext cx="2895496" cy="8516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What’s your name?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83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159" y="1690524"/>
            <a:ext cx="5835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Part E</a:t>
            </a:r>
          </a:p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Draw lines.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419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5459" y="583474"/>
              <a:ext cx="10883153" cy="5669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937" y="3806987"/>
            <a:ext cx="1270177" cy="1230484"/>
          </a:xfrm>
          <a:prstGeom prst="rect">
            <a:avLst/>
          </a:prstGeom>
        </p:spPr>
      </p:pic>
      <p:pic>
        <p:nvPicPr>
          <p:cNvPr id="9" name="Picture 2" descr="Download Free png Almond Png, Vectors, PSD, and Clipart for Free Download |  Pngtree - DLPNG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124">
            <a:off x="621850" y="3915677"/>
            <a:ext cx="1686078" cy="15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Octopus Fact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68" y="3581883"/>
            <a:ext cx="2448385" cy="18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0174" y="3721413"/>
            <a:ext cx="1401632" cy="1401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3155" y="1369907"/>
            <a:ext cx="2103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Comic Sans MS" panose="030F0702030302020204" pitchFamily="66" charset="0"/>
              </a:rPr>
              <a:t>Oo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7498" y="1288870"/>
            <a:ext cx="2103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Comic Sans MS" panose="030F0702030302020204" pitchFamily="66" charset="0"/>
              </a:rPr>
              <a:t>Nn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52168" y="2468880"/>
            <a:ext cx="1184107" cy="1338107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117025" y="2468879"/>
            <a:ext cx="832697" cy="1252534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6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159" y="1690524"/>
            <a:ext cx="5835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Part 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/>
            <a:r>
              <a:rPr lang="en-US" sz="4800" dirty="0">
                <a:latin typeface="Arial Black" panose="020B0A04020102020204" pitchFamily="34" charset="0"/>
              </a:rPr>
              <a:t>Circle the odd-one-out.</a:t>
            </a:r>
            <a:endParaRPr lang="en-US" sz="4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89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158</Words>
  <Application>Microsoft Office PowerPoint</Application>
  <PresentationFormat>Custom</PresentationFormat>
  <Paragraphs>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27</cp:revision>
  <dcterms:created xsi:type="dcterms:W3CDTF">2021-07-11T01:03:09Z</dcterms:created>
  <dcterms:modified xsi:type="dcterms:W3CDTF">2025-01-15T08:49:28Z</dcterms:modified>
</cp:coreProperties>
</file>