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82" r:id="rId5"/>
    <p:sldId id="284" r:id="rId6"/>
    <p:sldId id="285" r:id="rId7"/>
    <p:sldId id="286" r:id="rId8"/>
    <p:sldId id="287" r:id="rId9"/>
    <p:sldId id="288" r:id="rId10"/>
    <p:sldId id="289" r:id="rId11"/>
    <p:sldId id="290" r:id="rId12"/>
    <p:sldId id="291" r:id="rId13"/>
    <p:sldId id="292" r:id="rId14"/>
    <p:sldId id="293" r:id="rId15"/>
    <p:sldId id="294" r:id="rId16"/>
    <p:sldId id="281" r:id="rId17"/>
    <p:sldId id="317" r:id="rId18"/>
    <p:sldId id="258" r:id="rId19"/>
    <p:sldId id="267" r:id="rId20"/>
    <p:sldId id="269" r:id="rId21"/>
    <p:sldId id="260" r:id="rId22"/>
    <p:sldId id="323" r:id="rId23"/>
    <p:sldId id="264" r:id="rId24"/>
    <p:sldId id="324" r:id="rId25"/>
    <p:sldId id="266" r:id="rId26"/>
    <p:sldId id="315" r:id="rId27"/>
    <p:sldId id="327" r:id="rId28"/>
    <p:sldId id="280" r:id="rId29"/>
    <p:sldId id="268" r:id="rId30"/>
    <p:sldId id="270" r:id="rId31"/>
    <p:sldId id="272" r:id="rId32"/>
    <p:sldId id="321" r:id="rId33"/>
    <p:sldId id="265" r:id="rId34"/>
    <p:sldId id="325" r:id="rId35"/>
    <p:sldId id="263" r:id="rId36"/>
    <p:sldId id="316" r:id="rId37"/>
    <p:sldId id="278" r:id="rId38"/>
    <p:sldId id="297" r:id="rId39"/>
    <p:sldId id="299" r:id="rId40"/>
    <p:sldId id="298" r:id="rId41"/>
    <p:sldId id="301" r:id="rId42"/>
    <p:sldId id="300" r:id="rId43"/>
    <p:sldId id="302" r:id="rId44"/>
    <p:sldId id="313" r:id="rId45"/>
    <p:sldId id="31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3D2B58-BFE9-4B17-97EB-A2669F7857EF}" type="datetimeFigureOut">
              <a:rPr lang="en-US" smtClean="0"/>
              <a:t>8/28/2021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504B8-6DAF-4DFC-BE69-18D9BDCDD500}" type="slidenum">
              <a:rPr lang="en-US" smtClean="0"/>
              <a:t>‹#›</a:t>
            </a:fld>
            <a:endParaRPr lang="en-US"/>
          </a:p>
        </p:txBody>
      </p:sp>
    </p:spTree>
    <p:extLst>
      <p:ext uri="{BB962C8B-B14F-4D97-AF65-F5344CB8AC3E}">
        <p14:creationId xmlns:p14="http://schemas.microsoft.com/office/powerpoint/2010/main" val="649595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3D2B58-BFE9-4B17-97EB-A2669F7857EF}" type="datetimeFigureOut">
              <a:rPr lang="en-US" smtClean="0"/>
              <a:t>8/28/2021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504B8-6DAF-4DFC-BE69-18D9BDCDD500}" type="slidenum">
              <a:rPr lang="en-US" smtClean="0"/>
              <a:t>‹#›</a:t>
            </a:fld>
            <a:endParaRPr lang="en-US"/>
          </a:p>
        </p:txBody>
      </p:sp>
    </p:spTree>
    <p:extLst>
      <p:ext uri="{BB962C8B-B14F-4D97-AF65-F5344CB8AC3E}">
        <p14:creationId xmlns:p14="http://schemas.microsoft.com/office/powerpoint/2010/main" val="2870401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3D2B58-BFE9-4B17-97EB-A2669F7857EF}" type="datetimeFigureOut">
              <a:rPr lang="en-US" smtClean="0"/>
              <a:t>8/28/2021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504B8-6DAF-4DFC-BE69-18D9BDCDD500}" type="slidenum">
              <a:rPr lang="en-US" smtClean="0"/>
              <a:t>‹#›</a:t>
            </a:fld>
            <a:endParaRPr lang="en-US"/>
          </a:p>
        </p:txBody>
      </p:sp>
    </p:spTree>
    <p:extLst>
      <p:ext uri="{BB962C8B-B14F-4D97-AF65-F5344CB8AC3E}">
        <p14:creationId xmlns:p14="http://schemas.microsoft.com/office/powerpoint/2010/main" val="1515478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914400" y="2130426"/>
            <a:ext cx="103632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lvl1pPr>
              <a:defRPr/>
            </a:lvl1pPr>
          </a:lstStyle>
          <a:p>
            <a:pPr>
              <a:defRPr/>
            </a:pPr>
            <a:fld id="{74877848-F716-40BE-9BD5-E26BBF843614}" type="datetimeFigureOut">
              <a:rPr lang="pl-PL" smtClean="0">
                <a:solidFill>
                  <a:prstClr val="black">
                    <a:tint val="75000"/>
                  </a:prstClr>
                </a:solidFill>
              </a:rPr>
              <a:pPr>
                <a:defRPr/>
              </a:pPr>
              <a:t>28.08.2021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fontAlgn="base">
              <a:spcBef>
                <a:spcPct val="0"/>
              </a:spcBef>
              <a:spcAft>
                <a:spcPct val="0"/>
              </a:spcAft>
              <a:defRPr/>
            </a:pPr>
            <a:fld id="{D0421B9D-B3E8-470D-BB50-9542F14152F8}" type="slidenum">
              <a:rPr lang="pl-PL" altLang="en-US" smtClean="0">
                <a:cs typeface="Arial" panose="020B0604020202020204" pitchFamily="34" charset="0"/>
              </a:rPr>
              <a:pPr fontAlgn="base">
                <a:spcBef>
                  <a:spcPct val="0"/>
                </a:spcBef>
                <a:spcAft>
                  <a:spcPct val="0"/>
                </a:spcAft>
                <a:defRPr/>
              </a:pPr>
              <a:t>‹#›</a:t>
            </a:fld>
            <a:endParaRPr lang="pl-PL" altLang="en-US">
              <a:cs typeface="Arial" panose="020B0604020202020204" pitchFamily="34" charset="0"/>
            </a:endParaRPr>
          </a:p>
        </p:txBody>
      </p:sp>
    </p:spTree>
    <p:extLst>
      <p:ext uri="{BB962C8B-B14F-4D97-AF65-F5344CB8AC3E}">
        <p14:creationId xmlns:p14="http://schemas.microsoft.com/office/powerpoint/2010/main" val="3296917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9A3C53B3-EE7B-4E1F-95BB-5E7E044DAA38}" type="datetimeFigureOut">
              <a:rPr lang="pl-PL" smtClean="0">
                <a:solidFill>
                  <a:prstClr val="black">
                    <a:tint val="75000"/>
                  </a:prstClr>
                </a:solidFill>
              </a:rPr>
              <a:pPr>
                <a:defRPr/>
              </a:pPr>
              <a:t>28.08.2021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fontAlgn="base">
              <a:spcBef>
                <a:spcPct val="0"/>
              </a:spcBef>
              <a:spcAft>
                <a:spcPct val="0"/>
              </a:spcAft>
              <a:defRPr/>
            </a:pPr>
            <a:fld id="{F7DA500A-EF18-42C1-B3C2-548D7FF841D6}" type="slidenum">
              <a:rPr lang="pl-PL" altLang="en-US" smtClean="0">
                <a:cs typeface="Arial" panose="020B0604020202020204" pitchFamily="34" charset="0"/>
              </a:rPr>
              <a:pPr fontAlgn="base">
                <a:spcBef>
                  <a:spcPct val="0"/>
                </a:spcBef>
                <a:spcAft>
                  <a:spcPct val="0"/>
                </a:spcAft>
                <a:defRPr/>
              </a:pPr>
              <a:t>‹#›</a:t>
            </a:fld>
            <a:endParaRPr lang="pl-PL" altLang="en-US">
              <a:cs typeface="Arial" panose="020B0604020202020204" pitchFamily="34" charset="0"/>
            </a:endParaRPr>
          </a:p>
        </p:txBody>
      </p:sp>
    </p:spTree>
    <p:extLst>
      <p:ext uri="{BB962C8B-B14F-4D97-AF65-F5344CB8AC3E}">
        <p14:creationId xmlns:p14="http://schemas.microsoft.com/office/powerpoint/2010/main" val="1591832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963084" y="4406901"/>
            <a:ext cx="103632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lvl1pPr>
              <a:defRPr/>
            </a:lvl1pPr>
          </a:lstStyle>
          <a:p>
            <a:pPr>
              <a:defRPr/>
            </a:pPr>
            <a:fld id="{A7EDC629-9558-4114-B1D4-D345369F1911}" type="datetimeFigureOut">
              <a:rPr lang="pl-PL" smtClean="0">
                <a:solidFill>
                  <a:prstClr val="black">
                    <a:tint val="75000"/>
                  </a:prstClr>
                </a:solidFill>
              </a:rPr>
              <a:pPr>
                <a:defRPr/>
              </a:pPr>
              <a:t>28.08.2021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fontAlgn="base">
              <a:spcBef>
                <a:spcPct val="0"/>
              </a:spcBef>
              <a:spcAft>
                <a:spcPct val="0"/>
              </a:spcAft>
              <a:defRPr/>
            </a:pPr>
            <a:fld id="{93DEE1FF-CEB9-4B3D-B3EB-669C2A68E681}" type="slidenum">
              <a:rPr lang="pl-PL" altLang="en-US" smtClean="0">
                <a:cs typeface="Arial" panose="020B0604020202020204" pitchFamily="34" charset="0"/>
              </a:rPr>
              <a:pPr fontAlgn="base">
                <a:spcBef>
                  <a:spcPct val="0"/>
                </a:spcBef>
                <a:spcAft>
                  <a:spcPct val="0"/>
                </a:spcAft>
                <a:defRPr/>
              </a:pPr>
              <a:t>‹#›</a:t>
            </a:fld>
            <a:endParaRPr lang="pl-PL" altLang="en-US">
              <a:cs typeface="Arial" panose="020B0604020202020204" pitchFamily="34" charset="0"/>
            </a:endParaRPr>
          </a:p>
        </p:txBody>
      </p:sp>
    </p:spTree>
    <p:extLst>
      <p:ext uri="{BB962C8B-B14F-4D97-AF65-F5344CB8AC3E}">
        <p14:creationId xmlns:p14="http://schemas.microsoft.com/office/powerpoint/2010/main" val="200046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3"/>
          <p:cNvSpPr>
            <a:spLocks noGrp="1"/>
          </p:cNvSpPr>
          <p:nvPr>
            <p:ph type="dt" sz="half" idx="10"/>
          </p:nvPr>
        </p:nvSpPr>
        <p:spPr/>
        <p:txBody>
          <a:bodyPr/>
          <a:lstStyle>
            <a:lvl1pPr>
              <a:defRPr/>
            </a:lvl1pPr>
          </a:lstStyle>
          <a:p>
            <a:pPr>
              <a:defRPr/>
            </a:pPr>
            <a:fld id="{5301D4E5-AD60-4B2D-AE42-258D9C120853}" type="datetimeFigureOut">
              <a:rPr lang="pl-PL" smtClean="0">
                <a:solidFill>
                  <a:prstClr val="black">
                    <a:tint val="75000"/>
                  </a:prstClr>
                </a:solidFill>
              </a:rPr>
              <a:pPr>
                <a:defRPr/>
              </a:pPr>
              <a:t>28.08.2021</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fontAlgn="base">
              <a:spcBef>
                <a:spcPct val="0"/>
              </a:spcBef>
              <a:spcAft>
                <a:spcPct val="0"/>
              </a:spcAft>
              <a:defRPr/>
            </a:pPr>
            <a:fld id="{35B3F99F-F552-4DF8-A12C-A9F5D67AA786}" type="slidenum">
              <a:rPr lang="pl-PL" altLang="en-US" smtClean="0">
                <a:cs typeface="Arial" panose="020B0604020202020204" pitchFamily="34" charset="0"/>
              </a:rPr>
              <a:pPr fontAlgn="base">
                <a:spcBef>
                  <a:spcPct val="0"/>
                </a:spcBef>
                <a:spcAft>
                  <a:spcPct val="0"/>
                </a:spcAft>
                <a:defRPr/>
              </a:pPr>
              <a:t>‹#›</a:t>
            </a:fld>
            <a:endParaRPr lang="pl-PL" altLang="en-US">
              <a:cs typeface="Arial" panose="020B0604020202020204" pitchFamily="34" charset="0"/>
            </a:endParaRPr>
          </a:p>
        </p:txBody>
      </p:sp>
    </p:spTree>
    <p:extLst>
      <p:ext uri="{BB962C8B-B14F-4D97-AF65-F5344CB8AC3E}">
        <p14:creationId xmlns:p14="http://schemas.microsoft.com/office/powerpoint/2010/main" val="1706871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3"/>
          <p:cNvSpPr>
            <a:spLocks noGrp="1"/>
          </p:cNvSpPr>
          <p:nvPr>
            <p:ph type="dt" sz="half" idx="10"/>
          </p:nvPr>
        </p:nvSpPr>
        <p:spPr/>
        <p:txBody>
          <a:bodyPr/>
          <a:lstStyle>
            <a:lvl1pPr>
              <a:defRPr/>
            </a:lvl1pPr>
          </a:lstStyle>
          <a:p>
            <a:pPr>
              <a:defRPr/>
            </a:pPr>
            <a:fld id="{F8BB021E-E9F9-441F-925C-290BDF4BB84C}" type="datetimeFigureOut">
              <a:rPr lang="pl-PL" smtClean="0">
                <a:solidFill>
                  <a:prstClr val="black">
                    <a:tint val="75000"/>
                  </a:prstClr>
                </a:solidFill>
              </a:rPr>
              <a:pPr>
                <a:defRPr/>
              </a:pPr>
              <a:t>28.08.2021</a:t>
            </a:fld>
            <a:endParaRPr lang="pl-PL">
              <a:solidFill>
                <a:prstClr val="black">
                  <a:tint val="75000"/>
                </a:prstClr>
              </a:solidFill>
            </a:endParaRPr>
          </a:p>
        </p:txBody>
      </p:sp>
      <p:sp>
        <p:nvSpPr>
          <p:cNvPr id="8"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9" name="Symbol zastępczy numeru slajdu 5"/>
          <p:cNvSpPr>
            <a:spLocks noGrp="1"/>
          </p:cNvSpPr>
          <p:nvPr>
            <p:ph type="sldNum" sz="quarter" idx="12"/>
          </p:nvPr>
        </p:nvSpPr>
        <p:spPr/>
        <p:txBody>
          <a:bodyPr/>
          <a:lstStyle>
            <a:lvl1pPr>
              <a:defRPr/>
            </a:lvl1pPr>
          </a:lstStyle>
          <a:p>
            <a:pPr fontAlgn="base">
              <a:spcBef>
                <a:spcPct val="0"/>
              </a:spcBef>
              <a:spcAft>
                <a:spcPct val="0"/>
              </a:spcAft>
              <a:defRPr/>
            </a:pPr>
            <a:fld id="{FCBB967F-3C0C-48AC-A114-B67E303167B6}" type="slidenum">
              <a:rPr lang="pl-PL" altLang="en-US" smtClean="0">
                <a:cs typeface="Arial" panose="020B0604020202020204" pitchFamily="34" charset="0"/>
              </a:rPr>
              <a:pPr fontAlgn="base">
                <a:spcBef>
                  <a:spcPct val="0"/>
                </a:spcBef>
                <a:spcAft>
                  <a:spcPct val="0"/>
                </a:spcAft>
                <a:defRPr/>
              </a:pPr>
              <a:t>‹#›</a:t>
            </a:fld>
            <a:endParaRPr lang="pl-PL" altLang="en-US">
              <a:cs typeface="Arial" panose="020B0604020202020204" pitchFamily="34" charset="0"/>
            </a:endParaRPr>
          </a:p>
        </p:txBody>
      </p:sp>
    </p:spTree>
    <p:extLst>
      <p:ext uri="{BB962C8B-B14F-4D97-AF65-F5344CB8AC3E}">
        <p14:creationId xmlns:p14="http://schemas.microsoft.com/office/powerpoint/2010/main" val="2663222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3"/>
          <p:cNvSpPr>
            <a:spLocks noGrp="1"/>
          </p:cNvSpPr>
          <p:nvPr>
            <p:ph type="dt" sz="half" idx="10"/>
          </p:nvPr>
        </p:nvSpPr>
        <p:spPr/>
        <p:txBody>
          <a:bodyPr/>
          <a:lstStyle>
            <a:lvl1pPr>
              <a:defRPr/>
            </a:lvl1pPr>
          </a:lstStyle>
          <a:p>
            <a:pPr>
              <a:defRPr/>
            </a:pPr>
            <a:fld id="{F75D6FF2-C404-49DF-9869-A08F2E9AE060}" type="datetimeFigureOut">
              <a:rPr lang="pl-PL" smtClean="0">
                <a:solidFill>
                  <a:prstClr val="black">
                    <a:tint val="75000"/>
                  </a:prstClr>
                </a:solidFill>
              </a:rPr>
              <a:pPr>
                <a:defRPr/>
              </a:pPr>
              <a:t>28.08.2021</a:t>
            </a:fld>
            <a:endParaRPr lang="pl-PL">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fontAlgn="base">
              <a:spcBef>
                <a:spcPct val="0"/>
              </a:spcBef>
              <a:spcAft>
                <a:spcPct val="0"/>
              </a:spcAft>
              <a:defRPr/>
            </a:pPr>
            <a:fld id="{71C3607E-9694-4307-8F16-974DC42745C7}" type="slidenum">
              <a:rPr lang="pl-PL" altLang="en-US" smtClean="0">
                <a:cs typeface="Arial" panose="020B0604020202020204" pitchFamily="34" charset="0"/>
              </a:rPr>
              <a:pPr fontAlgn="base">
                <a:spcBef>
                  <a:spcPct val="0"/>
                </a:spcBef>
                <a:spcAft>
                  <a:spcPct val="0"/>
                </a:spcAft>
                <a:defRPr/>
              </a:pPr>
              <a:t>‹#›</a:t>
            </a:fld>
            <a:endParaRPr lang="pl-PL" altLang="en-US">
              <a:cs typeface="Arial" panose="020B0604020202020204" pitchFamily="34" charset="0"/>
            </a:endParaRPr>
          </a:p>
        </p:txBody>
      </p:sp>
    </p:spTree>
    <p:extLst>
      <p:ext uri="{BB962C8B-B14F-4D97-AF65-F5344CB8AC3E}">
        <p14:creationId xmlns:p14="http://schemas.microsoft.com/office/powerpoint/2010/main" val="35945788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pPr>
              <a:defRPr/>
            </a:pPr>
            <a:fld id="{93671F3F-5F3C-4F67-845A-0F070A5AA76D}" type="datetimeFigureOut">
              <a:rPr lang="pl-PL" smtClean="0">
                <a:solidFill>
                  <a:prstClr val="black">
                    <a:tint val="75000"/>
                  </a:prstClr>
                </a:solidFill>
              </a:rPr>
              <a:pPr>
                <a:defRPr/>
              </a:pPr>
              <a:t>28.08.2021</a:t>
            </a:fld>
            <a:endParaRPr lang="pl-PL">
              <a:solidFill>
                <a:prstClr val="black">
                  <a:tint val="75000"/>
                </a:prstClr>
              </a:solidFill>
            </a:endParaRPr>
          </a:p>
        </p:txBody>
      </p:sp>
      <p:sp>
        <p:nvSpPr>
          <p:cNvPr id="3"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4" name="Symbol zastępczy numeru slajdu 5"/>
          <p:cNvSpPr>
            <a:spLocks noGrp="1"/>
          </p:cNvSpPr>
          <p:nvPr>
            <p:ph type="sldNum" sz="quarter" idx="12"/>
          </p:nvPr>
        </p:nvSpPr>
        <p:spPr/>
        <p:txBody>
          <a:bodyPr/>
          <a:lstStyle>
            <a:lvl1pPr>
              <a:defRPr/>
            </a:lvl1pPr>
          </a:lstStyle>
          <a:p>
            <a:pPr fontAlgn="base">
              <a:spcBef>
                <a:spcPct val="0"/>
              </a:spcBef>
              <a:spcAft>
                <a:spcPct val="0"/>
              </a:spcAft>
              <a:defRPr/>
            </a:pPr>
            <a:fld id="{832A0179-2B79-4946-8B11-ABD46ACD15F4}" type="slidenum">
              <a:rPr lang="pl-PL" altLang="en-US" smtClean="0">
                <a:cs typeface="Arial" panose="020B0604020202020204" pitchFamily="34" charset="0"/>
              </a:rPr>
              <a:pPr fontAlgn="base">
                <a:spcBef>
                  <a:spcPct val="0"/>
                </a:spcBef>
                <a:spcAft>
                  <a:spcPct val="0"/>
                </a:spcAft>
                <a:defRPr/>
              </a:pPr>
              <a:t>‹#›</a:t>
            </a:fld>
            <a:endParaRPr lang="pl-PL" altLang="en-US">
              <a:cs typeface="Arial" panose="020B0604020202020204" pitchFamily="34" charset="0"/>
            </a:endParaRPr>
          </a:p>
        </p:txBody>
      </p:sp>
    </p:spTree>
    <p:extLst>
      <p:ext uri="{BB962C8B-B14F-4D97-AF65-F5344CB8AC3E}">
        <p14:creationId xmlns:p14="http://schemas.microsoft.com/office/powerpoint/2010/main" val="142079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601" y="273050"/>
            <a:ext cx="4011084"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C750402D-BAB2-459C-AD9A-636D2B8B389A}" type="datetimeFigureOut">
              <a:rPr lang="pl-PL" smtClean="0">
                <a:solidFill>
                  <a:prstClr val="black">
                    <a:tint val="75000"/>
                  </a:prstClr>
                </a:solidFill>
              </a:rPr>
              <a:pPr>
                <a:defRPr/>
              </a:pPr>
              <a:t>28.08.2021</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fontAlgn="base">
              <a:spcBef>
                <a:spcPct val="0"/>
              </a:spcBef>
              <a:spcAft>
                <a:spcPct val="0"/>
              </a:spcAft>
              <a:defRPr/>
            </a:pPr>
            <a:fld id="{674BBAF9-C569-4A0B-AF69-F3D84983509D}" type="slidenum">
              <a:rPr lang="pl-PL" altLang="en-US" smtClean="0">
                <a:cs typeface="Arial" panose="020B0604020202020204" pitchFamily="34" charset="0"/>
              </a:rPr>
              <a:pPr fontAlgn="base">
                <a:spcBef>
                  <a:spcPct val="0"/>
                </a:spcBef>
                <a:spcAft>
                  <a:spcPct val="0"/>
                </a:spcAft>
                <a:defRPr/>
              </a:pPr>
              <a:t>‹#›</a:t>
            </a:fld>
            <a:endParaRPr lang="pl-PL" altLang="en-US">
              <a:cs typeface="Arial" panose="020B0604020202020204" pitchFamily="34" charset="0"/>
            </a:endParaRPr>
          </a:p>
        </p:txBody>
      </p:sp>
    </p:spTree>
    <p:extLst>
      <p:ext uri="{BB962C8B-B14F-4D97-AF65-F5344CB8AC3E}">
        <p14:creationId xmlns:p14="http://schemas.microsoft.com/office/powerpoint/2010/main" val="3420993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3D2B58-BFE9-4B17-97EB-A2669F7857EF}" type="datetimeFigureOut">
              <a:rPr lang="en-US" smtClean="0"/>
              <a:t>8/28/2021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504B8-6DAF-4DFC-BE69-18D9BDCDD500}" type="slidenum">
              <a:rPr lang="en-US" smtClean="0"/>
              <a:t>‹#›</a:t>
            </a:fld>
            <a:endParaRPr lang="en-US"/>
          </a:p>
        </p:txBody>
      </p:sp>
    </p:spTree>
    <p:extLst>
      <p:ext uri="{BB962C8B-B14F-4D97-AF65-F5344CB8AC3E}">
        <p14:creationId xmlns:p14="http://schemas.microsoft.com/office/powerpoint/2010/main" val="2646749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389717" y="4800600"/>
            <a:ext cx="73152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2AB7D982-9D0E-4047-A83B-7FA937B7C16B}" type="datetimeFigureOut">
              <a:rPr lang="pl-PL" smtClean="0">
                <a:solidFill>
                  <a:prstClr val="black">
                    <a:tint val="75000"/>
                  </a:prstClr>
                </a:solidFill>
              </a:rPr>
              <a:pPr>
                <a:defRPr/>
              </a:pPr>
              <a:t>28.08.2021</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fontAlgn="base">
              <a:spcBef>
                <a:spcPct val="0"/>
              </a:spcBef>
              <a:spcAft>
                <a:spcPct val="0"/>
              </a:spcAft>
              <a:defRPr/>
            </a:pPr>
            <a:fld id="{D4D571F8-8FF3-4BED-8AF5-802E7A41566D}" type="slidenum">
              <a:rPr lang="pl-PL" altLang="en-US" smtClean="0">
                <a:cs typeface="Arial" panose="020B0604020202020204" pitchFamily="34" charset="0"/>
              </a:rPr>
              <a:pPr fontAlgn="base">
                <a:spcBef>
                  <a:spcPct val="0"/>
                </a:spcBef>
                <a:spcAft>
                  <a:spcPct val="0"/>
                </a:spcAft>
                <a:defRPr/>
              </a:pPr>
              <a:t>‹#›</a:t>
            </a:fld>
            <a:endParaRPr lang="pl-PL" altLang="en-US">
              <a:cs typeface="Arial" panose="020B0604020202020204" pitchFamily="34" charset="0"/>
            </a:endParaRPr>
          </a:p>
        </p:txBody>
      </p:sp>
    </p:spTree>
    <p:extLst>
      <p:ext uri="{BB962C8B-B14F-4D97-AF65-F5344CB8AC3E}">
        <p14:creationId xmlns:p14="http://schemas.microsoft.com/office/powerpoint/2010/main" val="3513337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BB967B37-0630-4CBA-85AE-8426A2A75297}" type="datetimeFigureOut">
              <a:rPr lang="pl-PL" smtClean="0">
                <a:solidFill>
                  <a:prstClr val="black">
                    <a:tint val="75000"/>
                  </a:prstClr>
                </a:solidFill>
              </a:rPr>
              <a:pPr>
                <a:defRPr/>
              </a:pPr>
              <a:t>28.08.2021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fontAlgn="base">
              <a:spcBef>
                <a:spcPct val="0"/>
              </a:spcBef>
              <a:spcAft>
                <a:spcPct val="0"/>
              </a:spcAft>
              <a:defRPr/>
            </a:pPr>
            <a:fld id="{D32B7D6D-BF6E-4A44-85C5-93370ED10996}" type="slidenum">
              <a:rPr lang="pl-PL" altLang="en-US" smtClean="0">
                <a:cs typeface="Arial" panose="020B0604020202020204" pitchFamily="34" charset="0"/>
              </a:rPr>
              <a:pPr fontAlgn="base">
                <a:spcBef>
                  <a:spcPct val="0"/>
                </a:spcBef>
                <a:spcAft>
                  <a:spcPct val="0"/>
                </a:spcAft>
                <a:defRPr/>
              </a:pPr>
              <a:t>‹#›</a:t>
            </a:fld>
            <a:endParaRPr lang="pl-PL" altLang="en-US">
              <a:cs typeface="Arial" panose="020B0604020202020204" pitchFamily="34" charset="0"/>
            </a:endParaRPr>
          </a:p>
        </p:txBody>
      </p:sp>
    </p:spTree>
    <p:extLst>
      <p:ext uri="{BB962C8B-B14F-4D97-AF65-F5344CB8AC3E}">
        <p14:creationId xmlns:p14="http://schemas.microsoft.com/office/powerpoint/2010/main" val="1185376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839200" y="274639"/>
            <a:ext cx="27432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609600" y="274639"/>
            <a:ext cx="80264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2DA127F5-9193-4106-824D-7CA9CD8D6AA7}" type="datetimeFigureOut">
              <a:rPr lang="pl-PL" smtClean="0">
                <a:solidFill>
                  <a:prstClr val="black">
                    <a:tint val="75000"/>
                  </a:prstClr>
                </a:solidFill>
              </a:rPr>
              <a:pPr>
                <a:defRPr/>
              </a:pPr>
              <a:t>28.08.2021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fontAlgn="base">
              <a:spcBef>
                <a:spcPct val="0"/>
              </a:spcBef>
              <a:spcAft>
                <a:spcPct val="0"/>
              </a:spcAft>
              <a:defRPr/>
            </a:pPr>
            <a:fld id="{856315AE-0521-48B2-87C3-6EC89B0D68E1}" type="slidenum">
              <a:rPr lang="pl-PL" altLang="en-US" smtClean="0">
                <a:cs typeface="Arial" panose="020B0604020202020204" pitchFamily="34" charset="0"/>
              </a:rPr>
              <a:pPr fontAlgn="base">
                <a:spcBef>
                  <a:spcPct val="0"/>
                </a:spcBef>
                <a:spcAft>
                  <a:spcPct val="0"/>
                </a:spcAft>
                <a:defRPr/>
              </a:pPr>
              <a:t>‹#›</a:t>
            </a:fld>
            <a:endParaRPr lang="pl-PL" altLang="en-US">
              <a:cs typeface="Arial" panose="020B0604020202020204" pitchFamily="34" charset="0"/>
            </a:endParaRPr>
          </a:p>
        </p:txBody>
      </p:sp>
    </p:spTree>
    <p:extLst>
      <p:ext uri="{BB962C8B-B14F-4D97-AF65-F5344CB8AC3E}">
        <p14:creationId xmlns:p14="http://schemas.microsoft.com/office/powerpoint/2010/main" val="420619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26623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6828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9842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8456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858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76997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9108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A3D2B58-BFE9-4B17-97EB-A2669F7857EF}" type="datetimeFigureOut">
              <a:rPr lang="en-US" smtClean="0"/>
              <a:t>8/28/2021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504B8-6DAF-4DFC-BE69-18D9BDCDD500}" type="slidenum">
              <a:rPr lang="en-US" smtClean="0"/>
              <a:t>‹#›</a:t>
            </a:fld>
            <a:endParaRPr lang="en-US"/>
          </a:p>
        </p:txBody>
      </p:sp>
    </p:spTree>
    <p:extLst>
      <p:ext uri="{BB962C8B-B14F-4D97-AF65-F5344CB8AC3E}">
        <p14:creationId xmlns:p14="http://schemas.microsoft.com/office/powerpoint/2010/main" val="34657315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3534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85272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42208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968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D0A1C1F-822B-4C83-B85F-A61C6ABB04FE}" type="slidenum">
              <a:rPr lang="es-ES" altLang="ru-RU" smtClean="0">
                <a:solidFill>
                  <a:srgbClr val="000000"/>
                </a:solidFill>
              </a:rPr>
              <a:pPr fontAlgn="base">
                <a:spcBef>
                  <a:spcPct val="0"/>
                </a:spcBef>
                <a:spcAft>
                  <a:spcPct val="0"/>
                </a:spcAft>
              </a:pPr>
              <a:t>‹#›</a:t>
            </a:fld>
            <a:endParaRPr lang="es-ES" altLang="ru-RU">
              <a:solidFill>
                <a:srgbClr val="000000"/>
              </a:solidFill>
            </a:endParaRPr>
          </a:p>
        </p:txBody>
      </p:sp>
    </p:spTree>
    <p:extLst>
      <p:ext uri="{BB962C8B-B14F-4D97-AF65-F5344CB8AC3E}">
        <p14:creationId xmlns:p14="http://schemas.microsoft.com/office/powerpoint/2010/main" val="2025224749"/>
      </p:ext>
    </p:extLst>
  </p:cSld>
  <p:clrMapOvr>
    <a:masterClrMapping/>
  </p:clrMapOvr>
  <p:transition>
    <p:wipe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A38699A-1F1F-4F24-8379-5491D02E2C52}" type="slidenum">
              <a:rPr lang="es-ES" altLang="ru-RU" smtClean="0">
                <a:solidFill>
                  <a:srgbClr val="000000"/>
                </a:solidFill>
              </a:rPr>
              <a:pPr fontAlgn="base">
                <a:spcBef>
                  <a:spcPct val="0"/>
                </a:spcBef>
                <a:spcAft>
                  <a:spcPct val="0"/>
                </a:spcAft>
              </a:pPr>
              <a:t>‹#›</a:t>
            </a:fld>
            <a:endParaRPr lang="es-ES" altLang="ru-RU">
              <a:solidFill>
                <a:srgbClr val="000000"/>
              </a:solidFill>
            </a:endParaRPr>
          </a:p>
        </p:txBody>
      </p:sp>
    </p:spTree>
    <p:extLst>
      <p:ext uri="{BB962C8B-B14F-4D97-AF65-F5344CB8AC3E}">
        <p14:creationId xmlns:p14="http://schemas.microsoft.com/office/powerpoint/2010/main" val="4227474868"/>
      </p:ext>
    </p:extLst>
  </p:cSld>
  <p:clrMapOvr>
    <a:masterClrMapping/>
  </p:clrMapOvr>
  <p:transition>
    <p:wipe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17467CF-6315-421E-B96C-3F3A339FA054}" type="slidenum">
              <a:rPr lang="es-ES" altLang="ru-RU" smtClean="0">
                <a:solidFill>
                  <a:srgbClr val="000000"/>
                </a:solidFill>
              </a:rPr>
              <a:pPr fontAlgn="base">
                <a:spcBef>
                  <a:spcPct val="0"/>
                </a:spcBef>
                <a:spcAft>
                  <a:spcPct val="0"/>
                </a:spcAft>
              </a:pPr>
              <a:t>‹#›</a:t>
            </a:fld>
            <a:endParaRPr lang="es-ES" altLang="ru-RU">
              <a:solidFill>
                <a:srgbClr val="000000"/>
              </a:solidFill>
            </a:endParaRPr>
          </a:p>
        </p:txBody>
      </p:sp>
    </p:spTree>
    <p:extLst>
      <p:ext uri="{BB962C8B-B14F-4D97-AF65-F5344CB8AC3E}">
        <p14:creationId xmlns:p14="http://schemas.microsoft.com/office/powerpoint/2010/main" val="2486662511"/>
      </p:ext>
    </p:extLst>
  </p:cSld>
  <p:clrMapOvr>
    <a:masterClrMapping/>
  </p:clrMapOvr>
  <p:transition>
    <p:wipe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E0ED891-5C03-4309-876E-73F4F04B9B00}" type="slidenum">
              <a:rPr lang="es-ES" altLang="ru-RU" smtClean="0">
                <a:solidFill>
                  <a:srgbClr val="000000"/>
                </a:solidFill>
              </a:rPr>
              <a:pPr fontAlgn="base">
                <a:spcBef>
                  <a:spcPct val="0"/>
                </a:spcBef>
                <a:spcAft>
                  <a:spcPct val="0"/>
                </a:spcAft>
              </a:pPr>
              <a:t>‹#›</a:t>
            </a:fld>
            <a:endParaRPr lang="es-ES" altLang="ru-RU">
              <a:solidFill>
                <a:srgbClr val="000000"/>
              </a:solidFill>
            </a:endParaRPr>
          </a:p>
        </p:txBody>
      </p:sp>
    </p:spTree>
    <p:extLst>
      <p:ext uri="{BB962C8B-B14F-4D97-AF65-F5344CB8AC3E}">
        <p14:creationId xmlns:p14="http://schemas.microsoft.com/office/powerpoint/2010/main" val="1113667594"/>
      </p:ext>
    </p:extLst>
  </p:cSld>
  <p:clrMapOvr>
    <a:masterClrMapping/>
  </p:clrMapOvr>
  <p:transition>
    <p:wipe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9627C64-D976-4A3C-B52B-AD39350CE206}" type="slidenum">
              <a:rPr lang="es-ES" altLang="ru-RU" smtClean="0">
                <a:solidFill>
                  <a:srgbClr val="000000"/>
                </a:solidFill>
              </a:rPr>
              <a:pPr fontAlgn="base">
                <a:spcBef>
                  <a:spcPct val="0"/>
                </a:spcBef>
                <a:spcAft>
                  <a:spcPct val="0"/>
                </a:spcAft>
              </a:pPr>
              <a:t>‹#›</a:t>
            </a:fld>
            <a:endParaRPr lang="es-ES" altLang="ru-RU">
              <a:solidFill>
                <a:srgbClr val="000000"/>
              </a:solidFill>
            </a:endParaRPr>
          </a:p>
        </p:txBody>
      </p:sp>
    </p:spTree>
    <p:extLst>
      <p:ext uri="{BB962C8B-B14F-4D97-AF65-F5344CB8AC3E}">
        <p14:creationId xmlns:p14="http://schemas.microsoft.com/office/powerpoint/2010/main" val="923038810"/>
      </p:ext>
    </p:extLst>
  </p:cSld>
  <p:clrMapOvr>
    <a:masterClrMapping/>
  </p:clrMapOvr>
  <p:transition>
    <p:wipe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403C050-2D2B-4CA3-8955-681B819B6ED1}" type="slidenum">
              <a:rPr lang="es-ES" altLang="ru-RU" smtClean="0">
                <a:solidFill>
                  <a:srgbClr val="000000"/>
                </a:solidFill>
              </a:rPr>
              <a:pPr fontAlgn="base">
                <a:spcBef>
                  <a:spcPct val="0"/>
                </a:spcBef>
                <a:spcAft>
                  <a:spcPct val="0"/>
                </a:spcAft>
              </a:pPr>
              <a:t>‹#›</a:t>
            </a:fld>
            <a:endParaRPr lang="es-ES" altLang="ru-RU">
              <a:solidFill>
                <a:srgbClr val="000000"/>
              </a:solidFill>
            </a:endParaRPr>
          </a:p>
        </p:txBody>
      </p:sp>
    </p:spTree>
    <p:extLst>
      <p:ext uri="{BB962C8B-B14F-4D97-AF65-F5344CB8AC3E}">
        <p14:creationId xmlns:p14="http://schemas.microsoft.com/office/powerpoint/2010/main" val="3724070913"/>
      </p:ext>
    </p:extLst>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3D2B58-BFE9-4B17-97EB-A2669F7857EF}" type="datetimeFigureOut">
              <a:rPr lang="en-US" smtClean="0"/>
              <a:t>8/28/2021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504B8-6DAF-4DFC-BE69-18D9BDCDD500}" type="slidenum">
              <a:rPr lang="en-US" smtClean="0"/>
              <a:t>‹#›</a:t>
            </a:fld>
            <a:endParaRPr lang="en-US"/>
          </a:p>
        </p:txBody>
      </p:sp>
    </p:spTree>
    <p:extLst>
      <p:ext uri="{BB962C8B-B14F-4D97-AF65-F5344CB8AC3E}">
        <p14:creationId xmlns:p14="http://schemas.microsoft.com/office/powerpoint/2010/main" val="144767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6E7AC50-63AA-4698-B7DE-5FE709FAB13E}" type="slidenum">
              <a:rPr lang="es-ES" altLang="ru-RU" smtClean="0">
                <a:solidFill>
                  <a:srgbClr val="000000"/>
                </a:solidFill>
              </a:rPr>
              <a:pPr fontAlgn="base">
                <a:spcBef>
                  <a:spcPct val="0"/>
                </a:spcBef>
                <a:spcAft>
                  <a:spcPct val="0"/>
                </a:spcAft>
              </a:pPr>
              <a:t>‹#›</a:t>
            </a:fld>
            <a:endParaRPr lang="es-ES" altLang="ru-RU">
              <a:solidFill>
                <a:srgbClr val="000000"/>
              </a:solidFill>
            </a:endParaRPr>
          </a:p>
        </p:txBody>
      </p:sp>
    </p:spTree>
    <p:extLst>
      <p:ext uri="{BB962C8B-B14F-4D97-AF65-F5344CB8AC3E}">
        <p14:creationId xmlns:p14="http://schemas.microsoft.com/office/powerpoint/2010/main" val="3558569354"/>
      </p:ext>
    </p:extLst>
  </p:cSld>
  <p:clrMapOvr>
    <a:masterClrMapping/>
  </p:clrMapOvr>
  <p:transition>
    <p:wipe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4DCC14D-125B-4CD9-8642-30F425E8B40F}" type="slidenum">
              <a:rPr lang="es-ES" altLang="ru-RU" smtClean="0">
                <a:solidFill>
                  <a:srgbClr val="000000"/>
                </a:solidFill>
              </a:rPr>
              <a:pPr fontAlgn="base">
                <a:spcBef>
                  <a:spcPct val="0"/>
                </a:spcBef>
                <a:spcAft>
                  <a:spcPct val="0"/>
                </a:spcAft>
              </a:pPr>
              <a:t>‹#›</a:t>
            </a:fld>
            <a:endParaRPr lang="es-ES" altLang="ru-RU">
              <a:solidFill>
                <a:srgbClr val="000000"/>
              </a:solidFill>
            </a:endParaRPr>
          </a:p>
        </p:txBody>
      </p:sp>
    </p:spTree>
    <p:extLst>
      <p:ext uri="{BB962C8B-B14F-4D97-AF65-F5344CB8AC3E}">
        <p14:creationId xmlns:p14="http://schemas.microsoft.com/office/powerpoint/2010/main" val="1846028162"/>
      </p:ext>
    </p:extLst>
  </p:cSld>
  <p:clrMapOvr>
    <a:masterClrMapping/>
  </p:clrMapOvr>
  <p:transition>
    <p:wipe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FA037DD-0B3B-45C6-B6D2-D22161EEE3CC}" type="slidenum">
              <a:rPr lang="es-ES" altLang="ru-RU" smtClean="0">
                <a:solidFill>
                  <a:srgbClr val="000000"/>
                </a:solidFill>
              </a:rPr>
              <a:pPr fontAlgn="base">
                <a:spcBef>
                  <a:spcPct val="0"/>
                </a:spcBef>
                <a:spcAft>
                  <a:spcPct val="0"/>
                </a:spcAft>
              </a:pPr>
              <a:t>‹#›</a:t>
            </a:fld>
            <a:endParaRPr lang="es-ES" altLang="ru-RU">
              <a:solidFill>
                <a:srgbClr val="000000"/>
              </a:solidFill>
            </a:endParaRPr>
          </a:p>
        </p:txBody>
      </p:sp>
    </p:spTree>
    <p:extLst>
      <p:ext uri="{BB962C8B-B14F-4D97-AF65-F5344CB8AC3E}">
        <p14:creationId xmlns:p14="http://schemas.microsoft.com/office/powerpoint/2010/main" val="2171458007"/>
      </p:ext>
    </p:extLst>
  </p:cSld>
  <p:clrMapOvr>
    <a:masterClrMapping/>
  </p:clrMapOvr>
  <p:transition>
    <p:wipe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7E83C43-7A33-4047-95DF-3094B40AF7B8}" type="slidenum">
              <a:rPr lang="es-ES" altLang="ru-RU" smtClean="0">
                <a:solidFill>
                  <a:srgbClr val="000000"/>
                </a:solidFill>
              </a:rPr>
              <a:pPr fontAlgn="base">
                <a:spcBef>
                  <a:spcPct val="0"/>
                </a:spcBef>
                <a:spcAft>
                  <a:spcPct val="0"/>
                </a:spcAft>
              </a:pPr>
              <a:t>‹#›</a:t>
            </a:fld>
            <a:endParaRPr lang="es-ES" altLang="ru-RU">
              <a:solidFill>
                <a:srgbClr val="000000"/>
              </a:solidFill>
            </a:endParaRPr>
          </a:p>
        </p:txBody>
      </p:sp>
    </p:spTree>
    <p:extLst>
      <p:ext uri="{BB962C8B-B14F-4D97-AF65-F5344CB8AC3E}">
        <p14:creationId xmlns:p14="http://schemas.microsoft.com/office/powerpoint/2010/main" val="3308808555"/>
      </p:ext>
    </p:extLst>
  </p:cSld>
  <p:clrMapOvr>
    <a:masterClrMapping/>
  </p:clrMapOvr>
  <p:transition>
    <p:wipe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9F87767-5947-4647-AC89-71036AD4FB42}" type="slidenum">
              <a:rPr lang="es-ES" altLang="ru-RU" smtClean="0">
                <a:solidFill>
                  <a:srgbClr val="000000"/>
                </a:solidFill>
              </a:rPr>
              <a:pPr fontAlgn="base">
                <a:spcBef>
                  <a:spcPct val="0"/>
                </a:spcBef>
                <a:spcAft>
                  <a:spcPct val="0"/>
                </a:spcAft>
              </a:pPr>
              <a:t>‹#›</a:t>
            </a:fld>
            <a:endParaRPr lang="es-ES" altLang="ru-RU">
              <a:solidFill>
                <a:srgbClr val="000000"/>
              </a:solidFill>
            </a:endParaRPr>
          </a:p>
        </p:txBody>
      </p:sp>
    </p:spTree>
    <p:extLst>
      <p:ext uri="{BB962C8B-B14F-4D97-AF65-F5344CB8AC3E}">
        <p14:creationId xmlns:p14="http://schemas.microsoft.com/office/powerpoint/2010/main" val="1952816791"/>
      </p:ext>
    </p:extLst>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3D2B58-BFE9-4B17-97EB-A2669F7857EF}" type="datetimeFigureOut">
              <a:rPr lang="en-US" smtClean="0"/>
              <a:t>8/28/2021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F504B8-6DAF-4DFC-BE69-18D9BDCDD500}" type="slidenum">
              <a:rPr lang="en-US" smtClean="0"/>
              <a:t>‹#›</a:t>
            </a:fld>
            <a:endParaRPr lang="en-US"/>
          </a:p>
        </p:txBody>
      </p:sp>
    </p:spTree>
    <p:extLst>
      <p:ext uri="{BB962C8B-B14F-4D97-AF65-F5344CB8AC3E}">
        <p14:creationId xmlns:p14="http://schemas.microsoft.com/office/powerpoint/2010/main" val="3301352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3D2B58-BFE9-4B17-97EB-A2669F7857EF}" type="datetimeFigureOut">
              <a:rPr lang="en-US" smtClean="0"/>
              <a:t>8/28/2021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F504B8-6DAF-4DFC-BE69-18D9BDCDD500}" type="slidenum">
              <a:rPr lang="en-US" smtClean="0"/>
              <a:t>‹#›</a:t>
            </a:fld>
            <a:endParaRPr lang="en-US"/>
          </a:p>
        </p:txBody>
      </p:sp>
    </p:spTree>
    <p:extLst>
      <p:ext uri="{BB962C8B-B14F-4D97-AF65-F5344CB8AC3E}">
        <p14:creationId xmlns:p14="http://schemas.microsoft.com/office/powerpoint/2010/main" val="3601703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D2B58-BFE9-4B17-97EB-A2669F7857EF}" type="datetimeFigureOut">
              <a:rPr lang="en-US" smtClean="0"/>
              <a:t>8/28/2021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F504B8-6DAF-4DFC-BE69-18D9BDCDD500}" type="slidenum">
              <a:rPr lang="en-US" smtClean="0"/>
              <a:t>‹#›</a:t>
            </a:fld>
            <a:endParaRPr lang="en-US"/>
          </a:p>
        </p:txBody>
      </p:sp>
    </p:spTree>
    <p:extLst>
      <p:ext uri="{BB962C8B-B14F-4D97-AF65-F5344CB8AC3E}">
        <p14:creationId xmlns:p14="http://schemas.microsoft.com/office/powerpoint/2010/main" val="4033230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3D2B58-BFE9-4B17-97EB-A2669F7857EF}" type="datetimeFigureOut">
              <a:rPr lang="en-US" smtClean="0"/>
              <a:t>8/28/2021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504B8-6DAF-4DFC-BE69-18D9BDCDD500}" type="slidenum">
              <a:rPr lang="en-US" smtClean="0"/>
              <a:t>‹#›</a:t>
            </a:fld>
            <a:endParaRPr lang="en-US"/>
          </a:p>
        </p:txBody>
      </p:sp>
    </p:spTree>
    <p:extLst>
      <p:ext uri="{BB962C8B-B14F-4D97-AF65-F5344CB8AC3E}">
        <p14:creationId xmlns:p14="http://schemas.microsoft.com/office/powerpoint/2010/main" val="4282265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3D2B58-BFE9-4B17-97EB-A2669F7857EF}" type="datetimeFigureOut">
              <a:rPr lang="en-US" smtClean="0"/>
              <a:t>8/28/2021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504B8-6DAF-4DFC-BE69-18D9BDCDD500}" type="slidenum">
              <a:rPr lang="en-US" smtClean="0"/>
              <a:t>‹#›</a:t>
            </a:fld>
            <a:endParaRPr lang="en-US"/>
          </a:p>
        </p:txBody>
      </p:sp>
    </p:spTree>
    <p:extLst>
      <p:ext uri="{BB962C8B-B14F-4D97-AF65-F5344CB8AC3E}">
        <p14:creationId xmlns:p14="http://schemas.microsoft.com/office/powerpoint/2010/main" val="3745561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D2B58-BFE9-4B17-97EB-A2669F7857EF}" type="datetimeFigureOut">
              <a:rPr lang="en-US" smtClean="0"/>
              <a:t>8/28/2021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504B8-6DAF-4DFC-BE69-18D9BDCDD500}" type="slidenum">
              <a:rPr lang="en-US" smtClean="0"/>
              <a:t>‹#›</a:t>
            </a:fld>
            <a:endParaRPr lang="en-US"/>
          </a:p>
        </p:txBody>
      </p:sp>
    </p:spTree>
    <p:extLst>
      <p:ext uri="{BB962C8B-B14F-4D97-AF65-F5344CB8AC3E}">
        <p14:creationId xmlns:p14="http://schemas.microsoft.com/office/powerpoint/2010/main" val="624884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C0066"/>
        </a:solidFill>
        <a:effectLst/>
      </p:bgPr>
    </p:bg>
    <p:spTree>
      <p:nvGrpSpPr>
        <p:cNvPr id="1" name=""/>
        <p:cNvGrpSpPr/>
        <p:nvPr/>
      </p:nvGrpSpPr>
      <p:grpSpPr>
        <a:xfrm>
          <a:off x="0" y="0"/>
          <a:ext cx="0" cy="0"/>
          <a:chOff x="0" y="0"/>
          <a:chExt cx="0" cy="0"/>
        </a:xfrm>
      </p:grpSpPr>
      <p:sp>
        <p:nvSpPr>
          <p:cNvPr id="1026" name="Symbol zastępczy tytułu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en-US" smtClean="0"/>
              <a:t>Kliknij, aby edytować styl</a:t>
            </a:r>
          </a:p>
        </p:txBody>
      </p:sp>
      <p:sp>
        <p:nvSpPr>
          <p:cNvPr id="1027" name="Symbol zastępczy tekstu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en-US" smtClean="0"/>
              <a:t>Kliknij, aby edytować style wzorca tekstu</a:t>
            </a:r>
          </a:p>
          <a:p>
            <a:pPr lvl="1"/>
            <a:r>
              <a:rPr lang="pl-PL" altLang="en-US" smtClean="0"/>
              <a:t>Drugi poziom</a:t>
            </a:r>
          </a:p>
          <a:p>
            <a:pPr lvl="2"/>
            <a:r>
              <a:rPr lang="pl-PL" altLang="en-US" smtClean="0"/>
              <a:t>Trzeci poziom</a:t>
            </a:r>
          </a:p>
          <a:p>
            <a:pPr lvl="3"/>
            <a:r>
              <a:rPr lang="pl-PL" altLang="en-US" smtClean="0"/>
              <a:t>Czwarty poziom</a:t>
            </a:r>
          </a:p>
          <a:p>
            <a:pPr lvl="4"/>
            <a:r>
              <a:rPr lang="pl-PL" altLang="en-US" smtClean="0"/>
              <a:t>Piąty poziom</a:t>
            </a:r>
          </a:p>
        </p:txBody>
      </p:sp>
      <p:sp>
        <p:nvSpPr>
          <p:cNvPr id="4" name="Symbol zastępczy daty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C390B69-62DE-46A2-83BB-B4265AFEA18E}" type="datetimeFigureOut">
              <a:rPr lang="pl-PL" smtClean="0">
                <a:solidFill>
                  <a:prstClr val="black">
                    <a:tint val="75000"/>
                  </a:prstClr>
                </a:solidFill>
              </a:rPr>
              <a:pPr>
                <a:defRPr/>
              </a:pPr>
              <a:t>28.08.2021</a:t>
            </a:fld>
            <a:endParaRPr lang="pl-PL">
              <a:solidFill>
                <a:prstClr val="black">
                  <a:tint val="75000"/>
                </a:prstClr>
              </a:solidFill>
            </a:endParaRPr>
          </a:p>
        </p:txBody>
      </p:sp>
      <p:sp>
        <p:nvSpPr>
          <p:cNvPr id="5" name="Symbol zastępczy stop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fontAlgn="base">
              <a:spcBef>
                <a:spcPct val="0"/>
              </a:spcBef>
              <a:spcAft>
                <a:spcPct val="0"/>
              </a:spcAft>
              <a:defRPr/>
            </a:pPr>
            <a:fld id="{0B552101-2426-4CC3-9AC2-9CCEE4B6AB6A}" type="slidenum">
              <a:rPr lang="pl-PL" altLang="en-US" smtClean="0">
                <a:cs typeface="Arial" panose="020B0604020202020204" pitchFamily="34" charset="0"/>
              </a:rPr>
              <a:pPr fontAlgn="base">
                <a:spcBef>
                  <a:spcPct val="0"/>
                </a:spcBef>
                <a:spcAft>
                  <a:spcPct val="0"/>
                </a:spcAft>
                <a:defRPr/>
              </a:pPr>
              <a:t>‹#›</a:t>
            </a:fld>
            <a:endParaRPr lang="pl-PL" altLang="en-US">
              <a:cs typeface="Arial" panose="020B0604020202020204" pitchFamily="34" charset="0"/>
            </a:endParaRPr>
          </a:p>
        </p:txBody>
      </p:sp>
    </p:spTree>
    <p:extLst>
      <p:ext uri="{BB962C8B-B14F-4D97-AF65-F5344CB8AC3E}">
        <p14:creationId xmlns:p14="http://schemas.microsoft.com/office/powerpoint/2010/main" val="1547577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60649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ru-RU"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ru-RU" smtClean="0"/>
              <a:t>Haga clic para modificar el estilo de texto del patrón</a:t>
            </a:r>
          </a:p>
          <a:p>
            <a:pPr lvl="1"/>
            <a:r>
              <a:rPr lang="es-ES" altLang="ru-RU" smtClean="0"/>
              <a:t>Segundo nivel</a:t>
            </a:r>
          </a:p>
          <a:p>
            <a:pPr lvl="2"/>
            <a:r>
              <a:rPr lang="es-ES" altLang="ru-RU" smtClean="0"/>
              <a:t>Tercer nivel</a:t>
            </a:r>
          </a:p>
          <a:p>
            <a:pPr lvl="3"/>
            <a:r>
              <a:rPr lang="es-ES" altLang="ru-RU" smtClean="0"/>
              <a:t>Cuarto nivel</a:t>
            </a:r>
          </a:p>
          <a:p>
            <a:pPr lvl="4"/>
            <a:r>
              <a:rPr lang="es-ES" altLang="ru-RU"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570B351-D05F-4BAC-9B38-D03943767E66}" type="slidenum">
              <a:rPr lang="es-ES" altLang="ru-RU" smtClean="0">
                <a:solidFill>
                  <a:srgbClr val="000000"/>
                </a:solidFill>
              </a:rPr>
              <a:pPr fontAlgn="base">
                <a:spcBef>
                  <a:spcPct val="0"/>
                </a:spcBef>
                <a:spcAft>
                  <a:spcPct val="0"/>
                </a:spcAft>
              </a:pPr>
              <a:t>‹#›</a:t>
            </a:fld>
            <a:endParaRPr lang="es-ES" altLang="ru-RU">
              <a:solidFill>
                <a:srgbClr val="000000"/>
              </a:solidFill>
            </a:endParaRPr>
          </a:p>
        </p:txBody>
      </p:sp>
    </p:spTree>
    <p:extLst>
      <p:ext uri="{BB962C8B-B14F-4D97-AF65-F5344CB8AC3E}">
        <p14:creationId xmlns:p14="http://schemas.microsoft.com/office/powerpoint/2010/main" val="986377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wipe dir="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5.wav"/><Relationship Id="rId7"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slide" Target="slide2.xml"/><Relationship Id="rId10"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5.wav"/><Relationship Id="rId7"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24.xml"/><Relationship Id="rId6" Type="http://schemas.openxmlformats.org/officeDocument/2006/relationships/image" Target="../media/image22.png"/><Relationship Id="rId11" Type="http://schemas.microsoft.com/office/2007/relationships/hdphoto" Target="../media/hdphoto2.wdp"/><Relationship Id="rId5" Type="http://schemas.openxmlformats.org/officeDocument/2006/relationships/slide" Target="slide2.xml"/><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5.wav"/><Relationship Id="rId7"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24.xml"/><Relationship Id="rId6" Type="http://schemas.openxmlformats.org/officeDocument/2006/relationships/image" Target="../media/image22.png"/><Relationship Id="rId11" Type="http://schemas.microsoft.com/office/2007/relationships/hdphoto" Target="../media/hdphoto2.wdp"/><Relationship Id="rId5" Type="http://schemas.openxmlformats.org/officeDocument/2006/relationships/slide" Target="slide2.xml"/><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1.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gif"/></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png"/><Relationship Id="rId5" Type="http://schemas.openxmlformats.org/officeDocument/2006/relationships/image" Target="../media/image39.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6.wav"/><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9.gif"/><Relationship Id="rId18" Type="http://schemas.openxmlformats.org/officeDocument/2006/relationships/image" Target="../media/image14.png"/><Relationship Id="rId26" Type="http://schemas.openxmlformats.org/officeDocument/2006/relationships/slide" Target="slide3.xml"/><Relationship Id="rId3" Type="http://schemas.openxmlformats.org/officeDocument/2006/relationships/slideLayout" Target="../slideLayouts/slideLayout24.xml"/><Relationship Id="rId21" Type="http://schemas.openxmlformats.org/officeDocument/2006/relationships/image" Target="../media/image17.png"/><Relationship Id="rId34" Type="http://schemas.openxmlformats.org/officeDocument/2006/relationships/slide" Target="slide10.xml"/><Relationship Id="rId7" Type="http://schemas.openxmlformats.org/officeDocument/2006/relationships/image" Target="../media/image4.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2.gif"/><Relationship Id="rId33" Type="http://schemas.openxmlformats.org/officeDocument/2006/relationships/slide" Target="slide9.xml"/><Relationship Id="rId2" Type="http://schemas.openxmlformats.org/officeDocument/2006/relationships/audio" Target="../media/media1.wav"/><Relationship Id="rId16" Type="http://schemas.openxmlformats.org/officeDocument/2006/relationships/image" Target="../media/image12.png"/><Relationship Id="rId20" Type="http://schemas.openxmlformats.org/officeDocument/2006/relationships/image" Target="../media/image16.png"/><Relationship Id="rId29" Type="http://schemas.openxmlformats.org/officeDocument/2006/relationships/slide" Target="slide5.xml"/><Relationship Id="rId1" Type="http://schemas.microsoft.com/office/2007/relationships/media" Target="../media/media1.wav"/><Relationship Id="rId6" Type="http://schemas.openxmlformats.org/officeDocument/2006/relationships/audio" Target="../media/audio4.wav"/><Relationship Id="rId11" Type="http://schemas.openxmlformats.org/officeDocument/2006/relationships/image" Target="../media/image7.gif"/><Relationship Id="rId24" Type="http://schemas.openxmlformats.org/officeDocument/2006/relationships/image" Target="../media/image20.png"/><Relationship Id="rId32" Type="http://schemas.openxmlformats.org/officeDocument/2006/relationships/slide" Target="slide8.xml"/><Relationship Id="rId37" Type="http://schemas.openxmlformats.org/officeDocument/2006/relationships/image" Target="../media/image21.png"/><Relationship Id="rId5" Type="http://schemas.openxmlformats.org/officeDocument/2006/relationships/audio" Target="../media/audio3.wav"/><Relationship Id="rId15" Type="http://schemas.openxmlformats.org/officeDocument/2006/relationships/image" Target="../media/image11.gif"/><Relationship Id="rId23" Type="http://schemas.openxmlformats.org/officeDocument/2006/relationships/image" Target="../media/image19.png"/><Relationship Id="rId28" Type="http://schemas.openxmlformats.org/officeDocument/2006/relationships/slide" Target="slide4.xml"/><Relationship Id="rId36" Type="http://schemas.openxmlformats.org/officeDocument/2006/relationships/slide" Target="slide12.xml"/><Relationship Id="rId10" Type="http://schemas.openxmlformats.org/officeDocument/2006/relationships/slide" Target="slide27.xml"/><Relationship Id="rId19" Type="http://schemas.openxmlformats.org/officeDocument/2006/relationships/image" Target="../media/image15.png"/><Relationship Id="rId31" Type="http://schemas.openxmlformats.org/officeDocument/2006/relationships/slide" Target="slide7.xml"/><Relationship Id="rId4" Type="http://schemas.openxmlformats.org/officeDocument/2006/relationships/audio" Target="../media/audio2.wav"/><Relationship Id="rId9" Type="http://schemas.openxmlformats.org/officeDocument/2006/relationships/image" Target="../media/image6.pn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image" Target="../media/image3.gif"/><Relationship Id="rId30" Type="http://schemas.openxmlformats.org/officeDocument/2006/relationships/slide" Target="slide6.xml"/><Relationship Id="rId35" Type="http://schemas.openxmlformats.org/officeDocument/2006/relationships/slide" Target="slide1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6.wav"/><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8.png"/><Relationship Id="rId5" Type="http://schemas.openxmlformats.org/officeDocument/2006/relationships/image" Target="../media/image45.png"/><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1.png"/><Relationship Id="rId5" Type="http://schemas.openxmlformats.org/officeDocument/2006/relationships/image" Target="../media/image49.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1.png"/><Relationship Id="rId5" Type="http://schemas.openxmlformats.org/officeDocument/2006/relationships/image" Target="../media/image50.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6.wav"/><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4.wav"/><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6.wav"/><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9.png"/><Relationship Id="rId5" Type="http://schemas.openxmlformats.org/officeDocument/2006/relationships/image" Target="../media/image45.png"/><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7.wav"/><Relationship Id="rId1" Type="http://schemas.openxmlformats.org/officeDocument/2006/relationships/slideLayout" Target="../slideLayouts/slideLayout40.xml"/><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7.wav"/><Relationship Id="rId1" Type="http://schemas.openxmlformats.org/officeDocument/2006/relationships/slideLayout" Target="../slideLayouts/slideLayout40.xml"/><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7.wav"/><Relationship Id="rId1" Type="http://schemas.openxmlformats.org/officeDocument/2006/relationships/slideLayout" Target="../slideLayouts/slideLayout40.xml"/><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7.wav"/><Relationship Id="rId1" Type="http://schemas.openxmlformats.org/officeDocument/2006/relationships/slideLayout" Target="../slideLayouts/slideLayout40.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7.wav"/><Relationship Id="rId1" Type="http://schemas.openxmlformats.org/officeDocument/2006/relationships/slideLayout" Target="../slideLayouts/slideLayout40.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5.wav"/><Relationship Id="rId7"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24.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slide" Target="slide2.xml"/><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7.wav"/><Relationship Id="rId1" Type="http://schemas.openxmlformats.org/officeDocument/2006/relationships/slideLayout" Target="../slideLayouts/slideLayout40.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5.wav"/><Relationship Id="rId7"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24.xml"/><Relationship Id="rId6" Type="http://schemas.openxmlformats.org/officeDocument/2006/relationships/image" Target="../media/image22.png"/><Relationship Id="rId11" Type="http://schemas.openxmlformats.org/officeDocument/2006/relationships/image" Target="../media/image23.png"/><Relationship Id="rId5" Type="http://schemas.openxmlformats.org/officeDocument/2006/relationships/slide" Target="slide2.xml"/><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5.wav"/><Relationship Id="rId7"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slide" Target="slide2.xml"/><Relationship Id="rId10"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26.png"/><Relationship Id="rId2" Type="http://schemas.openxmlformats.org/officeDocument/2006/relationships/audio" Target="../media/audio4.wav"/><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5.wav"/><Relationship Id="rId7" Type="http://schemas.openxmlformats.org/officeDocument/2006/relationships/image" Target="../media/image25.png"/><Relationship Id="rId2" Type="http://schemas.openxmlformats.org/officeDocument/2006/relationships/audio" Target="../media/audio4.wav"/><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5.wav"/><Relationship Id="rId7"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9091" y="198170"/>
            <a:ext cx="11681012" cy="6461659"/>
          </a:xfrm>
          <a:prstGeom prst="rect">
            <a:avLst/>
          </a:prstGeom>
          <a:solidFill>
            <a:schemeClr val="accent2">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459031" y="2294081"/>
            <a:ext cx="8098692"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dirty="0" smtClean="0">
                <a:solidFill>
                  <a:srgbClr val="00B0F0"/>
                </a:solidFill>
                <a:latin typeface="Arial" panose="020B0604020202020204" pitchFamily="34" charset="0"/>
              </a:rPr>
              <a:t>Game: Go to the top!</a:t>
            </a:r>
            <a:endParaRPr kumimoji="0" lang="vi-VN" sz="6600" b="0" i="0" u="none" strike="noStrike" kern="1200" cap="none" spc="0" normalizeH="0" baseline="0" noProof="0" dirty="0">
              <a:ln>
                <a:noFill/>
              </a:ln>
              <a:solidFill>
                <a:srgbClr val="00B0F0"/>
              </a:solidFill>
              <a:effectLst/>
              <a:uLnTx/>
              <a:uFillTx/>
              <a:latin typeface="Arial" panose="020B0604020202020204" pitchFamily="34" charset="0"/>
            </a:endParaRPr>
          </a:p>
        </p:txBody>
      </p:sp>
      <p:sp>
        <p:nvSpPr>
          <p:cNvPr id="6" name="Rectangle 5"/>
          <p:cNvSpPr/>
          <p:nvPr/>
        </p:nvSpPr>
        <p:spPr>
          <a:xfrm>
            <a:off x="1150257" y="785370"/>
            <a:ext cx="323197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u="sng" dirty="0" smtClean="0">
                <a:solidFill>
                  <a:srgbClr val="FF0000"/>
                </a:solidFill>
                <a:latin typeface="Comic Sans MS" panose="030F0702030302020204" pitchFamily="66" charset="0"/>
              </a:rPr>
              <a:t>Warm-up:</a:t>
            </a:r>
            <a:endParaRPr kumimoji="0" lang="vi-VN" sz="4800" b="1" i="0" u="sng"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5433" y="3402077"/>
            <a:ext cx="2549343" cy="270600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896" y="4161861"/>
            <a:ext cx="1955135" cy="2293686"/>
          </a:xfrm>
          <a:prstGeom prst="rect">
            <a:avLst/>
          </a:prstGeom>
        </p:spPr>
      </p:pic>
      <p:sp>
        <p:nvSpPr>
          <p:cNvPr id="9" name="TextBox 8"/>
          <p:cNvSpPr txBox="1"/>
          <p:nvPr/>
        </p:nvSpPr>
        <p:spPr>
          <a:xfrm>
            <a:off x="3320001" y="4482325"/>
            <a:ext cx="5392925" cy="2031325"/>
          </a:xfrm>
          <a:prstGeom prst="rect">
            <a:avLst/>
          </a:prstGeom>
          <a:noFill/>
        </p:spPr>
        <p:txBody>
          <a:bodyPr wrap="square" rtlCol="0">
            <a:spAutoFit/>
          </a:bodyPr>
          <a:lstStyle/>
          <a:p>
            <a:r>
              <a:rPr lang="en-US" dirty="0" smtClean="0"/>
              <a:t>Rule:</a:t>
            </a:r>
          </a:p>
          <a:p>
            <a:pPr marL="285750" indent="-285750">
              <a:buFontTx/>
              <a:buChar char="-"/>
            </a:pPr>
            <a:r>
              <a:rPr lang="en-US" dirty="0" smtClean="0"/>
              <a:t>Class will be divided into 2 teams. Team RABBIT and team TIGER. Take turn to play.</a:t>
            </a:r>
          </a:p>
          <a:p>
            <a:pPr marL="285750" indent="-285750">
              <a:buFontTx/>
              <a:buChar char="-"/>
            </a:pPr>
            <a:r>
              <a:rPr lang="en-US" dirty="0" smtClean="0"/>
              <a:t>Each team will take turn to choose question from 1 to 5. If your answer is correct, you can hop up on the next rock.</a:t>
            </a:r>
          </a:p>
          <a:p>
            <a:pPr marL="285750" indent="-285750">
              <a:buFontTx/>
              <a:buChar char="-"/>
            </a:pPr>
            <a:r>
              <a:rPr lang="en-US" dirty="0" smtClean="0"/>
              <a:t>Which team goes to the top first will be the winner.</a:t>
            </a:r>
            <a:endParaRPr lang="en-US" dirty="0"/>
          </a:p>
        </p:txBody>
      </p:sp>
    </p:spTree>
    <p:extLst>
      <p:ext uri="{BB962C8B-B14F-4D97-AF65-F5344CB8AC3E}">
        <p14:creationId xmlns:p14="http://schemas.microsoft.com/office/powerpoint/2010/main" val="1817029618"/>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2" name="type.wav"/>
          </p:stSnd>
        </p:sndAc>
      </p:transition>
    </mc:Choice>
    <mc:Fallback xmlns="">
      <p:transition spd="slow">
        <p:blinds dir="vert"/>
        <p:sndAc>
          <p:stSnd>
            <p:snd r:embed="rId5"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xit" presetSubtype="0" fill="hold" grpId="1" nodeType="with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42"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56" presetClass="path" presetSubtype="0" accel="50000" decel="50000" fill="hold" nodeType="withEffect">
                                  <p:stCondLst>
                                    <p:cond delay="0"/>
                                  </p:stCondLst>
                                  <p:childTnLst>
                                    <p:animMotion origin="layout" path="M -4.375E-6 -4.07407E-6 L 0.35365 -0.56481 " pathEditMode="relative" rAng="0" ptsTypes="AA">
                                      <p:cBhvr>
                                        <p:cTn id="22" dur="2000" fill="hold"/>
                                        <p:tgtEl>
                                          <p:spTgt spid="8"/>
                                        </p:tgtEl>
                                        <p:attrNameLst>
                                          <p:attrName>ppt_x</p:attrName>
                                          <p:attrName>ppt_y</p:attrName>
                                        </p:attrNameLst>
                                      </p:cBhvr>
                                      <p:rCtr x="17682" y="-28241"/>
                                    </p:animMotion>
                                  </p:childTnLst>
                                </p:cTn>
                              </p:par>
                              <p:par>
                                <p:cTn id="23" presetID="56" presetClass="path" presetSubtype="0" accel="50000" decel="50000" fill="hold" nodeType="withEffect">
                                  <p:stCondLst>
                                    <p:cond delay="0"/>
                                  </p:stCondLst>
                                  <p:childTnLst>
                                    <p:animMotion origin="layout" path="M -0.02982 0.02037 L -0.37214 -0.47477 " pathEditMode="relative" rAng="0" ptsTypes="AA">
                                      <p:cBhvr>
                                        <p:cTn id="24" dur="2000" fill="hold"/>
                                        <p:tgtEl>
                                          <p:spTgt spid="7"/>
                                        </p:tgtEl>
                                        <p:attrNameLst>
                                          <p:attrName>ppt_x</p:attrName>
                                          <p:attrName>ppt_y</p:attrName>
                                        </p:attrNameLst>
                                      </p:cBhvr>
                                      <p:rCtr x="-17122" y="-24769"/>
                                    </p:animMotion>
                                  </p:childTnLst>
                                </p:cTn>
                              </p:par>
                            </p:childTnLst>
                          </p:cTn>
                        </p:par>
                      </p:childTnLst>
                    </p:cTn>
                  </p:par>
                  <p:par>
                    <p:cTn id="25" fill="hold">
                      <p:stCondLst>
                        <p:cond delay="indefinite"/>
                      </p:stCondLst>
                      <p:childTnLst>
                        <p:par>
                          <p:cTn id="26" fill="hold">
                            <p:stCondLst>
                              <p:cond delay="0"/>
                            </p:stCondLst>
                            <p:childTnLst>
                              <p:par>
                                <p:cTn id="27" presetID="27" presetClass="emph" presetSubtype="0" repeatCount="indefinite" fill="remove" nodeType="clickEffect">
                                  <p:stCondLst>
                                    <p:cond delay="0"/>
                                  </p:stCondLst>
                                  <p:endCondLst>
                                    <p:cond evt="onNext" delay="0">
                                      <p:tgtEl>
                                        <p:sldTgt/>
                                      </p:tgtEl>
                                    </p:cond>
                                  </p:endCondLst>
                                  <p:childTnLst>
                                    <p:animClr clrSpc="rgb" dir="cw">
                                      <p:cBhvr override="childStyle">
                                        <p:cTn id="28" dur="1500" autoRev="1" fill="remove"/>
                                        <p:tgtEl>
                                          <p:spTgt spid="2">
                                            <p:txEl>
                                              <p:pRg st="0" end="0"/>
                                            </p:txEl>
                                          </p:spTgt>
                                        </p:tgtEl>
                                        <p:attrNameLst>
                                          <p:attrName>style.color</p:attrName>
                                        </p:attrNameLst>
                                      </p:cBhvr>
                                      <p:to>
                                        <a:schemeClr val="bg1"/>
                                      </p:to>
                                    </p:animClr>
                                    <p:animClr clrSpc="rgb" dir="cw">
                                      <p:cBhvr>
                                        <p:cTn id="29" dur="1500" autoRev="1" fill="remove"/>
                                        <p:tgtEl>
                                          <p:spTgt spid="2">
                                            <p:txEl>
                                              <p:pRg st="0" end="0"/>
                                            </p:txEl>
                                          </p:spTgt>
                                        </p:tgtEl>
                                        <p:attrNameLst>
                                          <p:attrName>fillcolor</p:attrName>
                                        </p:attrNameLst>
                                      </p:cBhvr>
                                      <p:to>
                                        <a:schemeClr val="bg1"/>
                                      </p:to>
                                    </p:animClr>
                                    <p:set>
                                      <p:cBhvr>
                                        <p:cTn id="30" dur="1500" autoRev="1" fill="remove"/>
                                        <p:tgtEl>
                                          <p:spTgt spid="2">
                                            <p:txEl>
                                              <p:pRg st="0" end="0"/>
                                            </p:txEl>
                                          </p:spTgt>
                                        </p:tgtEl>
                                        <p:attrNameLst>
                                          <p:attrName>fill.type</p:attrName>
                                        </p:attrNameLst>
                                      </p:cBhvr>
                                      <p:to>
                                        <p:strVal val="solid"/>
                                      </p:to>
                                    </p:set>
                                    <p:set>
                                      <p:cBhvr>
                                        <p:cTn id="31" dur="1500" autoRev="1" fill="remove"/>
                                        <p:tgtEl>
                                          <p:spTgt spid="2">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6" presetClass="emph" presetSubtype="0" fill="hold" nodeType="withEffect">
                                  <p:stCondLst>
                                    <p:cond delay="0"/>
                                  </p:stCondLst>
                                  <p:childTnLst>
                                    <p:animScale>
                                      <p:cBhvr>
                                        <p:cTn id="36" dur="500" fill="hold"/>
                                        <p:tgtEl>
                                          <p:spTgt spid="8"/>
                                        </p:tgtEl>
                                      </p:cBhvr>
                                      <p:by x="97000" y="97000"/>
                                    </p:animScale>
                                  </p:childTnLst>
                                </p:cTn>
                              </p:par>
                              <p:par>
                                <p:cTn id="37" presetID="6" presetClass="emph" presetSubtype="0" fill="hold" nodeType="withEffect">
                                  <p:stCondLst>
                                    <p:cond delay="0"/>
                                  </p:stCondLst>
                                  <p:childTnLst>
                                    <p:animScale>
                                      <p:cBhvr>
                                        <p:cTn id="38" dur="500" fill="hold"/>
                                        <p:tgtEl>
                                          <p:spTgt spid="8"/>
                                        </p:tgtEl>
                                      </p:cBhvr>
                                      <p:by x="94000" y="94000"/>
                                    </p:animScale>
                                  </p:childTnLst>
                                </p:cTn>
                              </p:par>
                              <p:par>
                                <p:cTn id="39" presetID="6" presetClass="emph" presetSubtype="0" fill="hold" nodeType="withEffect">
                                  <p:stCondLst>
                                    <p:cond delay="0"/>
                                  </p:stCondLst>
                                  <p:childTnLst>
                                    <p:animScale>
                                      <p:cBhvr>
                                        <p:cTn id="40" dur="500" fill="hold"/>
                                        <p:tgtEl>
                                          <p:spTgt spid="8"/>
                                        </p:tgtEl>
                                      </p:cBhvr>
                                      <p:by x="91000" y="91000"/>
                                    </p:animScale>
                                  </p:childTnLst>
                                </p:cTn>
                              </p:par>
                              <p:par>
                                <p:cTn id="41" presetID="6" presetClass="emph" presetSubtype="0" fill="hold" nodeType="withEffect">
                                  <p:stCondLst>
                                    <p:cond delay="0"/>
                                  </p:stCondLst>
                                  <p:childTnLst>
                                    <p:animScale>
                                      <p:cBhvr>
                                        <p:cTn id="42" dur="500" fill="hold"/>
                                        <p:tgtEl>
                                          <p:spTgt spid="8"/>
                                        </p:tgtEl>
                                      </p:cBhvr>
                                      <p:by x="88000" y="88000"/>
                                    </p:animScale>
                                  </p:childTnLst>
                                </p:cTn>
                              </p:par>
                              <p:par>
                                <p:cTn id="43" presetID="6" presetClass="emph" presetSubtype="0" fill="hold" nodeType="withEffect">
                                  <p:stCondLst>
                                    <p:cond delay="0"/>
                                  </p:stCondLst>
                                  <p:childTnLst>
                                    <p:animScale>
                                      <p:cBhvr>
                                        <p:cTn id="44" dur="500" fill="hold"/>
                                        <p:tgtEl>
                                          <p:spTgt spid="8"/>
                                        </p:tgtEl>
                                      </p:cBhvr>
                                      <p:by x="85000" y="85000"/>
                                    </p:animScale>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6" presetClass="emph" presetSubtype="0" fill="hold" nodeType="withEffect">
                                  <p:stCondLst>
                                    <p:cond delay="0"/>
                                  </p:stCondLst>
                                  <p:childTnLst>
                                    <p:animScale>
                                      <p:cBhvr>
                                        <p:cTn id="49" dur="500" fill="hold"/>
                                        <p:tgtEl>
                                          <p:spTgt spid="7"/>
                                        </p:tgtEl>
                                      </p:cBhvr>
                                      <p:by x="97000" y="97000"/>
                                    </p:animScale>
                                  </p:childTnLst>
                                </p:cTn>
                              </p:par>
                              <p:par>
                                <p:cTn id="50" presetID="6" presetClass="emph" presetSubtype="0" fill="hold" nodeType="withEffect">
                                  <p:stCondLst>
                                    <p:cond delay="0"/>
                                  </p:stCondLst>
                                  <p:childTnLst>
                                    <p:animScale>
                                      <p:cBhvr>
                                        <p:cTn id="51" dur="500" fill="hold"/>
                                        <p:tgtEl>
                                          <p:spTgt spid="7"/>
                                        </p:tgtEl>
                                      </p:cBhvr>
                                      <p:by x="94000" y="94000"/>
                                    </p:animScale>
                                  </p:childTnLst>
                                </p:cTn>
                              </p:par>
                              <p:par>
                                <p:cTn id="52" presetID="6" presetClass="emph" presetSubtype="0" fill="hold" nodeType="withEffect">
                                  <p:stCondLst>
                                    <p:cond delay="0"/>
                                  </p:stCondLst>
                                  <p:childTnLst>
                                    <p:animScale>
                                      <p:cBhvr>
                                        <p:cTn id="53" dur="500" fill="hold"/>
                                        <p:tgtEl>
                                          <p:spTgt spid="7"/>
                                        </p:tgtEl>
                                      </p:cBhvr>
                                      <p:by x="91000" y="91000"/>
                                    </p:animScale>
                                  </p:childTnLst>
                                </p:cTn>
                              </p:par>
                              <p:par>
                                <p:cTn id="54" presetID="6" presetClass="emph" presetSubtype="0" fill="hold" nodeType="withEffect">
                                  <p:stCondLst>
                                    <p:cond delay="0"/>
                                  </p:stCondLst>
                                  <p:childTnLst>
                                    <p:animScale>
                                      <p:cBhvr>
                                        <p:cTn id="55" dur="500" fill="hold"/>
                                        <p:tgtEl>
                                          <p:spTgt spid="7"/>
                                        </p:tgtEl>
                                      </p:cBhvr>
                                      <p:by x="88000" y="88000"/>
                                    </p:animScale>
                                  </p:childTnLst>
                                </p:cTn>
                              </p:par>
                              <p:par>
                                <p:cTn id="56" presetID="6" presetClass="emph" presetSubtype="0" fill="hold" nodeType="withEffect">
                                  <p:stCondLst>
                                    <p:cond delay="0"/>
                                  </p:stCondLst>
                                  <p:childTnLst>
                                    <p:animScale>
                                      <p:cBhvr>
                                        <p:cTn id="57" dur="500" fill="hold"/>
                                        <p:tgtEl>
                                          <p:spTgt spid="7"/>
                                        </p:tgtEl>
                                      </p:cBhvr>
                                      <p:by x="85000" y="85000"/>
                                    </p:animScale>
                                  </p:childTnLst>
                                </p:cTn>
                              </p:par>
                            </p:childTnLst>
                          </p:cTn>
                        </p:par>
                      </p:childTnLst>
                    </p:cTn>
                  </p:par>
                </p:childTnLst>
              </p:cTn>
              <p:nextCondLst>
                <p:cond evt="onClick" delay="0">
                  <p:tgtEl>
                    <p:spTgt spid="7"/>
                  </p:tgtEl>
                </p:cond>
              </p:nextCondLst>
            </p:seq>
          </p:childTnLst>
        </p:cTn>
      </p:par>
    </p:tnLst>
    <p:bldLst>
      <p:bldP spid="2" grpId="0"/>
      <p:bldP spid="2" grpId="1"/>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8"/>
            <a:ext cx="9620250" cy="2929773"/>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300000"/>
              </a:lnSpc>
              <a:defRPr/>
            </a:pP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What </a:t>
            </a:r>
            <a:r>
              <a:rPr lang="en-US" sz="3200" dirty="0" smtClean="0">
                <a:solidFill>
                  <a:prstClr val="white"/>
                </a:solidFill>
                <a:latin typeface="Tahoma" panose="020B0604030504040204" pitchFamily="34" charset="0"/>
                <a:ea typeface="Tahoma" panose="020B0604030504040204" pitchFamily="34" charset="0"/>
                <a:cs typeface="Tahoma" panose="020B0604030504040204" pitchFamily="34" charset="0"/>
              </a:rPr>
              <a:t>animal says “quack-quack”?</a:t>
            </a:r>
          </a:p>
          <a:p>
            <a:pPr lvl="0" algn="ctr">
              <a:lnSpc>
                <a:spcPct val="300000"/>
              </a:lnSpc>
              <a:defRPr/>
            </a:pPr>
            <a:r>
              <a:rPr lang="en-US" sz="3200" dirty="0" smtClean="0">
                <a:solidFill>
                  <a:prstClr val="white"/>
                </a:solidFill>
                <a:latin typeface="Tahoma" panose="020B0604030504040204" pitchFamily="34" charset="0"/>
                <a:ea typeface="Tahoma" panose="020B0604030504040204" pitchFamily="34" charset="0"/>
                <a:cs typeface="Tahoma" panose="020B0604030504040204" pitchFamily="34" charset="0"/>
              </a:rPr>
              <a:t>A.                   B.                  C.   </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226656" y="4847323"/>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 </a:t>
            </a:r>
            <a:endPar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TIGER TEAM</a:t>
            </a:r>
          </a:p>
        </p:txBody>
      </p:sp>
      <p:pic>
        <p:nvPicPr>
          <p:cNvPr id="6" name="Picture 5"/>
          <p:cNvPicPr>
            <a:picLocks noChangeAspect="1"/>
          </p:cNvPicPr>
          <p:nvPr/>
        </p:nvPicPr>
        <p:blipFill>
          <a:blip r:embed="rId7">
            <a:clrChange>
              <a:clrFrom>
                <a:srgbClr val="F7F7F7"/>
              </a:clrFrom>
              <a:clrTo>
                <a:srgbClr val="F7F7F7">
                  <a:alpha val="0"/>
                </a:srgbClr>
              </a:clrTo>
            </a:clrChange>
            <a:extLst>
              <a:ext uri="{BEBA8EAE-BF5A-486C-A8C5-ECC9F3942E4B}">
                <a14:imgProps xmlns:a14="http://schemas.microsoft.com/office/drawing/2010/main">
                  <a14:imgLayer r:embed="rId8">
                    <a14:imgEffect>
                      <a14:backgroundRemoval t="455" b="99091" l="0" r="96070"/>
                    </a14:imgEffect>
                  </a14:imgLayer>
                </a14:imgProps>
              </a:ext>
            </a:extLst>
          </a:blip>
          <a:stretch>
            <a:fillRect/>
          </a:stretch>
        </p:blipFill>
        <p:spPr>
          <a:xfrm>
            <a:off x="5809131" y="2598980"/>
            <a:ext cx="1493846" cy="1435136"/>
          </a:xfrm>
          <a:prstGeom prst="rect">
            <a:avLst/>
          </a:prstGeom>
        </p:spPr>
      </p:pic>
      <p:pic>
        <p:nvPicPr>
          <p:cNvPr id="8" name="Picture 2" descr="Wings Clipart Duck - Duck Cartoon Png, Transparent Png - kindpng"/>
          <p:cNvPicPr>
            <a:picLocks noChangeAspect="1" noChangeArrowheads="1"/>
          </p:cNvPicPr>
          <p:nvPr/>
        </p:nvPicPr>
        <p:blipFill>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883625" y="2521938"/>
            <a:ext cx="995482" cy="14636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0">
            <a:clrChange>
              <a:clrFrom>
                <a:srgbClr val="FFFFFF"/>
              </a:clrFrom>
              <a:clrTo>
                <a:srgbClr val="FFFFFF">
                  <a:alpha val="0"/>
                </a:srgbClr>
              </a:clrTo>
            </a:clrChange>
          </a:blip>
          <a:stretch>
            <a:fillRect/>
          </a:stretch>
        </p:blipFill>
        <p:spPr>
          <a:xfrm>
            <a:off x="3719795" y="2833900"/>
            <a:ext cx="1512185" cy="1142931"/>
          </a:xfrm>
          <a:prstGeom prst="rect">
            <a:avLst/>
          </a:prstGeom>
        </p:spPr>
      </p:pic>
      <p:pic>
        <p:nvPicPr>
          <p:cNvPr id="11" name="Picture 2" descr="Wings Clipart Duck - Duck Cartoon Png, Transparent Png - kindpng"/>
          <p:cNvPicPr>
            <a:picLocks noChangeAspect="1" noChangeArrowheads="1"/>
          </p:cNvPicPr>
          <p:nvPr/>
        </p:nvPicPr>
        <p:blipFill>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307495" y="4669571"/>
            <a:ext cx="995482" cy="1463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67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3" name="cashreg.wav"/>
                                        </p:tgtEl>
                                      </p:cMediaNode>
                                    </p:audio>
                                  </p:sub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3" name="cashreg.wav"/>
                                        </p:tgtEl>
                                      </p:cMediaNode>
                                    </p:audio>
                                  </p:subTnLst>
                                </p:cTn>
                              </p:par>
                              <p:par>
                                <p:cTn id="27" presetID="53" presetClass="entr" presetSubtype="16"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8"/>
            <a:ext cx="9620250" cy="272795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300000"/>
              </a:lnSpc>
              <a:defRPr/>
            </a:pP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Which one is the </a:t>
            </a:r>
            <a:r>
              <a:rPr lang="en-US" sz="3200" dirty="0" smtClean="0">
                <a:solidFill>
                  <a:prstClr val="white"/>
                </a:solidFill>
                <a:latin typeface="Tahoma" panose="020B0604030504040204" pitchFamily="34" charset="0"/>
                <a:ea typeface="Tahoma" panose="020B0604030504040204" pitchFamily="34" charset="0"/>
                <a:cs typeface="Tahoma" panose="020B0604030504040204" pitchFamily="34" charset="0"/>
              </a:rPr>
              <a:t>cow?</a:t>
            </a:r>
            <a:endParaRPr lang="en-US"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lvl="0" algn="ctr">
              <a:lnSpc>
                <a:spcPct val="300000"/>
              </a:lnSpc>
              <a:defRPr/>
            </a:pP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A.                B.               C. </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0" y="48878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TIGER TEAM</a:t>
            </a:r>
          </a:p>
        </p:txBody>
      </p:sp>
      <p:pic>
        <p:nvPicPr>
          <p:cNvPr id="6" name="Picture 5"/>
          <p:cNvPicPr>
            <a:picLocks noChangeAspect="1"/>
          </p:cNvPicPr>
          <p:nvPr/>
        </p:nvPicPr>
        <p:blipFill>
          <a:blip r:embed="rId7">
            <a:clrChange>
              <a:clrFrom>
                <a:srgbClr val="F7F7F7"/>
              </a:clrFrom>
              <a:clrTo>
                <a:srgbClr val="F7F7F7">
                  <a:alpha val="0"/>
                </a:srgbClr>
              </a:clrTo>
            </a:clrChange>
            <a:extLst>
              <a:ext uri="{BEBA8EAE-BF5A-486C-A8C5-ECC9F3942E4B}">
                <a14:imgProps xmlns:a14="http://schemas.microsoft.com/office/drawing/2010/main">
                  <a14:imgLayer r:embed="rId8">
                    <a14:imgEffect>
                      <a14:backgroundRemoval t="455" b="99091" l="0" r="96070"/>
                    </a14:imgEffect>
                  </a14:imgLayer>
                </a14:imgProps>
              </a:ext>
            </a:extLst>
          </a:blip>
          <a:stretch>
            <a:fillRect/>
          </a:stretch>
        </p:blipFill>
        <p:spPr>
          <a:xfrm>
            <a:off x="6042213" y="2576453"/>
            <a:ext cx="1493846" cy="1435136"/>
          </a:xfrm>
          <a:prstGeom prst="rect">
            <a:avLst/>
          </a:prstGeom>
        </p:spPr>
      </p:pic>
      <p:pic>
        <p:nvPicPr>
          <p:cNvPr id="9" name="Picture 8"/>
          <p:cNvPicPr>
            <a:picLocks noChangeAspect="1"/>
          </p:cNvPicPr>
          <p:nvPr/>
        </p:nvPicPr>
        <p:blipFill>
          <a:blip r:embed="rId9">
            <a:clrChange>
              <a:clrFrom>
                <a:srgbClr val="FFFFFF"/>
              </a:clrFrom>
              <a:clrTo>
                <a:srgbClr val="FFFFFF">
                  <a:alpha val="0"/>
                </a:srgbClr>
              </a:clrTo>
            </a:clrChange>
          </a:blip>
          <a:stretch>
            <a:fillRect/>
          </a:stretch>
        </p:blipFill>
        <p:spPr>
          <a:xfrm>
            <a:off x="3952877" y="2811373"/>
            <a:ext cx="1512185" cy="1142931"/>
          </a:xfrm>
          <a:prstGeom prst="rect">
            <a:avLst/>
          </a:prstGeom>
        </p:spPr>
      </p:pic>
      <p:pic>
        <p:nvPicPr>
          <p:cNvPr id="11" name="Picture 10"/>
          <p:cNvPicPr>
            <a:picLocks noChangeAspect="1"/>
          </p:cNvPicPr>
          <p:nvPr/>
        </p:nvPicPr>
        <p:blipFill>
          <a:blip r:embed="rId9">
            <a:clrChange>
              <a:clrFrom>
                <a:srgbClr val="FFFFFF"/>
              </a:clrFrom>
              <a:clrTo>
                <a:srgbClr val="FFFFFF">
                  <a:alpha val="0"/>
                </a:srgbClr>
              </a:clrTo>
            </a:clrChange>
          </a:blip>
          <a:stretch>
            <a:fillRect/>
          </a:stretch>
        </p:blipFill>
        <p:spPr>
          <a:xfrm>
            <a:off x="6274736" y="4873151"/>
            <a:ext cx="1512185" cy="1142931"/>
          </a:xfrm>
          <a:prstGeom prst="rect">
            <a:avLst/>
          </a:prstGeom>
        </p:spPr>
      </p:pic>
      <p:pic>
        <p:nvPicPr>
          <p:cNvPr id="13" name="Picture 12"/>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0" b="100000" l="0" r="99123"/>
                    </a14:imgEffect>
                  </a14:imgLayer>
                </a14:imgProps>
              </a:ext>
            </a:extLst>
          </a:blip>
          <a:stretch>
            <a:fillRect/>
          </a:stretch>
        </p:blipFill>
        <p:spPr>
          <a:xfrm>
            <a:off x="8613305" y="2672209"/>
            <a:ext cx="1208604" cy="1171498"/>
          </a:xfrm>
          <a:prstGeom prst="rect">
            <a:avLst/>
          </a:prstGeom>
        </p:spPr>
      </p:pic>
    </p:spTree>
    <p:extLst>
      <p:ext uri="{BB962C8B-B14F-4D97-AF65-F5344CB8AC3E}">
        <p14:creationId xmlns:p14="http://schemas.microsoft.com/office/powerpoint/2010/main" val="18313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3" name="cashreg.wav"/>
                                        </p:tgtEl>
                                      </p:cMediaNode>
                                    </p:audio>
                                  </p:subTnLst>
                                </p:cTn>
                              </p:par>
                              <p:par>
                                <p:cTn id="22" presetID="53"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3" name="cashreg.wav"/>
                                        </p:tgtEl>
                                      </p:cMediaNode>
                                    </p:audio>
                                  </p:subTnLst>
                                </p:cTn>
                              </p:par>
                              <p:par>
                                <p:cTn id="27" presetID="5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3" name="cashreg.wav"/>
                                        </p:tgtEl>
                                      </p:cMediaNode>
                                    </p:audio>
                                  </p:subTnLst>
                                </p:cTn>
                              </p:par>
                              <p:par>
                                <p:cTn id="32" presetID="53"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8"/>
            <a:ext cx="9620250" cy="272795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300000"/>
              </a:lnSpc>
              <a:defRPr/>
            </a:pP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Which one is the goat?</a:t>
            </a:r>
          </a:p>
          <a:p>
            <a:pPr lvl="0" algn="ctr">
              <a:lnSpc>
                <a:spcPct val="300000"/>
              </a:lnSpc>
              <a:defRPr/>
            </a:pP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A.                B.               C. </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0" y="5015637"/>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 </a:t>
            </a:r>
            <a:endPar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TIGER TEAM</a:t>
            </a:r>
          </a:p>
        </p:txBody>
      </p:sp>
      <p:pic>
        <p:nvPicPr>
          <p:cNvPr id="6" name="Picture 5"/>
          <p:cNvPicPr>
            <a:picLocks noChangeAspect="1"/>
          </p:cNvPicPr>
          <p:nvPr/>
        </p:nvPicPr>
        <p:blipFill>
          <a:blip r:embed="rId7">
            <a:clrChange>
              <a:clrFrom>
                <a:srgbClr val="F7F7F7"/>
              </a:clrFrom>
              <a:clrTo>
                <a:srgbClr val="F7F7F7">
                  <a:alpha val="0"/>
                </a:srgbClr>
              </a:clrTo>
            </a:clrChange>
            <a:extLst>
              <a:ext uri="{BEBA8EAE-BF5A-486C-A8C5-ECC9F3942E4B}">
                <a14:imgProps xmlns:a14="http://schemas.microsoft.com/office/drawing/2010/main">
                  <a14:imgLayer r:embed="rId8">
                    <a14:imgEffect>
                      <a14:backgroundRemoval t="455" b="99091" l="0" r="96070"/>
                    </a14:imgEffect>
                  </a14:imgLayer>
                </a14:imgProps>
              </a:ext>
            </a:extLst>
          </a:blip>
          <a:stretch>
            <a:fillRect/>
          </a:stretch>
        </p:blipFill>
        <p:spPr>
          <a:xfrm>
            <a:off x="8447458" y="2576453"/>
            <a:ext cx="1493846" cy="1435136"/>
          </a:xfrm>
          <a:prstGeom prst="rect">
            <a:avLst/>
          </a:prstGeom>
        </p:spPr>
      </p:pic>
      <p:pic>
        <p:nvPicPr>
          <p:cNvPr id="8" name="Picture 2" descr="Wings Clipart Duck - Duck Cartoon Png, Transparent Png - kindpng"/>
          <p:cNvPicPr>
            <a:picLocks noChangeAspect="1" noChangeArrowheads="1"/>
          </p:cNvPicPr>
          <p:nvPr/>
        </p:nvPicPr>
        <p:blipFill>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568862" y="2576453"/>
            <a:ext cx="995482" cy="14636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Wings Clipart Duck - Duck Cartoon Png, Transparent Png - kindpng"/>
          <p:cNvPicPr>
            <a:picLocks noChangeAspect="1" noChangeArrowheads="1"/>
          </p:cNvPicPr>
          <p:nvPr/>
        </p:nvPicPr>
        <p:blipFill>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463700" y="4867630"/>
            <a:ext cx="995482" cy="14636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0" b="100000" l="0" r="99123"/>
                    </a14:imgEffect>
                  </a14:imgLayer>
                </a14:imgProps>
              </a:ext>
            </a:extLst>
          </a:blip>
          <a:stretch>
            <a:fillRect/>
          </a:stretch>
        </p:blipFill>
        <p:spPr>
          <a:xfrm>
            <a:off x="3974205" y="2672209"/>
            <a:ext cx="1208604" cy="1171498"/>
          </a:xfrm>
          <a:prstGeom prst="rect">
            <a:avLst/>
          </a:prstGeom>
        </p:spPr>
      </p:pic>
    </p:spTree>
    <p:extLst>
      <p:ext uri="{BB962C8B-B14F-4D97-AF65-F5344CB8AC3E}">
        <p14:creationId xmlns:p14="http://schemas.microsoft.com/office/powerpoint/2010/main" val="273554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3" name="cashreg.wav"/>
                                        </p:tgtEl>
                                      </p:cMediaNode>
                                    </p:audio>
                                  </p:subTnLst>
                                </p:cTn>
                              </p:par>
                              <p:par>
                                <p:cTn id="22" presetID="53"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subTnLst>
                                    <p:audio>
                                      <p:cMediaNode>
                                        <p:cTn display="0" masterRel="sameClick">
                                          <p:stCondLst>
                                            <p:cond evt="begin" delay="0">
                                              <p:tn val="22"/>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587905" y="1388798"/>
            <a:ext cx="7141417"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srgbClr val="00B0F0"/>
                </a:solidFill>
                <a:effectLst/>
                <a:uLnTx/>
                <a:uFillTx/>
                <a:latin typeface="Comic Sans MS" panose="030F0702030302020204" pitchFamily="66" charset="0"/>
                <a:ea typeface="+mn-ea"/>
                <a:cs typeface="+mn-cs"/>
              </a:rPr>
              <a:t>Unit 4: Animals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srgbClr val="00B0F0"/>
                </a:solidFill>
                <a:effectLst/>
                <a:uLnTx/>
                <a:uFillTx/>
                <a:latin typeface="Comic Sans MS" panose="030F0702030302020204" pitchFamily="66" charset="0"/>
                <a:ea typeface="+mn-ea"/>
                <a:cs typeface="+mn-cs"/>
              </a:rPr>
              <a:t>Lesson 2</a:t>
            </a:r>
            <a:endParaRPr kumimoji="0" lang="en-US" sz="6600" b="1" i="0" u="none" strike="noStrike" kern="1200" cap="none" spc="0" normalizeH="0" baseline="0" noProof="0" dirty="0">
              <a:ln>
                <a:noFill/>
              </a:ln>
              <a:solidFill>
                <a:srgbClr val="00B0F0"/>
              </a:solidFill>
              <a:effectLst/>
              <a:uLnTx/>
              <a:uFillTx/>
              <a:latin typeface="Comic Sans MS" panose="030F0702030302020204" pitchFamily="66" charset="0"/>
              <a:ea typeface="+mn-ea"/>
              <a:cs typeface="+mn-cs"/>
            </a:endParaRPr>
          </a:p>
        </p:txBody>
      </p:sp>
      <p:pic>
        <p:nvPicPr>
          <p:cNvPr id="2056" name="Picture 8" descr="Jungle Animals Free PNG Image - Free Digital Image Download | UPCRAFTS  DESIGN | Animals png, Cartoon jungle animals, Tropical rainforest"/>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48095"/>
          <a:stretch/>
        </p:blipFill>
        <p:spPr bwMode="auto">
          <a:xfrm>
            <a:off x="56398" y="0"/>
            <a:ext cx="2641415" cy="46975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Jungle Animals Free PNG Image - Free Digital Image Download | UPCRAFTS  DESIGN | Animals png, Cartoon jungle animals, Tropical rainforest"/>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905" r="-349"/>
          <a:stretch/>
        </p:blipFill>
        <p:spPr bwMode="auto">
          <a:xfrm>
            <a:off x="9726706" y="-74621"/>
            <a:ext cx="2465294" cy="46975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oving animal animated gif - Clip Art Library"/>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39499" y="3159465"/>
            <a:ext cx="4233747" cy="30760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n on Hello"/>
          <p:cNvPicPr>
            <a:picLocks noChangeAspect="1" noChangeArrowheads="1" noCrop="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633881" y="3715159"/>
            <a:ext cx="3048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g hund chien fun mignon animal gif anime animated animation tube animals  animaux, dog , hund , chien , fun , mignon , animal , gif , anime ,  animated , animation , tube , animals , animaux - PicMi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19715" y="3707201"/>
            <a:ext cx="352425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6237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endCondLst>
                                    <p:cond evt="onNext" delay="0">
                                      <p:tgtEl>
                                        <p:sldTgt/>
                                      </p:tgtEl>
                                    </p:cond>
                                  </p:endCondLst>
                                  <p:childTnLst>
                                    <p:animClr clrSpc="rgb" dir="cw">
                                      <p:cBhvr override="childStyle">
                                        <p:cTn id="6" dur="500" fill="hold"/>
                                        <p:tgtEl>
                                          <p:spTgt spid="4">
                                            <p:txEl>
                                              <p:pRg st="0" end="0"/>
                                            </p:txEl>
                                          </p:spTgt>
                                        </p:tgtEl>
                                        <p:attrNameLst>
                                          <p:attrName>style.color</p:attrName>
                                        </p:attrNameLst>
                                      </p:cBhvr>
                                      <p:to>
                                        <a:schemeClr val="accent2"/>
                                      </p:to>
                                    </p:animClr>
                                    <p:animClr clrSpc="rgb" dir="cw">
                                      <p:cBhvr>
                                        <p:cTn id="7" dur="500" fill="hold"/>
                                        <p:tgtEl>
                                          <p:spTgt spid="4">
                                            <p:txEl>
                                              <p:pRg st="0" end="0"/>
                                            </p:txEl>
                                          </p:spTgt>
                                        </p:tgtEl>
                                        <p:attrNameLst>
                                          <p:attrName>fillcolor</p:attrName>
                                        </p:attrNameLst>
                                      </p:cBhvr>
                                      <p:to>
                                        <a:schemeClr val="accent2"/>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9" presetClass="emph" presetSubtype="0" repeatCount="indefinite" fill="hold" nodeType="withEffect">
                                  <p:stCondLst>
                                    <p:cond delay="0"/>
                                  </p:stCondLst>
                                  <p:endCondLst>
                                    <p:cond evt="onNext" delay="0">
                                      <p:tgtEl>
                                        <p:sldTgt/>
                                      </p:tgtEl>
                                    </p:cond>
                                  </p:endCondLst>
                                  <p:childTnLst>
                                    <p:animClr clrSpc="rgb" dir="cw">
                                      <p:cBhvr override="childStyle">
                                        <p:cTn id="11" dur="500" fill="hold"/>
                                        <p:tgtEl>
                                          <p:spTgt spid="4">
                                            <p:txEl>
                                              <p:pRg st="1" end="1"/>
                                            </p:txEl>
                                          </p:spTgt>
                                        </p:tgtEl>
                                        <p:attrNameLst>
                                          <p:attrName>style.color</p:attrName>
                                        </p:attrNameLst>
                                      </p:cBhvr>
                                      <p:to>
                                        <a:schemeClr val="accent2"/>
                                      </p:to>
                                    </p:animClr>
                                    <p:animClr clrSpc="rgb" dir="cw">
                                      <p:cBhvr>
                                        <p:cTn id="12" dur="500" fill="hold"/>
                                        <p:tgtEl>
                                          <p:spTgt spid="4">
                                            <p:txEl>
                                              <p:pRg st="1" end="1"/>
                                            </p:txEl>
                                          </p:spTgt>
                                        </p:tgtEl>
                                        <p:attrNameLst>
                                          <p:attrName>fillcolor</p:attrName>
                                        </p:attrNameLst>
                                      </p:cBhvr>
                                      <p:to>
                                        <a:schemeClr val="accent2"/>
                                      </p:to>
                                    </p:animClr>
                                    <p:set>
                                      <p:cBhvr>
                                        <p:cTn id="13" dur="500" fill="hold"/>
                                        <p:tgtEl>
                                          <p:spTgt spid="4">
                                            <p:txEl>
                                              <p:pRg st="1" end="1"/>
                                            </p:txEl>
                                          </p:spTgt>
                                        </p:tgtEl>
                                        <p:attrNameLst>
                                          <p:attrName>fill.type</p:attrName>
                                        </p:attrNameLst>
                                      </p:cBhvr>
                                      <p:to>
                                        <p:strVal val="solid"/>
                                      </p:to>
                                    </p:set>
                                    <p:set>
                                      <p:cBhvr>
                                        <p:cTn id="14" dur="500" fill="hold"/>
                                        <p:tgtEl>
                                          <p:spTgt spid="4">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765461" y="2569058"/>
            <a:ext cx="513370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srgbClr val="FFC000"/>
                </a:solidFill>
                <a:effectLst/>
                <a:uLnTx/>
                <a:uFillTx/>
                <a:latin typeface="Comic Sans MS" panose="030F0702030302020204" pitchFamily="66" charset="0"/>
                <a:ea typeface="+mn-ea"/>
                <a:cs typeface="+mn-cs"/>
              </a:rPr>
              <a:t>Letter Rr</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149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93665" y="2143752"/>
            <a:ext cx="9000307" cy="2215991"/>
          </a:xfrm>
          <a:prstGeom prst="rect">
            <a:avLst/>
          </a:prstGeom>
          <a:noFill/>
        </p:spPr>
        <p:txBody>
          <a:bodyPr wrap="square" rtlCol="0">
            <a:spAutoFit/>
          </a:bodyPr>
          <a:lstStyle/>
          <a:p>
            <a:r>
              <a:rPr lang="en-US" sz="5400" dirty="0" smtClean="0"/>
              <a:t>Letter </a:t>
            </a:r>
            <a:r>
              <a:rPr lang="en-US" sz="13800" dirty="0">
                <a:solidFill>
                  <a:srgbClr val="FF0000"/>
                </a:solidFill>
              </a:rPr>
              <a:t>R</a:t>
            </a:r>
            <a:r>
              <a:rPr lang="en-US" sz="5400" dirty="0" smtClean="0"/>
              <a:t> makes the sound </a:t>
            </a:r>
            <a:r>
              <a:rPr lang="en-US" sz="11500" dirty="0">
                <a:solidFill>
                  <a:srgbClr val="FF0000"/>
                </a:solidFill>
              </a:rPr>
              <a:t>r</a:t>
            </a:r>
          </a:p>
        </p:txBody>
      </p:sp>
      <p:sp>
        <p:nvSpPr>
          <p:cNvPr id="4" name="TextBox 3"/>
          <p:cNvSpPr txBox="1"/>
          <p:nvPr/>
        </p:nvSpPr>
        <p:spPr>
          <a:xfrm>
            <a:off x="849855" y="974907"/>
            <a:ext cx="3278777" cy="646331"/>
          </a:xfrm>
          <a:prstGeom prst="rect">
            <a:avLst/>
          </a:prstGeom>
          <a:noFill/>
        </p:spPr>
        <p:txBody>
          <a:bodyPr wrap="square" rtlCol="0">
            <a:spAutoFit/>
          </a:bodyPr>
          <a:lstStyle/>
          <a:p>
            <a:r>
              <a:rPr lang="en-US" sz="3600" b="1" u="sng" dirty="0" smtClean="0">
                <a:solidFill>
                  <a:srgbClr val="00B050"/>
                </a:solidFill>
              </a:rPr>
              <a:t>Introduction:</a:t>
            </a:r>
            <a:endParaRPr lang="en-US" sz="3600" b="1" u="sng" dirty="0">
              <a:solidFill>
                <a:srgbClr val="00B050"/>
              </a:solidFill>
            </a:endParaRPr>
          </a:p>
        </p:txBody>
      </p:sp>
    </p:spTree>
    <p:extLst>
      <p:ext uri="{BB962C8B-B14F-4D97-AF65-F5344CB8AC3E}">
        <p14:creationId xmlns:p14="http://schemas.microsoft.com/office/powerpoint/2010/main" val="31427507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49880" y="299810"/>
            <a:ext cx="5562600" cy="1325563"/>
          </a:xfrm>
        </p:spPr>
        <p:txBody>
          <a:bodyPr/>
          <a:lstStyle/>
          <a:p>
            <a:r>
              <a:rPr lang="en-US" b="1" dirty="0" smtClean="0">
                <a:solidFill>
                  <a:srgbClr val="0070C0"/>
                </a:solidFill>
              </a:rPr>
              <a:t>How to write letter Rr?</a:t>
            </a:r>
            <a:endParaRPr lang="en-US" b="1" dirty="0">
              <a:solidFill>
                <a:srgbClr val="0070C0"/>
              </a:solidFill>
            </a:endParaRPr>
          </a:p>
        </p:txBody>
      </p:sp>
      <p:sp>
        <p:nvSpPr>
          <p:cNvPr id="7" name="TextBox 6"/>
          <p:cNvSpPr txBox="1"/>
          <p:nvPr/>
        </p:nvSpPr>
        <p:spPr>
          <a:xfrm>
            <a:off x="1971403" y="526664"/>
            <a:ext cx="3553097" cy="6524863"/>
          </a:xfrm>
          <a:prstGeom prst="rect">
            <a:avLst/>
          </a:prstGeom>
          <a:noFill/>
        </p:spPr>
        <p:txBody>
          <a:bodyPr wrap="square" rtlCol="0">
            <a:spAutoFit/>
          </a:bodyPr>
          <a:lstStyle/>
          <a:p>
            <a:r>
              <a:rPr lang="en-US" sz="41800" dirty="0"/>
              <a:t>R</a:t>
            </a:r>
          </a:p>
        </p:txBody>
      </p:sp>
      <p:sp>
        <p:nvSpPr>
          <p:cNvPr id="8" name="TextBox 7"/>
          <p:cNvSpPr txBox="1"/>
          <p:nvPr/>
        </p:nvSpPr>
        <p:spPr>
          <a:xfrm>
            <a:off x="7309758" y="2060903"/>
            <a:ext cx="3553097" cy="4555093"/>
          </a:xfrm>
          <a:prstGeom prst="rect">
            <a:avLst/>
          </a:prstGeom>
          <a:noFill/>
        </p:spPr>
        <p:txBody>
          <a:bodyPr wrap="square" rtlCol="0">
            <a:spAutoFit/>
          </a:bodyPr>
          <a:lstStyle/>
          <a:p>
            <a:r>
              <a:rPr lang="en-US" sz="29000" dirty="0"/>
              <a:t>r</a:t>
            </a:r>
          </a:p>
        </p:txBody>
      </p:sp>
      <p:pic>
        <p:nvPicPr>
          <p:cNvPr id="1026" name="Picture 2" descr="곡선 화살표 - 무료 화살개 아이콘"/>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729368" flipV="1">
            <a:off x="8020687" y="3309578"/>
            <a:ext cx="522333" cy="577858"/>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flipH="1">
            <a:off x="2351314" y="2249855"/>
            <a:ext cx="11975" cy="3262671"/>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511144" y="3829150"/>
            <a:ext cx="20682" cy="1197428"/>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Hình ảnh Mũi Tên Cong Mũi Tên Màu Xanh Hình Cung Màu Xanh, Mũi Tên Clipart,  Mũi Tên Bằng Tay, Màu Nước trong suốt PNG và Vector để tải xuống miễn phí"/>
          <p:cNvPicPr>
            <a:picLocks noChangeAspect="1" noChangeArrowheads="1"/>
          </p:cNvPicPr>
          <p:nvPr/>
        </p:nvPicPr>
        <p:blipFill>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2228469">
            <a:off x="2975261" y="1688469"/>
            <a:ext cx="980894" cy="74486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a:off x="4376057" y="3985309"/>
            <a:ext cx="404949" cy="861011"/>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3927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par>
                          <p:cTn id="8" fill="hold">
                            <p:stCondLst>
                              <p:cond delay="2000"/>
                            </p:stCondLst>
                            <p:childTnLst>
                              <p:par>
                                <p:cTn id="9" presetID="13" presetClass="entr" presetSubtype="16"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plus(in)">
                                      <p:cBhvr>
                                        <p:cTn id="11" dur="750"/>
                                        <p:tgtEl>
                                          <p:spTgt spid="1028"/>
                                        </p:tgtEl>
                                      </p:cBhvr>
                                    </p:animEffect>
                                  </p:childTnLst>
                                </p:cTn>
                              </p:par>
                            </p:childTnLst>
                          </p:cTn>
                        </p:par>
                        <p:par>
                          <p:cTn id="12" fill="hold">
                            <p:stCondLst>
                              <p:cond delay="2750"/>
                            </p:stCondLst>
                            <p:childTnLst>
                              <p:par>
                                <p:cTn id="13" presetID="21"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heel(1)">
                                      <p:cBhvr>
                                        <p:cTn id="20" dur="1250"/>
                                        <p:tgtEl>
                                          <p:spTgt spid="18"/>
                                        </p:tgtEl>
                                      </p:cBhvr>
                                    </p:animEffect>
                                  </p:childTnLst>
                                </p:cTn>
                              </p:par>
                            </p:childTnLst>
                          </p:cTn>
                        </p:par>
                        <p:par>
                          <p:cTn id="21" fill="hold">
                            <p:stCondLst>
                              <p:cond delay="1250"/>
                            </p:stCondLst>
                            <p:childTnLst>
                              <p:par>
                                <p:cTn id="22" presetID="13" presetClass="entr" presetSubtype="16"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plus(in)">
                                      <p:cBhvr>
                                        <p:cTn id="24"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a:xfrm>
            <a:off x="3529684" y="509451"/>
            <a:ext cx="4874426" cy="4215362"/>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3065330" y="5052639"/>
            <a:ext cx="6561996" cy="1323439"/>
            <a:chOff x="3065330" y="5052639"/>
            <a:chExt cx="6561996" cy="1323439"/>
          </a:xfrm>
        </p:grpSpPr>
        <p:sp>
          <p:nvSpPr>
            <p:cNvPr id="4" name="Rounded Rectangle 3"/>
            <p:cNvSpPr/>
            <p:nvPr/>
          </p:nvSpPr>
          <p:spPr>
            <a:xfrm>
              <a:off x="3065330" y="5129412"/>
              <a:ext cx="6160633" cy="116989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pple text">
              <a:extLst>
                <a:ext uri="{FF2B5EF4-FFF2-40B4-BE49-F238E27FC236}">
                  <a16:creationId xmlns:a16="http://schemas.microsoft.com/office/drawing/2014/main" id="{69727052-028D-4DC1-AAC9-7DB18D4E15CF}"/>
                </a:ext>
              </a:extLst>
            </p:cNvPr>
            <p:cNvSpPr/>
            <p:nvPr/>
          </p:nvSpPr>
          <p:spPr>
            <a:xfrm>
              <a:off x="3211158" y="5052639"/>
              <a:ext cx="6416168"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000" b="1" dirty="0" smtClean="0">
                  <a:ln/>
                  <a:solidFill>
                    <a:srgbClr val="00B050"/>
                  </a:solidFill>
                </a:rPr>
                <a:t>Rr      rabbit</a:t>
              </a:r>
              <a:endParaRPr lang="en-US" sz="8000" b="1" cap="none" spc="0" dirty="0">
                <a:ln/>
                <a:solidFill>
                  <a:srgbClr val="00B050"/>
                </a:solidFill>
                <a:effectLst/>
              </a:endParaRPr>
            </a:p>
          </p:txBody>
        </p:sp>
      </p:grpSp>
      <p:pic>
        <p:nvPicPr>
          <p:cNvPr id="10" name="Picture 9"/>
          <p:cNvPicPr>
            <a:picLocks noChangeAspect="1"/>
          </p:cNvPicPr>
          <p:nvPr/>
        </p:nvPicPr>
        <p:blipFill>
          <a:blip r:embed="rId5">
            <a:clrChange>
              <a:clrFrom>
                <a:srgbClr val="F6F6F6"/>
              </a:clrFrom>
              <a:clrTo>
                <a:srgbClr val="F6F6F6">
                  <a:alpha val="0"/>
                </a:srgbClr>
              </a:clrTo>
            </a:clrChange>
          </a:blip>
          <a:stretch>
            <a:fillRect/>
          </a:stretch>
        </p:blipFill>
        <p:spPr>
          <a:xfrm>
            <a:off x="4901428" y="952589"/>
            <a:ext cx="2165577" cy="3183983"/>
          </a:xfrm>
          <a:prstGeom prst="rect">
            <a:avLst/>
          </a:prstGeom>
        </p:spPr>
      </p:pic>
      <p:pic>
        <p:nvPicPr>
          <p:cNvPr id="3" name="rabbi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30757" y="799011"/>
            <a:ext cx="609600" cy="609600"/>
          </a:xfrm>
          <a:prstGeom prst="rect">
            <a:avLst/>
          </a:prstGeom>
        </p:spPr>
      </p:pic>
    </p:spTree>
    <p:extLst>
      <p:ext uri="{BB962C8B-B14F-4D97-AF65-F5344CB8AC3E}">
        <p14:creationId xmlns:p14="http://schemas.microsoft.com/office/powerpoint/2010/main" val="1443174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702" fill="hold"/>
                                        <p:tgtEl>
                                          <p:spTgt spid="3"/>
                                        </p:tgtEl>
                                      </p:cBhvr>
                                    </p:cmd>
                                  </p:childTnLst>
                                </p:cTn>
                              </p:par>
                            </p:childTnLst>
                          </p:cTn>
                        </p:par>
                      </p:childTnLst>
                    </p:cTn>
                  </p:par>
                </p:childTnLst>
              </p:cTn>
              <p:nextCondLst>
                <p:cond evt="onClick" delay="0">
                  <p:tgtEl>
                    <p:spTgt spid="3"/>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a:xfrm>
            <a:off x="3529684" y="509451"/>
            <a:ext cx="4874426" cy="4215362"/>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3013935" y="4972333"/>
            <a:ext cx="6416168" cy="1323439"/>
            <a:chOff x="3211158" y="5348851"/>
            <a:chExt cx="6416168" cy="1323439"/>
          </a:xfrm>
        </p:grpSpPr>
        <p:sp>
          <p:nvSpPr>
            <p:cNvPr id="4" name="Rounded Rectangle 3"/>
            <p:cNvSpPr/>
            <p:nvPr/>
          </p:nvSpPr>
          <p:spPr>
            <a:xfrm>
              <a:off x="3244624" y="5502396"/>
              <a:ext cx="6160633" cy="116989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pple text">
              <a:extLst>
                <a:ext uri="{FF2B5EF4-FFF2-40B4-BE49-F238E27FC236}">
                  <a16:creationId xmlns:a16="http://schemas.microsoft.com/office/drawing/2014/main" id="{69727052-028D-4DC1-AAC9-7DB18D4E15CF}"/>
                </a:ext>
              </a:extLst>
            </p:cNvPr>
            <p:cNvSpPr/>
            <p:nvPr/>
          </p:nvSpPr>
          <p:spPr>
            <a:xfrm>
              <a:off x="3211158" y="5348851"/>
              <a:ext cx="6416168"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000" b="1" dirty="0" smtClean="0">
                  <a:ln/>
                  <a:solidFill>
                    <a:srgbClr val="00B050"/>
                  </a:solidFill>
                </a:rPr>
                <a:t>Rr      robot</a:t>
              </a:r>
              <a:endParaRPr lang="en-US" sz="8000" b="1" cap="none" spc="0" dirty="0">
                <a:ln/>
                <a:solidFill>
                  <a:srgbClr val="00B050"/>
                </a:solidFill>
                <a:effectLst/>
              </a:endParaRPr>
            </a:p>
          </p:txBody>
        </p:sp>
      </p:grpSp>
      <p:pic>
        <p:nvPicPr>
          <p:cNvPr id="2050" name="Picture 2" descr="Tập tin:Robot-clip-art-book-covers-feJCV3-clipart.png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130" y="836022"/>
            <a:ext cx="2790857" cy="3316469"/>
          </a:xfrm>
          <a:prstGeom prst="rect">
            <a:avLst/>
          </a:prstGeom>
          <a:noFill/>
          <a:extLst>
            <a:ext uri="{909E8E84-426E-40DD-AFC4-6F175D3DCCD1}">
              <a14:hiddenFill xmlns:a14="http://schemas.microsoft.com/office/drawing/2010/main">
                <a:solidFill>
                  <a:srgbClr val="FFFFFF"/>
                </a:solidFill>
              </a14:hiddenFill>
            </a:ext>
          </a:extLst>
        </p:spPr>
      </p:pic>
      <p:pic>
        <p:nvPicPr>
          <p:cNvPr id="2" name="robo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05833" y="836022"/>
            <a:ext cx="609600" cy="609600"/>
          </a:xfrm>
          <a:prstGeom prst="rect">
            <a:avLst/>
          </a:prstGeom>
        </p:spPr>
      </p:pic>
    </p:spTree>
    <p:extLst>
      <p:ext uri="{BB962C8B-B14F-4D97-AF65-F5344CB8AC3E}">
        <p14:creationId xmlns:p14="http://schemas.microsoft.com/office/powerpoint/2010/main" val="7589883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937"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534194" y="3357546"/>
            <a:ext cx="72867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Listen and repeat. Write.</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5016138" y="2386539"/>
            <a:ext cx="27301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Part B</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0335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sndAc>
          <p:stSnd>
            <p:snd r:embed="rId2" name="camera.wav"/>
          </p:stSnd>
        </p:sndAc>
      </p:transition>
    </mc:Choice>
    <mc:Fallback>
      <p:transition spd="slow">
        <p:fade/>
        <p:sndAc>
          <p:stSnd>
            <p:snd r:embed="rId2" name="camera.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4318" y="-38415"/>
            <a:ext cx="1105929" cy="1091377"/>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0663" y="4647679"/>
            <a:ext cx="3674740" cy="1577020"/>
          </a:xfrm>
          <a:prstGeom prst="rect">
            <a:avLst/>
          </a:prstGeom>
        </p:spPr>
      </p:pic>
      <p:pic>
        <p:nvPicPr>
          <p:cNvPr id="17" name="Picture 16">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65232" y="3959622"/>
            <a:ext cx="1312397" cy="1312397"/>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22733" y="4187020"/>
            <a:ext cx="1084999" cy="1084999"/>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45265" y="3934976"/>
            <a:ext cx="2066925" cy="1314450"/>
          </a:xfrm>
          <a:prstGeom prst="rect">
            <a:avLst/>
          </a:prstGeom>
        </p:spPr>
      </p:pic>
      <p:sp>
        <p:nvSpPr>
          <p:cNvPr id="28" name="Cloud 27"/>
          <p:cNvSpPr/>
          <p:nvPr/>
        </p:nvSpPr>
        <p:spPr>
          <a:xfrm>
            <a:off x="-1371601" y="66327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82160" y="970662"/>
            <a:ext cx="3623348" cy="1224247"/>
          </a:xfrm>
          <a:prstGeom prst="rect">
            <a:avLst/>
          </a:prstGeom>
        </p:spPr>
      </p:pic>
      <p:pic>
        <p:nvPicPr>
          <p:cNvPr id="51" name="Picture 5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06877" y="-8078"/>
            <a:ext cx="1981200" cy="1733550"/>
          </a:xfrm>
          <a:prstGeom prst="rect">
            <a:avLst/>
          </a:prstGeom>
        </p:spPr>
      </p:pic>
      <p:sp>
        <p:nvSpPr>
          <p:cNvPr id="29" name="Cloud 28"/>
          <p:cNvSpPr/>
          <p:nvPr/>
        </p:nvSpPr>
        <p:spPr>
          <a:xfrm>
            <a:off x="12350788" y="164109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Cloud 26"/>
          <p:cNvSpPr/>
          <p:nvPr/>
        </p:nvSpPr>
        <p:spPr>
          <a:xfrm>
            <a:off x="-1964030" y="4796685"/>
            <a:ext cx="1917512" cy="96350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3" name="Picture 6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41921" y="2271894"/>
            <a:ext cx="1577792" cy="541885"/>
          </a:xfrm>
          <a:prstGeom prst="rect">
            <a:avLst/>
          </a:prstGeom>
        </p:spPr>
      </p:pic>
      <p:pic>
        <p:nvPicPr>
          <p:cNvPr id="61" name="Picture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36426" y="3178493"/>
            <a:ext cx="1714058" cy="597296"/>
          </a:xfrm>
          <a:prstGeom prst="rect">
            <a:avLst/>
          </a:prstGeom>
        </p:spPr>
      </p:pic>
      <p:pic>
        <p:nvPicPr>
          <p:cNvPr id="60" name="Picture 5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29094" y="4050146"/>
            <a:ext cx="2017091" cy="710052"/>
          </a:xfrm>
          <a:prstGeom prst="rect">
            <a:avLst/>
          </a:prstGeom>
        </p:spPr>
      </p:pic>
      <p:pic>
        <p:nvPicPr>
          <p:cNvPr id="59" name="Picture 5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837640" y="4855448"/>
            <a:ext cx="2316567" cy="845982"/>
          </a:xfrm>
          <a:prstGeom prst="rect">
            <a:avLst/>
          </a:prstGeom>
        </p:spPr>
      </p:pic>
      <p:pic>
        <p:nvPicPr>
          <p:cNvPr id="58" name="Picture 5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24776" y="5756156"/>
            <a:ext cx="2465626" cy="1101844"/>
          </a:xfrm>
          <a:prstGeom prst="rect">
            <a:avLst/>
          </a:prstGeom>
        </p:spPr>
      </p:pic>
      <p:pic>
        <p:nvPicPr>
          <p:cNvPr id="53" name="Picture 5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313399" y="4929242"/>
            <a:ext cx="2025027" cy="978021"/>
          </a:xfrm>
          <a:prstGeom prst="rect">
            <a:avLst/>
          </a:prstGeom>
        </p:spPr>
      </p:pic>
      <p:pic>
        <p:nvPicPr>
          <p:cNvPr id="57" name="Picture 5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873841" y="2317615"/>
            <a:ext cx="1349211" cy="596675"/>
          </a:xfrm>
          <a:prstGeom prst="rect">
            <a:avLst/>
          </a:prstGeom>
        </p:spPr>
      </p:pic>
      <p:pic>
        <p:nvPicPr>
          <p:cNvPr id="56" name="Picture 5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359375" y="3205764"/>
            <a:ext cx="1490066" cy="613761"/>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5913" y="4050146"/>
            <a:ext cx="1856248" cy="755271"/>
          </a:xfrm>
          <a:prstGeom prst="rect">
            <a:avLst/>
          </a:prstGeom>
        </p:spPr>
      </p:pic>
      <p:pic>
        <p:nvPicPr>
          <p:cNvPr id="54" name="Picture 5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61995" y="5885984"/>
            <a:ext cx="2219027" cy="972016"/>
          </a:xfrm>
          <a:prstGeom prst="rect">
            <a:avLst/>
          </a:prstGeom>
        </p:spPr>
      </p:pic>
      <p:pic>
        <p:nvPicPr>
          <p:cNvPr id="25" name="Picture 2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291834" y="4277348"/>
            <a:ext cx="1724746" cy="1830736"/>
          </a:xfrm>
          <a:prstGeom prst="rect">
            <a:avLst/>
          </a:prstGeom>
        </p:spPr>
      </p:pic>
      <p:sp>
        <p:nvSpPr>
          <p:cNvPr id="42" name="Oval 41">
            <a:hlinkClick r:id="rId26" action="ppaction://hlinksldjump"/>
          </p:cNvPr>
          <p:cNvSpPr/>
          <p:nvPr/>
        </p:nvSpPr>
        <p:spPr>
          <a:xfrm>
            <a:off x="110972"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03896" y="4921561"/>
            <a:ext cx="1307567" cy="1533985"/>
          </a:xfrm>
          <a:prstGeom prst="rect">
            <a:avLst/>
          </a:prstGeom>
        </p:spPr>
      </p:pic>
      <p:sp>
        <p:nvSpPr>
          <p:cNvPr id="66" name="Oval 65">
            <a:hlinkClick r:id="rId28" action="ppaction://hlinksldjump"/>
          </p:cNvPr>
          <p:cNvSpPr/>
          <p:nvPr/>
        </p:nvSpPr>
        <p:spPr>
          <a:xfrm>
            <a:off x="110972"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29" action="ppaction://hlinksldjump"/>
          </p:cNvPr>
          <p:cNvSpPr/>
          <p:nvPr/>
        </p:nvSpPr>
        <p:spPr>
          <a:xfrm>
            <a:off x="110972"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30" action="ppaction://hlinksldjump"/>
          </p:cNvPr>
          <p:cNvSpPr/>
          <p:nvPr/>
        </p:nvSpPr>
        <p:spPr>
          <a:xfrm>
            <a:off x="110972"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1" action="ppaction://hlinksldjump"/>
          </p:cNvPr>
          <p:cNvSpPr/>
          <p:nvPr/>
        </p:nvSpPr>
        <p:spPr>
          <a:xfrm>
            <a:off x="110972"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2" action="ppaction://hlinksldjump"/>
          </p:cNvPr>
          <p:cNvSpPr/>
          <p:nvPr/>
        </p:nvSpPr>
        <p:spPr>
          <a:xfrm>
            <a:off x="11428498"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3" action="ppaction://hlinksldjump"/>
          </p:cNvPr>
          <p:cNvSpPr/>
          <p:nvPr/>
        </p:nvSpPr>
        <p:spPr>
          <a:xfrm>
            <a:off x="11428498"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4" action="ppaction://hlinksldjump"/>
          </p:cNvPr>
          <p:cNvSpPr/>
          <p:nvPr/>
        </p:nvSpPr>
        <p:spPr>
          <a:xfrm>
            <a:off x="11428498"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5" action="ppaction://hlinksldjump"/>
          </p:cNvPr>
          <p:cNvSpPr/>
          <p:nvPr/>
        </p:nvSpPr>
        <p:spPr>
          <a:xfrm>
            <a:off x="11428498"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6" action="ppaction://hlinksldjump"/>
          </p:cNvPr>
          <p:cNvSpPr/>
          <p:nvPr/>
        </p:nvSpPr>
        <p:spPr>
          <a:xfrm>
            <a:off x="11428498"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1889184" y="103257"/>
            <a:ext cx="2086597" cy="36933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CONGRATULATIONS</a:t>
            </a:r>
            <a:endParaRPr kumimoji="0" lang="en-US" sz="1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83" name="Rectangle 82"/>
          <p:cNvSpPr/>
          <p:nvPr/>
        </p:nvSpPr>
        <p:spPr>
          <a:xfrm>
            <a:off x="8221147" y="103257"/>
            <a:ext cx="2086597" cy="36933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CONGRATULATIONS</a:t>
            </a:r>
            <a:endParaRPr kumimoji="0" lang="en-US"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19" name="Cloud 18"/>
          <p:cNvSpPr/>
          <p:nvPr/>
        </p:nvSpPr>
        <p:spPr>
          <a:xfrm>
            <a:off x="2235883" y="1085757"/>
            <a:ext cx="927370" cy="5922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Cloud 19"/>
          <p:cNvSpPr/>
          <p:nvPr/>
        </p:nvSpPr>
        <p:spPr>
          <a:xfrm>
            <a:off x="9250484" y="1054961"/>
            <a:ext cx="917700" cy="5848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12350788" y="186613"/>
            <a:ext cx="609600" cy="609600"/>
          </a:xfrm>
          <a:prstGeom prst="rect">
            <a:avLst/>
          </a:prstGeom>
        </p:spPr>
      </p:pic>
    </p:spTree>
    <p:extLst>
      <p:ext uri="{BB962C8B-B14F-4D97-AF65-F5344CB8AC3E}">
        <p14:creationId xmlns:p14="http://schemas.microsoft.com/office/powerpoint/2010/main" val="92033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6"/>
                    </p:tgtEl>
                  </p:cond>
                </p:stCondLst>
                <p:endSync evt="end" delay="0">
                  <p:rtn val="all"/>
                </p:endSync>
                <p:childTnLst>
                  <p:par>
                    <p:cTn id="20" fill="hold">
                      <p:stCondLst>
                        <p:cond delay="0"/>
                      </p:stCondLst>
                      <p:childTnLst>
                        <p:par>
                          <p:cTn id="21" fill="hold">
                            <p:stCondLst>
                              <p:cond delay="0"/>
                            </p:stCondLst>
                            <p:childTnLst>
                              <p:par>
                                <p:cTn id="22"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23" dur="500" fill="hold"/>
                                        <p:tgtEl>
                                          <p:spTgt spid="26"/>
                                        </p:tgtEl>
                                        <p:attrNameLst>
                                          <p:attrName>ppt_x</p:attrName>
                                          <p:attrName>ppt_y</p:attrName>
                                        </p:attrNameLst>
                                      </p:cBhvr>
                                      <p:rCtr x="3203" y="-10995"/>
                                    </p:animMotion>
                                  </p:childTnLst>
                                  <p:subTnLst>
                                    <p:audio>
                                      <p:cMediaNode>
                                        <p:cTn display="0" masterRel="sameClick">
                                          <p:stCondLst>
                                            <p:cond evt="begin" delay="0">
                                              <p:tn val="22"/>
                                            </p:cond>
                                          </p:stCondLst>
                                          <p:endCondLst>
                                            <p:cond evt="onStopAudio" delay="0">
                                              <p:tgtEl>
                                                <p:sldTgt/>
                                              </p:tgtEl>
                                            </p:cond>
                                          </p:endCondLst>
                                        </p:cTn>
                                        <p:tgtEl>
                                          <p:sndTgt r:embed="rId4" name="whoosh.wav"/>
                                        </p:tgtEl>
                                      </p:cMediaNode>
                                    </p:audio>
                                  </p:subTnLst>
                                </p:cTn>
                              </p:par>
                              <p:par>
                                <p:cTn id="24" presetID="6" presetClass="emph" presetSubtype="0" fill="hold" nodeType="withEffect">
                                  <p:stCondLst>
                                    <p:cond delay="0"/>
                                  </p:stCondLst>
                                  <p:childTnLst>
                                    <p:animScale>
                                      <p:cBhvr>
                                        <p:cTn id="25" dur="500" fill="hold"/>
                                        <p:tgtEl>
                                          <p:spTgt spid="26"/>
                                        </p:tgtEl>
                                      </p:cBhvr>
                                      <p:by x="97000" y="97000"/>
                                    </p:animScale>
                                  </p:childTnLst>
                                </p:cTn>
                              </p:par>
                            </p:childTnLst>
                          </p:cTn>
                        </p:par>
                      </p:childTnLst>
                    </p:cTn>
                  </p:par>
                  <p:par>
                    <p:cTn id="26" fill="hold">
                      <p:stCondLst>
                        <p:cond delay="indefinite"/>
                      </p:stCondLst>
                      <p:childTnLst>
                        <p:par>
                          <p:cTn id="27" fill="hold">
                            <p:stCondLst>
                              <p:cond delay="0"/>
                            </p:stCondLst>
                            <p:childTnLst>
                              <p:par>
                                <p:cTn id="28"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29" dur="500" fill="hold"/>
                                        <p:tgtEl>
                                          <p:spTgt spid="26"/>
                                        </p:tgtEl>
                                        <p:attrNameLst>
                                          <p:attrName>ppt_x</p:attrName>
                                          <p:attrName>ppt_y</p:attrName>
                                        </p:attrNameLst>
                                      </p:cBhvr>
                                      <p:rCtr x="4792" y="-9491"/>
                                    </p:animMotion>
                                  </p:childTnLst>
                                  <p:subTnLst>
                                    <p:audio>
                                      <p:cMediaNode>
                                        <p:cTn display="0" masterRel="sameClick">
                                          <p:stCondLst>
                                            <p:cond evt="begin" delay="0">
                                              <p:tn val="28"/>
                                            </p:cond>
                                          </p:stCondLst>
                                          <p:endCondLst>
                                            <p:cond evt="onStopAudio" delay="0">
                                              <p:tgtEl>
                                                <p:sldTgt/>
                                              </p:tgtEl>
                                            </p:cond>
                                          </p:endCondLst>
                                        </p:cTn>
                                        <p:tgtEl>
                                          <p:sndTgt r:embed="rId4" name="whoosh.wav"/>
                                        </p:tgtEl>
                                      </p:cMediaNode>
                                    </p:audio>
                                  </p:subTnLst>
                                </p:cTn>
                              </p:par>
                              <p:par>
                                <p:cTn id="30" presetID="6" presetClass="emph" presetSubtype="0" fill="hold" nodeType="withEffect">
                                  <p:stCondLst>
                                    <p:cond delay="0"/>
                                  </p:stCondLst>
                                  <p:childTnLst>
                                    <p:animScale>
                                      <p:cBhvr>
                                        <p:cTn id="31" dur="500" fill="hold"/>
                                        <p:tgtEl>
                                          <p:spTgt spid="26"/>
                                        </p:tgtEl>
                                      </p:cBhvr>
                                      <p:by x="94000" y="94000"/>
                                    </p:animScale>
                                  </p:childTnLst>
                                </p:cTn>
                              </p:par>
                            </p:childTnLst>
                          </p:cTn>
                        </p:par>
                      </p:childTnLst>
                    </p:cTn>
                  </p:par>
                  <p:par>
                    <p:cTn id="32" fill="hold">
                      <p:stCondLst>
                        <p:cond delay="indefinite"/>
                      </p:stCondLst>
                      <p:childTnLst>
                        <p:par>
                          <p:cTn id="33" fill="hold">
                            <p:stCondLst>
                              <p:cond delay="0"/>
                            </p:stCondLst>
                            <p:childTnLst>
                              <p:par>
                                <p:cTn id="34"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35" dur="500" fill="hold"/>
                                        <p:tgtEl>
                                          <p:spTgt spid="26"/>
                                        </p:tgtEl>
                                        <p:attrNameLst>
                                          <p:attrName>ppt_x</p:attrName>
                                          <p:attrName>ppt_y</p:attrName>
                                        </p:attrNameLst>
                                      </p:cBhvr>
                                      <p:rCtr x="2943" y="-7940"/>
                                    </p:animMotion>
                                  </p:childTnLst>
                                  <p:subTnLst>
                                    <p:audio>
                                      <p:cMediaNode>
                                        <p:cTn display="0" masterRel="sameClick">
                                          <p:stCondLst>
                                            <p:cond evt="begin" delay="0">
                                              <p:tn val="34"/>
                                            </p:cond>
                                          </p:stCondLst>
                                          <p:endCondLst>
                                            <p:cond evt="onStopAudio" delay="0">
                                              <p:tgtEl>
                                                <p:sldTgt/>
                                              </p:tgtEl>
                                            </p:cond>
                                          </p:endCondLst>
                                        </p:cTn>
                                        <p:tgtEl>
                                          <p:sndTgt r:embed="rId4" name="whoosh.wav"/>
                                        </p:tgtEl>
                                      </p:cMediaNode>
                                    </p:audio>
                                  </p:subTnLst>
                                </p:cTn>
                              </p:par>
                              <p:par>
                                <p:cTn id="36" presetID="6" presetClass="emph" presetSubtype="0" fill="hold" nodeType="withEffect">
                                  <p:stCondLst>
                                    <p:cond delay="0"/>
                                  </p:stCondLst>
                                  <p:childTnLst>
                                    <p:animScale>
                                      <p:cBhvr>
                                        <p:cTn id="37" dur="500" fill="hold"/>
                                        <p:tgtEl>
                                          <p:spTgt spid="26"/>
                                        </p:tgtEl>
                                      </p:cBhvr>
                                      <p:by x="91000" y="91000"/>
                                    </p:animScale>
                                  </p:childTnLst>
                                </p:cTn>
                              </p:par>
                            </p:childTnLst>
                          </p:cTn>
                        </p:par>
                      </p:childTnLst>
                    </p:cTn>
                  </p:par>
                  <p:par>
                    <p:cTn id="38" fill="hold">
                      <p:stCondLst>
                        <p:cond delay="indefinite"/>
                      </p:stCondLst>
                      <p:childTnLst>
                        <p:par>
                          <p:cTn id="39" fill="hold">
                            <p:stCondLst>
                              <p:cond delay="0"/>
                            </p:stCondLst>
                            <p:childTnLst>
                              <p:par>
                                <p:cTn id="40"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41" dur="500" fill="hold"/>
                                        <p:tgtEl>
                                          <p:spTgt spid="26"/>
                                        </p:tgtEl>
                                        <p:attrNameLst>
                                          <p:attrName>ppt_x</p:attrName>
                                          <p:attrName>ppt_y</p:attrName>
                                        </p:attrNameLst>
                                      </p:cBhvr>
                                      <p:rCtr x="1523" y="-8773"/>
                                    </p:animMotion>
                                  </p:childTnLst>
                                  <p:subTnLst>
                                    <p:audio>
                                      <p:cMediaNode>
                                        <p:cTn display="0" masterRel="sameClick">
                                          <p:stCondLst>
                                            <p:cond evt="begin" delay="0">
                                              <p:tn val="40"/>
                                            </p:cond>
                                          </p:stCondLst>
                                          <p:endCondLst>
                                            <p:cond evt="onStopAudio" delay="0">
                                              <p:tgtEl>
                                                <p:sldTgt/>
                                              </p:tgtEl>
                                            </p:cond>
                                          </p:endCondLst>
                                        </p:cTn>
                                        <p:tgtEl>
                                          <p:sndTgt r:embed="rId4" name="whoosh.wav"/>
                                        </p:tgtEl>
                                      </p:cMediaNode>
                                    </p:audio>
                                  </p:subTnLst>
                                </p:cTn>
                              </p:par>
                              <p:par>
                                <p:cTn id="42" presetID="6" presetClass="emph" presetSubtype="0" fill="hold" nodeType="withEffect">
                                  <p:stCondLst>
                                    <p:cond delay="0"/>
                                  </p:stCondLst>
                                  <p:childTnLst>
                                    <p:animScale>
                                      <p:cBhvr>
                                        <p:cTn id="43" dur="500" fill="hold"/>
                                        <p:tgtEl>
                                          <p:spTgt spid="26"/>
                                        </p:tgtEl>
                                      </p:cBhvr>
                                      <p:by x="88000" y="88000"/>
                                    </p:animScale>
                                  </p:childTnLst>
                                </p:cTn>
                              </p:par>
                            </p:childTnLst>
                          </p:cTn>
                        </p:par>
                      </p:childTnLst>
                    </p:cTn>
                  </p:par>
                  <p:par>
                    <p:cTn id="44" fill="hold">
                      <p:stCondLst>
                        <p:cond delay="indefinite"/>
                      </p:stCondLst>
                      <p:childTnLst>
                        <p:par>
                          <p:cTn id="45" fill="hold">
                            <p:stCondLst>
                              <p:cond delay="0"/>
                            </p:stCondLst>
                            <p:childTnLst>
                              <p:par>
                                <p:cTn id="46"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47" dur="500" fill="hold"/>
                                        <p:tgtEl>
                                          <p:spTgt spid="26"/>
                                        </p:tgtEl>
                                        <p:attrNameLst>
                                          <p:attrName>ppt_x</p:attrName>
                                          <p:attrName>ppt_y</p:attrName>
                                        </p:attrNameLst>
                                      </p:cBhvr>
                                      <p:rCtr x="2617" y="-8843"/>
                                    </p:animMotion>
                                  </p:childTnLst>
                                  <p:subTnLst>
                                    <p:audio>
                                      <p:cMediaNode>
                                        <p:cTn display="0" masterRel="sameClick">
                                          <p:stCondLst>
                                            <p:cond evt="begin" delay="0">
                                              <p:tn val="46"/>
                                            </p:cond>
                                          </p:stCondLst>
                                          <p:endCondLst>
                                            <p:cond evt="onStopAudio" delay="0">
                                              <p:tgtEl>
                                                <p:sldTgt/>
                                              </p:tgtEl>
                                            </p:cond>
                                          </p:endCondLst>
                                        </p:cTn>
                                        <p:tgtEl>
                                          <p:sndTgt r:embed="rId4" name="whoosh.wav"/>
                                        </p:tgtEl>
                                      </p:cMediaNode>
                                    </p:audio>
                                  </p:subTnLst>
                                </p:cTn>
                              </p:par>
                              <p:par>
                                <p:cTn id="48" presetID="6" presetClass="emph" presetSubtype="0" fill="hold" nodeType="withEffect">
                                  <p:stCondLst>
                                    <p:cond delay="0"/>
                                  </p:stCondLst>
                                  <p:childTnLst>
                                    <p:animScale>
                                      <p:cBhvr>
                                        <p:cTn id="49" dur="500" fill="hold"/>
                                        <p:tgtEl>
                                          <p:spTgt spid="26"/>
                                        </p:tgtEl>
                                      </p:cBhvr>
                                      <p:by x="85000" y="85000"/>
                                    </p:animScale>
                                  </p:childTnLst>
                                </p:cTn>
                              </p:par>
                            </p:childTnLst>
                          </p:cTn>
                        </p:par>
                        <p:par>
                          <p:cTn id="50" fill="hold">
                            <p:stCondLst>
                              <p:cond delay="500"/>
                            </p:stCondLst>
                            <p:childTnLst>
                              <p:par>
                                <p:cTn id="51" presetID="2" presetClass="entr" presetSubtype="4" fill="hold" grpId="1" nodeType="afterEffect">
                                  <p:stCondLst>
                                    <p:cond delay="0"/>
                                  </p:stCondLst>
                                  <p:childTnLst>
                                    <p:set>
                                      <p:cBhvr>
                                        <p:cTn id="52" dur="1" fill="hold">
                                          <p:stCondLst>
                                            <p:cond delay="0"/>
                                          </p:stCondLst>
                                        </p:cTn>
                                        <p:tgtEl>
                                          <p:spTgt spid="81"/>
                                        </p:tgtEl>
                                        <p:attrNameLst>
                                          <p:attrName>style.visibility</p:attrName>
                                        </p:attrNameLst>
                                      </p:cBhvr>
                                      <p:to>
                                        <p:strVal val="visible"/>
                                      </p:to>
                                    </p:set>
                                    <p:anim calcmode="lin" valueType="num">
                                      <p:cBhvr additive="base">
                                        <p:cTn id="53" dur="500" fill="hold"/>
                                        <p:tgtEl>
                                          <p:spTgt spid="81"/>
                                        </p:tgtEl>
                                        <p:attrNameLst>
                                          <p:attrName>ppt_x</p:attrName>
                                        </p:attrNameLst>
                                      </p:cBhvr>
                                      <p:tavLst>
                                        <p:tav tm="0">
                                          <p:val>
                                            <p:strVal val="#ppt_x"/>
                                          </p:val>
                                        </p:tav>
                                        <p:tav tm="100000">
                                          <p:val>
                                            <p:strVal val="#ppt_x"/>
                                          </p:val>
                                        </p:tav>
                                      </p:tavLst>
                                    </p:anim>
                                    <p:anim calcmode="lin" valueType="num">
                                      <p:cBhvr additive="base">
                                        <p:cTn id="54"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6"/>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59" dur="500" fill="hold"/>
                                        <p:tgtEl>
                                          <p:spTgt spid="25"/>
                                        </p:tgtEl>
                                        <p:attrNameLst>
                                          <p:attrName>ppt_x</p:attrName>
                                          <p:attrName>ppt_y</p:attrName>
                                        </p:attrNameLst>
                                      </p:cBhvr>
                                      <p:rCtr x="-4023" y="-13148"/>
                                    </p:animMotion>
                                  </p:childTnLst>
                                  <p:subTnLst>
                                    <p:audio>
                                      <p:cMediaNode>
                                        <p:cTn display="0" masterRel="sameClick">
                                          <p:stCondLst>
                                            <p:cond evt="begin" delay="0">
                                              <p:tn val="58"/>
                                            </p:cond>
                                          </p:stCondLst>
                                          <p:endCondLst>
                                            <p:cond evt="onStopAudio" delay="0">
                                              <p:tgtEl>
                                                <p:sldTgt/>
                                              </p:tgtEl>
                                            </p:cond>
                                          </p:endCondLst>
                                        </p:cTn>
                                        <p:tgtEl>
                                          <p:sndTgt r:embed="rId4" name="whoosh.wav"/>
                                        </p:tgtEl>
                                      </p:cMediaNode>
                                    </p:audio>
                                  </p:subTnLst>
                                </p:cTn>
                              </p:par>
                              <p:par>
                                <p:cTn id="60" presetID="6" presetClass="emph" presetSubtype="0" fill="hold" nodeType="withEffect">
                                  <p:stCondLst>
                                    <p:cond delay="0"/>
                                  </p:stCondLst>
                                  <p:childTnLst>
                                    <p:animScale>
                                      <p:cBhvr>
                                        <p:cTn id="61" dur="500" fill="hold"/>
                                        <p:tgtEl>
                                          <p:spTgt spid="25"/>
                                        </p:tgtEl>
                                      </p:cBhvr>
                                      <p:by x="97000" y="97000"/>
                                    </p:animScale>
                                  </p:childTnLst>
                                </p:cTn>
                              </p:par>
                            </p:childTnLst>
                          </p:cTn>
                        </p:par>
                      </p:childTnLst>
                    </p:cTn>
                  </p:par>
                  <p:par>
                    <p:cTn id="62" fill="hold">
                      <p:stCondLst>
                        <p:cond delay="indefinite"/>
                      </p:stCondLst>
                      <p:childTnLst>
                        <p:par>
                          <p:cTn id="63" fill="hold">
                            <p:stCondLst>
                              <p:cond delay="0"/>
                            </p:stCondLst>
                            <p:childTnLst>
                              <p:par>
                                <p:cTn id="64"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65" dur="500" fill="hold"/>
                                        <p:tgtEl>
                                          <p:spTgt spid="25"/>
                                        </p:tgtEl>
                                        <p:attrNameLst>
                                          <p:attrName>ppt_x</p:attrName>
                                          <p:attrName>ppt_y</p:attrName>
                                        </p:attrNameLst>
                                      </p:cBhvr>
                                      <p:rCtr x="-4609" y="-13981"/>
                                    </p:animMotion>
                                  </p:childTnLst>
                                  <p:subTnLst>
                                    <p:audio>
                                      <p:cMediaNode>
                                        <p:cTn display="0" masterRel="sameClick">
                                          <p:stCondLst>
                                            <p:cond evt="begin" delay="0">
                                              <p:tn val="64"/>
                                            </p:cond>
                                          </p:stCondLst>
                                          <p:endCondLst>
                                            <p:cond evt="onStopAudio" delay="0">
                                              <p:tgtEl>
                                                <p:sldTgt/>
                                              </p:tgtEl>
                                            </p:cond>
                                          </p:endCondLst>
                                        </p:cTn>
                                        <p:tgtEl>
                                          <p:sndTgt r:embed="rId4" name="whoosh.wav"/>
                                        </p:tgtEl>
                                      </p:cMediaNode>
                                    </p:audio>
                                  </p:subTnLst>
                                </p:cTn>
                              </p:par>
                              <p:par>
                                <p:cTn id="66" presetID="6" presetClass="emph" presetSubtype="0" fill="hold" nodeType="withEffect">
                                  <p:stCondLst>
                                    <p:cond delay="0"/>
                                  </p:stCondLst>
                                  <p:childTnLst>
                                    <p:animScale>
                                      <p:cBhvr>
                                        <p:cTn id="67" dur="500" fill="hold"/>
                                        <p:tgtEl>
                                          <p:spTgt spid="25"/>
                                        </p:tgtEl>
                                      </p:cBhvr>
                                      <p:by x="94000" y="94000"/>
                                    </p:animScale>
                                  </p:childTnLst>
                                </p:cTn>
                              </p:par>
                            </p:childTnLst>
                          </p:cTn>
                        </p:par>
                      </p:childTnLst>
                    </p:cTn>
                  </p:par>
                  <p:par>
                    <p:cTn id="68" fill="hold">
                      <p:stCondLst>
                        <p:cond delay="indefinite"/>
                      </p:stCondLst>
                      <p:childTnLst>
                        <p:par>
                          <p:cTn id="69" fill="hold">
                            <p:stCondLst>
                              <p:cond delay="0"/>
                            </p:stCondLst>
                            <p:childTnLst>
                              <p:par>
                                <p:cTn id="70"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71" dur="500" fill="hold"/>
                                        <p:tgtEl>
                                          <p:spTgt spid="25"/>
                                        </p:tgtEl>
                                        <p:attrNameLst>
                                          <p:attrName>ppt_x</p:attrName>
                                          <p:attrName>ppt_y</p:attrName>
                                        </p:attrNameLst>
                                      </p:cBhvr>
                                      <p:rCtr x="-716" y="-10324"/>
                                    </p:animMotion>
                                  </p:childTnLst>
                                  <p:subTnLst>
                                    <p:audio>
                                      <p:cMediaNode>
                                        <p:cTn display="0" masterRel="sameClick">
                                          <p:stCondLst>
                                            <p:cond evt="begin" delay="0">
                                              <p:tn val="70"/>
                                            </p:cond>
                                          </p:stCondLst>
                                          <p:endCondLst>
                                            <p:cond evt="onStopAudio" delay="0">
                                              <p:tgtEl>
                                                <p:sldTgt/>
                                              </p:tgtEl>
                                            </p:cond>
                                          </p:endCondLst>
                                        </p:cTn>
                                        <p:tgtEl>
                                          <p:sndTgt r:embed="rId4" name="whoosh.wav"/>
                                        </p:tgtEl>
                                      </p:cMediaNode>
                                    </p:audio>
                                  </p:subTnLst>
                                </p:cTn>
                              </p:par>
                              <p:par>
                                <p:cTn id="72" presetID="6" presetClass="emph" presetSubtype="0" fill="hold" nodeType="withEffect">
                                  <p:stCondLst>
                                    <p:cond delay="0"/>
                                  </p:stCondLst>
                                  <p:childTnLst>
                                    <p:animScale>
                                      <p:cBhvr>
                                        <p:cTn id="73" dur="500" fill="hold"/>
                                        <p:tgtEl>
                                          <p:spTgt spid="25"/>
                                        </p:tgtEl>
                                      </p:cBhvr>
                                      <p:by x="91000" y="91000"/>
                                    </p:animScale>
                                  </p:childTnLst>
                                </p:cTn>
                              </p:par>
                            </p:childTnLst>
                          </p:cTn>
                        </p:par>
                      </p:childTnLst>
                    </p:cTn>
                  </p:par>
                  <p:par>
                    <p:cTn id="74" fill="hold">
                      <p:stCondLst>
                        <p:cond delay="indefinite"/>
                      </p:stCondLst>
                      <p:childTnLst>
                        <p:par>
                          <p:cTn id="75" fill="hold">
                            <p:stCondLst>
                              <p:cond delay="0"/>
                            </p:stCondLst>
                            <p:childTnLst>
                              <p:par>
                                <p:cTn id="76"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77" dur="500" fill="hold"/>
                                        <p:tgtEl>
                                          <p:spTgt spid="25"/>
                                        </p:tgtEl>
                                        <p:attrNameLst>
                                          <p:attrName>ppt_x</p:attrName>
                                          <p:attrName>ppt_y</p:attrName>
                                        </p:attrNameLst>
                                      </p:cBhvr>
                                      <p:rCtr x="-3346" y="-11690"/>
                                    </p:animMotion>
                                  </p:childTnLst>
                                  <p:subTnLst>
                                    <p:audio>
                                      <p:cMediaNode>
                                        <p:cTn display="0" masterRel="sameClick">
                                          <p:stCondLst>
                                            <p:cond evt="begin" delay="0">
                                              <p:tn val="76"/>
                                            </p:cond>
                                          </p:stCondLst>
                                          <p:endCondLst>
                                            <p:cond evt="onStopAudio" delay="0">
                                              <p:tgtEl>
                                                <p:sldTgt/>
                                              </p:tgtEl>
                                            </p:cond>
                                          </p:endCondLst>
                                        </p:cTn>
                                        <p:tgtEl>
                                          <p:sndTgt r:embed="rId4" name="whoosh.wav"/>
                                        </p:tgtEl>
                                      </p:cMediaNode>
                                    </p:audio>
                                  </p:subTnLst>
                                </p:cTn>
                              </p:par>
                              <p:par>
                                <p:cTn id="78" presetID="6" presetClass="emph" presetSubtype="0" fill="hold" nodeType="withEffect">
                                  <p:stCondLst>
                                    <p:cond delay="0"/>
                                  </p:stCondLst>
                                  <p:childTnLst>
                                    <p:animScale>
                                      <p:cBhvr>
                                        <p:cTn id="79" dur="500" fill="hold"/>
                                        <p:tgtEl>
                                          <p:spTgt spid="25"/>
                                        </p:tgtEl>
                                      </p:cBhvr>
                                      <p:by x="88000" y="88000"/>
                                    </p:animScale>
                                  </p:childTnLst>
                                </p:cTn>
                              </p:par>
                            </p:childTnLst>
                          </p:cTn>
                        </p:par>
                      </p:childTnLst>
                    </p:cTn>
                  </p:par>
                  <p:par>
                    <p:cTn id="80" fill="hold">
                      <p:stCondLst>
                        <p:cond delay="indefinite"/>
                      </p:stCondLst>
                      <p:childTnLst>
                        <p:par>
                          <p:cTn id="81" fill="hold">
                            <p:stCondLst>
                              <p:cond delay="0"/>
                            </p:stCondLst>
                            <p:childTnLst>
                              <p:par>
                                <p:cTn id="82"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83" dur="500" fill="hold"/>
                                        <p:tgtEl>
                                          <p:spTgt spid="25"/>
                                        </p:tgtEl>
                                        <p:attrNameLst>
                                          <p:attrName>ppt_x</p:attrName>
                                          <p:attrName>ppt_y</p:attrName>
                                        </p:attrNameLst>
                                      </p:cBhvr>
                                      <p:rCtr x="-1159" y="-12407"/>
                                    </p:animMotion>
                                  </p:childTnLst>
                                  <p:subTnLst>
                                    <p:audio>
                                      <p:cMediaNode>
                                        <p:cTn display="0" masterRel="sameClick">
                                          <p:stCondLst>
                                            <p:cond evt="begin" delay="0">
                                              <p:tn val="82"/>
                                            </p:cond>
                                          </p:stCondLst>
                                          <p:endCondLst>
                                            <p:cond evt="onStopAudio" delay="0">
                                              <p:tgtEl>
                                                <p:sldTgt/>
                                              </p:tgtEl>
                                            </p:cond>
                                          </p:endCondLst>
                                        </p:cTn>
                                        <p:tgtEl>
                                          <p:sndTgt r:embed="rId4" name="whoosh.wav"/>
                                        </p:tgtEl>
                                      </p:cMediaNode>
                                    </p:audio>
                                  </p:subTnLst>
                                </p:cTn>
                              </p:par>
                              <p:par>
                                <p:cTn id="84" presetID="6" presetClass="emph" presetSubtype="0" fill="hold" nodeType="withEffect">
                                  <p:stCondLst>
                                    <p:cond delay="0"/>
                                  </p:stCondLst>
                                  <p:childTnLst>
                                    <p:animScale>
                                      <p:cBhvr>
                                        <p:cTn id="85" dur="500" fill="hold"/>
                                        <p:tgtEl>
                                          <p:spTgt spid="25"/>
                                        </p:tgtEl>
                                      </p:cBhvr>
                                      <p:by x="85000" y="85000"/>
                                    </p:animScale>
                                  </p:childTnLst>
                                </p:cTn>
                              </p:par>
                            </p:childTnLst>
                          </p:cTn>
                        </p:par>
                        <p:par>
                          <p:cTn id="86" fill="hold">
                            <p:stCondLst>
                              <p:cond delay="500"/>
                            </p:stCondLst>
                            <p:childTnLst>
                              <p:par>
                                <p:cTn id="87" presetID="2" presetClass="entr" presetSubtype="4" fill="hold" grpId="1" nodeType="afterEffect">
                                  <p:stCondLst>
                                    <p:cond delay="0"/>
                                  </p:stCondLst>
                                  <p:childTnLst>
                                    <p:set>
                                      <p:cBhvr>
                                        <p:cTn id="88" dur="1" fill="hold">
                                          <p:stCondLst>
                                            <p:cond delay="0"/>
                                          </p:stCondLst>
                                        </p:cTn>
                                        <p:tgtEl>
                                          <p:spTgt spid="83"/>
                                        </p:tgtEl>
                                        <p:attrNameLst>
                                          <p:attrName>style.visibility</p:attrName>
                                        </p:attrNameLst>
                                      </p:cBhvr>
                                      <p:to>
                                        <p:strVal val="visible"/>
                                      </p:to>
                                    </p:set>
                                    <p:anim calcmode="lin" valueType="num">
                                      <p:cBhvr additive="base">
                                        <p:cTn id="89" dur="500" fill="hold"/>
                                        <p:tgtEl>
                                          <p:spTgt spid="83"/>
                                        </p:tgtEl>
                                        <p:attrNameLst>
                                          <p:attrName>ppt_x</p:attrName>
                                        </p:attrNameLst>
                                      </p:cBhvr>
                                      <p:tavLst>
                                        <p:tav tm="0">
                                          <p:val>
                                            <p:strVal val="#ppt_x"/>
                                          </p:val>
                                        </p:tav>
                                        <p:tav tm="100000">
                                          <p:val>
                                            <p:strVal val="#ppt_x"/>
                                          </p:val>
                                        </p:tav>
                                      </p:tavLst>
                                    </p:anim>
                                    <p:anim calcmode="lin" valueType="num">
                                      <p:cBhvr additive="base">
                                        <p:cTn id="90"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7"/>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5"/>
                  </p:tgtEl>
                </p:cond>
              </p:nextCondLst>
            </p:seq>
            <p:seq concurrent="1" nextAc="seek">
              <p:cTn id="91" restart="whenNotActive" fill="hold" evtFilter="cancelBubble" nodeType="interactiveSeq">
                <p:stCondLst>
                  <p:cond evt="onClick" delay="0">
                    <p:tgtEl>
                      <p:spTgt spid="42"/>
                    </p:tgtEl>
                  </p:cond>
                </p:stCondLst>
                <p:endSync evt="end" delay="0">
                  <p:rtn val="all"/>
                </p:endSync>
                <p:childTnLst>
                  <p:par>
                    <p:cTn id="92" fill="hold">
                      <p:stCondLst>
                        <p:cond delay="0"/>
                      </p:stCondLst>
                      <p:childTnLst>
                        <p:par>
                          <p:cTn id="93" fill="hold">
                            <p:stCondLst>
                              <p:cond delay="0"/>
                            </p:stCondLst>
                            <p:childTnLst>
                              <p:par>
                                <p:cTn id="94" presetID="1" presetClass="emph" presetSubtype="2" repeatCount="5000" fill="hold" nodeType="clickEffect">
                                  <p:stCondLst>
                                    <p:cond delay="0"/>
                                  </p:stCondLst>
                                  <p:childTnLst>
                                    <p:animClr clrSpc="rgb" dir="cw">
                                      <p:cBhvr>
                                        <p:cTn id="95" dur="500" fill="hold"/>
                                        <p:tgtEl>
                                          <p:spTgt spid="42"/>
                                        </p:tgtEl>
                                        <p:attrNameLst>
                                          <p:attrName>fillcolor</p:attrName>
                                        </p:attrNameLst>
                                      </p:cBhvr>
                                      <p:to>
                                        <a:srgbClr val="FF0000"/>
                                      </p:to>
                                    </p:animClr>
                                    <p:set>
                                      <p:cBhvr>
                                        <p:cTn id="96" dur="500" fill="hold"/>
                                        <p:tgtEl>
                                          <p:spTgt spid="42"/>
                                        </p:tgtEl>
                                        <p:attrNameLst>
                                          <p:attrName>fill.type</p:attrName>
                                        </p:attrNameLst>
                                      </p:cBhvr>
                                      <p:to>
                                        <p:strVal val="solid"/>
                                      </p:to>
                                    </p:set>
                                    <p:set>
                                      <p:cBhvr>
                                        <p:cTn id="97" dur="500" fill="hold"/>
                                        <p:tgtEl>
                                          <p:spTgt spid="42"/>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2"/>
                  </p:tgtEl>
                </p:cond>
              </p:nextCondLst>
            </p:seq>
            <p:seq concurrent="1" nextAc="seek">
              <p:cTn id="98" restart="whenNotActive" fill="hold" evtFilter="cancelBubble" nodeType="interactiveSeq">
                <p:stCondLst>
                  <p:cond evt="onClick" delay="0">
                    <p:tgtEl>
                      <p:spTgt spid="66"/>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repeatCount="5000" fill="hold" nodeType="clickEffect">
                                  <p:stCondLst>
                                    <p:cond delay="0"/>
                                  </p:stCondLst>
                                  <p:childTnLst>
                                    <p:animClr clrSpc="rgb" dir="cw">
                                      <p:cBhvr>
                                        <p:cTn id="102" dur="500" fill="hold"/>
                                        <p:tgtEl>
                                          <p:spTgt spid="66"/>
                                        </p:tgtEl>
                                        <p:attrNameLst>
                                          <p:attrName>fillcolor</p:attrName>
                                        </p:attrNameLst>
                                      </p:cBhvr>
                                      <p:to>
                                        <a:srgbClr val="FF0000"/>
                                      </p:to>
                                    </p:animClr>
                                    <p:set>
                                      <p:cBhvr>
                                        <p:cTn id="103" dur="500" fill="hold"/>
                                        <p:tgtEl>
                                          <p:spTgt spid="66"/>
                                        </p:tgtEl>
                                        <p:attrNameLst>
                                          <p:attrName>fill.type</p:attrName>
                                        </p:attrNameLst>
                                      </p:cBhvr>
                                      <p:to>
                                        <p:strVal val="solid"/>
                                      </p:to>
                                    </p:set>
                                    <p:set>
                                      <p:cBhvr>
                                        <p:cTn id="104" dur="500" fill="hold"/>
                                        <p:tgtEl>
                                          <p:spTgt spid="66"/>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6"/>
                  </p:tgtEl>
                </p:cond>
              </p:nextCondLst>
            </p:seq>
            <p:seq concurrent="1" nextAc="seek">
              <p:cTn id="105" restart="whenNotActive" fill="hold" evtFilter="cancelBubble" nodeType="interactiveSeq">
                <p:stCondLst>
                  <p:cond evt="onClick" delay="0">
                    <p:tgtEl>
                      <p:spTgt spid="67"/>
                    </p:tgtEl>
                  </p:cond>
                </p:stCondLst>
                <p:endSync evt="end" delay="0">
                  <p:rtn val="all"/>
                </p:endSync>
                <p:childTnLst>
                  <p:par>
                    <p:cTn id="106" fill="hold">
                      <p:stCondLst>
                        <p:cond delay="0"/>
                      </p:stCondLst>
                      <p:childTnLst>
                        <p:par>
                          <p:cTn id="107" fill="hold">
                            <p:stCondLst>
                              <p:cond delay="0"/>
                            </p:stCondLst>
                            <p:childTnLst>
                              <p:par>
                                <p:cTn id="108" presetID="1" presetClass="emph" presetSubtype="2" repeatCount="5000" fill="hold" nodeType="clickEffect">
                                  <p:stCondLst>
                                    <p:cond delay="0"/>
                                  </p:stCondLst>
                                  <p:childTnLst>
                                    <p:animClr clrSpc="rgb" dir="cw">
                                      <p:cBhvr>
                                        <p:cTn id="109" dur="500" fill="hold"/>
                                        <p:tgtEl>
                                          <p:spTgt spid="67"/>
                                        </p:tgtEl>
                                        <p:attrNameLst>
                                          <p:attrName>fillcolor</p:attrName>
                                        </p:attrNameLst>
                                      </p:cBhvr>
                                      <p:to>
                                        <a:srgbClr val="FF0000"/>
                                      </p:to>
                                    </p:animClr>
                                    <p:set>
                                      <p:cBhvr>
                                        <p:cTn id="110" dur="500" fill="hold"/>
                                        <p:tgtEl>
                                          <p:spTgt spid="67"/>
                                        </p:tgtEl>
                                        <p:attrNameLst>
                                          <p:attrName>fill.type</p:attrName>
                                        </p:attrNameLst>
                                      </p:cBhvr>
                                      <p:to>
                                        <p:strVal val="solid"/>
                                      </p:to>
                                    </p:set>
                                    <p:set>
                                      <p:cBhvr>
                                        <p:cTn id="111" dur="500" fill="hold"/>
                                        <p:tgtEl>
                                          <p:spTgt spid="67"/>
                                        </p:tgtEl>
                                        <p:attrNameLst>
                                          <p:attrName>fill.on</p:attrName>
                                        </p:attrNameLst>
                                      </p:cBhvr>
                                      <p:to>
                                        <p:strVal val="true"/>
                                      </p:to>
                                    </p:set>
                                  </p:childTnLst>
                                  <p:subTnLst>
                                    <p:audio>
                                      <p:cMediaNode>
                                        <p:cTn display="0" masterRel="sameClick">
                                          <p:stCondLst>
                                            <p:cond evt="begin" delay="0">
                                              <p:tn val="108"/>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7"/>
                  </p:tgtEl>
                </p:cond>
              </p:nextCondLst>
            </p:seq>
            <p:seq concurrent="1" nextAc="seek">
              <p:cTn id="112" restart="whenNotActive" fill="hold" evtFilter="cancelBubble" nodeType="interactiveSeq">
                <p:stCondLst>
                  <p:cond evt="onClick" delay="0">
                    <p:tgtEl>
                      <p:spTgt spid="68"/>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repeatCount="5000" fill="hold" nodeType="clickEffect">
                                  <p:stCondLst>
                                    <p:cond delay="0"/>
                                  </p:stCondLst>
                                  <p:childTnLst>
                                    <p:animClr clrSpc="rgb" dir="cw">
                                      <p:cBhvr>
                                        <p:cTn id="116" dur="500" fill="hold"/>
                                        <p:tgtEl>
                                          <p:spTgt spid="68"/>
                                        </p:tgtEl>
                                        <p:attrNameLst>
                                          <p:attrName>fillcolor</p:attrName>
                                        </p:attrNameLst>
                                      </p:cBhvr>
                                      <p:to>
                                        <a:srgbClr val="FF0000"/>
                                      </p:to>
                                    </p:animClr>
                                    <p:set>
                                      <p:cBhvr>
                                        <p:cTn id="117" dur="500" fill="hold"/>
                                        <p:tgtEl>
                                          <p:spTgt spid="68"/>
                                        </p:tgtEl>
                                        <p:attrNameLst>
                                          <p:attrName>fill.type</p:attrName>
                                        </p:attrNameLst>
                                      </p:cBhvr>
                                      <p:to>
                                        <p:strVal val="solid"/>
                                      </p:to>
                                    </p:set>
                                    <p:set>
                                      <p:cBhvr>
                                        <p:cTn id="118" dur="500" fill="hold"/>
                                        <p:tgtEl>
                                          <p:spTgt spid="68"/>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8"/>
                  </p:tgtEl>
                </p:cond>
              </p:nextCondLst>
            </p:seq>
            <p:seq concurrent="1" nextAc="seek">
              <p:cTn id="119" restart="whenNotActive" fill="hold" evtFilter="cancelBubble" nodeType="interactiveSeq">
                <p:stCondLst>
                  <p:cond evt="onClick" delay="0">
                    <p:tgtEl>
                      <p:spTgt spid="69"/>
                    </p:tgtEl>
                  </p:cond>
                </p:stCondLst>
                <p:endSync evt="end" delay="0">
                  <p:rtn val="all"/>
                </p:endSync>
                <p:childTnLst>
                  <p:par>
                    <p:cTn id="120" fill="hold">
                      <p:stCondLst>
                        <p:cond delay="0"/>
                      </p:stCondLst>
                      <p:childTnLst>
                        <p:par>
                          <p:cTn id="121" fill="hold">
                            <p:stCondLst>
                              <p:cond delay="0"/>
                            </p:stCondLst>
                            <p:childTnLst>
                              <p:par>
                                <p:cTn id="122" presetID="1" presetClass="emph" presetSubtype="2" repeatCount="5000" fill="hold" nodeType="clickEffect">
                                  <p:stCondLst>
                                    <p:cond delay="0"/>
                                  </p:stCondLst>
                                  <p:childTnLst>
                                    <p:animClr clrSpc="rgb" dir="cw">
                                      <p:cBhvr>
                                        <p:cTn id="123" dur="500" fill="hold"/>
                                        <p:tgtEl>
                                          <p:spTgt spid="69"/>
                                        </p:tgtEl>
                                        <p:attrNameLst>
                                          <p:attrName>fillcolor</p:attrName>
                                        </p:attrNameLst>
                                      </p:cBhvr>
                                      <p:to>
                                        <a:srgbClr val="FF0000"/>
                                      </p:to>
                                    </p:animClr>
                                    <p:set>
                                      <p:cBhvr>
                                        <p:cTn id="124" dur="500" fill="hold"/>
                                        <p:tgtEl>
                                          <p:spTgt spid="69"/>
                                        </p:tgtEl>
                                        <p:attrNameLst>
                                          <p:attrName>fill.type</p:attrName>
                                        </p:attrNameLst>
                                      </p:cBhvr>
                                      <p:to>
                                        <p:strVal val="solid"/>
                                      </p:to>
                                    </p:set>
                                    <p:set>
                                      <p:cBhvr>
                                        <p:cTn id="125" dur="500" fill="hold"/>
                                        <p:tgtEl>
                                          <p:spTgt spid="69"/>
                                        </p:tgtEl>
                                        <p:attrNameLst>
                                          <p:attrName>fill.on</p:attrName>
                                        </p:attrNameLst>
                                      </p:cBhvr>
                                      <p:to>
                                        <p:strVal val="true"/>
                                      </p:to>
                                    </p:set>
                                  </p:childTnLst>
                                  <p:subTnLst>
                                    <p:audio>
                                      <p:cMediaNode>
                                        <p:cTn display="0" masterRel="sameClick">
                                          <p:stCondLst>
                                            <p:cond evt="begin" delay="0">
                                              <p:tn val="122"/>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9"/>
                  </p:tgtEl>
                </p:cond>
              </p:nextCondLst>
            </p:seq>
            <p:seq concurrent="1" nextAc="seek">
              <p:cTn id="126" restart="whenNotActive" fill="hold" evtFilter="cancelBubble" nodeType="interactiveSeq">
                <p:stCondLst>
                  <p:cond evt="onClick" delay="0">
                    <p:tgtEl>
                      <p:spTgt spid="74"/>
                    </p:tgtEl>
                  </p:cond>
                </p:stCondLst>
                <p:endSync evt="end" delay="0">
                  <p:rtn val="all"/>
                </p:endSync>
                <p:childTnLst>
                  <p:par>
                    <p:cTn id="127" fill="hold">
                      <p:stCondLst>
                        <p:cond delay="0"/>
                      </p:stCondLst>
                      <p:childTnLst>
                        <p:par>
                          <p:cTn id="128" fill="hold">
                            <p:stCondLst>
                              <p:cond delay="0"/>
                            </p:stCondLst>
                            <p:childTnLst>
                              <p:par>
                                <p:cTn id="129" presetID="1" presetClass="emph" presetSubtype="2" repeatCount="5000" fill="hold" nodeType="clickEffect">
                                  <p:stCondLst>
                                    <p:cond delay="0"/>
                                  </p:stCondLst>
                                  <p:childTnLst>
                                    <p:animClr clrSpc="rgb" dir="cw">
                                      <p:cBhvr>
                                        <p:cTn id="130" dur="500" fill="hold"/>
                                        <p:tgtEl>
                                          <p:spTgt spid="74"/>
                                        </p:tgtEl>
                                        <p:attrNameLst>
                                          <p:attrName>fillcolor</p:attrName>
                                        </p:attrNameLst>
                                      </p:cBhvr>
                                      <p:to>
                                        <a:srgbClr val="FF0000"/>
                                      </p:to>
                                    </p:animClr>
                                    <p:set>
                                      <p:cBhvr>
                                        <p:cTn id="131" dur="500" fill="hold"/>
                                        <p:tgtEl>
                                          <p:spTgt spid="74"/>
                                        </p:tgtEl>
                                        <p:attrNameLst>
                                          <p:attrName>fill.type</p:attrName>
                                        </p:attrNameLst>
                                      </p:cBhvr>
                                      <p:to>
                                        <p:strVal val="solid"/>
                                      </p:to>
                                    </p:set>
                                    <p:set>
                                      <p:cBhvr>
                                        <p:cTn id="132" dur="500" fill="hold"/>
                                        <p:tgtEl>
                                          <p:spTgt spid="74"/>
                                        </p:tgtEl>
                                        <p:attrNameLst>
                                          <p:attrName>fill.on</p:attrName>
                                        </p:attrNameLst>
                                      </p:cBhvr>
                                      <p:to>
                                        <p:strVal val="true"/>
                                      </p:to>
                                    </p:set>
                                  </p:childTnLst>
                                  <p:subTnLst>
                                    <p:audio>
                                      <p:cMediaNode>
                                        <p:cTn display="0" masterRel="sameClick">
                                          <p:stCondLst>
                                            <p:cond evt="begin" delay="0">
                                              <p:tn val="12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4"/>
                  </p:tgtEl>
                </p:cond>
              </p:nextCondLst>
            </p:seq>
            <p:seq concurrent="1" nextAc="seek">
              <p:cTn id="133" restart="whenNotActive" fill="hold" evtFilter="cancelBubble" nodeType="interactiveSeq">
                <p:stCondLst>
                  <p:cond evt="onClick" delay="0">
                    <p:tgtEl>
                      <p:spTgt spid="75"/>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repeatCount="5000" fill="hold" nodeType="clickEffect">
                                  <p:stCondLst>
                                    <p:cond delay="0"/>
                                  </p:stCondLst>
                                  <p:childTnLst>
                                    <p:animClr clrSpc="rgb" dir="cw">
                                      <p:cBhvr>
                                        <p:cTn id="137" dur="500" fill="hold"/>
                                        <p:tgtEl>
                                          <p:spTgt spid="75"/>
                                        </p:tgtEl>
                                        <p:attrNameLst>
                                          <p:attrName>fillcolor</p:attrName>
                                        </p:attrNameLst>
                                      </p:cBhvr>
                                      <p:to>
                                        <a:srgbClr val="FF0000"/>
                                      </p:to>
                                    </p:animClr>
                                    <p:set>
                                      <p:cBhvr>
                                        <p:cTn id="138" dur="500" fill="hold"/>
                                        <p:tgtEl>
                                          <p:spTgt spid="75"/>
                                        </p:tgtEl>
                                        <p:attrNameLst>
                                          <p:attrName>fill.type</p:attrName>
                                        </p:attrNameLst>
                                      </p:cBhvr>
                                      <p:to>
                                        <p:strVal val="solid"/>
                                      </p:to>
                                    </p:set>
                                    <p:set>
                                      <p:cBhvr>
                                        <p:cTn id="139" dur="500" fill="hold"/>
                                        <p:tgtEl>
                                          <p:spTgt spid="75"/>
                                        </p:tgtEl>
                                        <p:attrNameLst>
                                          <p:attrName>fill.on</p:attrName>
                                        </p:attrNameLst>
                                      </p:cBhvr>
                                      <p:to>
                                        <p:strVal val="true"/>
                                      </p:to>
                                    </p:set>
                                  </p:childTnLst>
                                  <p:subTnLst>
                                    <p:audio>
                                      <p:cMediaNode>
                                        <p:cTn display="0" masterRel="sameClick">
                                          <p:stCondLst>
                                            <p:cond evt="begin" delay="0">
                                              <p:tn val="136"/>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5"/>
                  </p:tgtEl>
                </p:cond>
              </p:nextCondLst>
            </p:seq>
            <p:seq concurrent="1" nextAc="seek">
              <p:cTn id="140" restart="whenNotActive" fill="hold" evtFilter="cancelBubble" nodeType="interactiveSeq">
                <p:stCondLst>
                  <p:cond evt="onClick" delay="0">
                    <p:tgtEl>
                      <p:spTgt spid="76"/>
                    </p:tgtEl>
                  </p:cond>
                </p:stCondLst>
                <p:endSync evt="end" delay="0">
                  <p:rtn val="all"/>
                </p:endSync>
                <p:childTnLst>
                  <p:par>
                    <p:cTn id="141" fill="hold">
                      <p:stCondLst>
                        <p:cond delay="0"/>
                      </p:stCondLst>
                      <p:childTnLst>
                        <p:par>
                          <p:cTn id="142" fill="hold">
                            <p:stCondLst>
                              <p:cond delay="0"/>
                            </p:stCondLst>
                            <p:childTnLst>
                              <p:par>
                                <p:cTn id="143" presetID="1" presetClass="emph" presetSubtype="2" repeatCount="5000" fill="hold" nodeType="clickEffect">
                                  <p:stCondLst>
                                    <p:cond delay="0"/>
                                  </p:stCondLst>
                                  <p:childTnLst>
                                    <p:animClr clrSpc="rgb" dir="cw">
                                      <p:cBhvr>
                                        <p:cTn id="144" dur="500" fill="hold"/>
                                        <p:tgtEl>
                                          <p:spTgt spid="76"/>
                                        </p:tgtEl>
                                        <p:attrNameLst>
                                          <p:attrName>fillcolor</p:attrName>
                                        </p:attrNameLst>
                                      </p:cBhvr>
                                      <p:to>
                                        <a:srgbClr val="FF0000"/>
                                      </p:to>
                                    </p:animClr>
                                    <p:set>
                                      <p:cBhvr>
                                        <p:cTn id="145" dur="500" fill="hold"/>
                                        <p:tgtEl>
                                          <p:spTgt spid="76"/>
                                        </p:tgtEl>
                                        <p:attrNameLst>
                                          <p:attrName>fill.type</p:attrName>
                                        </p:attrNameLst>
                                      </p:cBhvr>
                                      <p:to>
                                        <p:strVal val="solid"/>
                                      </p:to>
                                    </p:set>
                                    <p:set>
                                      <p:cBhvr>
                                        <p:cTn id="146" dur="500" fill="hold"/>
                                        <p:tgtEl>
                                          <p:spTgt spid="76"/>
                                        </p:tgtEl>
                                        <p:attrNameLst>
                                          <p:attrName>fill.on</p:attrName>
                                        </p:attrNameLst>
                                      </p:cBhvr>
                                      <p:to>
                                        <p:strVal val="true"/>
                                      </p:to>
                                    </p:set>
                                  </p:childTnLst>
                                  <p:subTnLst>
                                    <p:audio>
                                      <p:cMediaNode>
                                        <p:cTn display="0" masterRel="sameClick">
                                          <p:stCondLst>
                                            <p:cond evt="begin" delay="0">
                                              <p:tn val="143"/>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6"/>
                  </p:tgtEl>
                </p:cond>
              </p:nextCondLst>
            </p:seq>
            <p:seq concurrent="1" nextAc="seek">
              <p:cTn id="147" restart="whenNotActive" fill="hold" evtFilter="cancelBubble" nodeType="interactiveSeq">
                <p:stCondLst>
                  <p:cond evt="onClick" delay="0">
                    <p:tgtEl>
                      <p:spTgt spid="77"/>
                    </p:tgtEl>
                  </p:cond>
                </p:stCondLst>
                <p:endSync evt="end" delay="0">
                  <p:rtn val="all"/>
                </p:endSync>
                <p:childTnLst>
                  <p:par>
                    <p:cTn id="148" fill="hold">
                      <p:stCondLst>
                        <p:cond delay="0"/>
                      </p:stCondLst>
                      <p:childTnLst>
                        <p:par>
                          <p:cTn id="149" fill="hold">
                            <p:stCondLst>
                              <p:cond delay="0"/>
                            </p:stCondLst>
                            <p:childTnLst>
                              <p:par>
                                <p:cTn id="150" presetID="1" presetClass="emph" presetSubtype="2" repeatCount="5000" fill="hold" nodeType="clickEffect">
                                  <p:stCondLst>
                                    <p:cond delay="0"/>
                                  </p:stCondLst>
                                  <p:childTnLst>
                                    <p:animClr clrSpc="rgb" dir="cw">
                                      <p:cBhvr>
                                        <p:cTn id="151" dur="500" fill="hold"/>
                                        <p:tgtEl>
                                          <p:spTgt spid="77"/>
                                        </p:tgtEl>
                                        <p:attrNameLst>
                                          <p:attrName>fillcolor</p:attrName>
                                        </p:attrNameLst>
                                      </p:cBhvr>
                                      <p:to>
                                        <a:srgbClr val="FF0000"/>
                                      </p:to>
                                    </p:animClr>
                                    <p:set>
                                      <p:cBhvr>
                                        <p:cTn id="152" dur="500" fill="hold"/>
                                        <p:tgtEl>
                                          <p:spTgt spid="77"/>
                                        </p:tgtEl>
                                        <p:attrNameLst>
                                          <p:attrName>fill.type</p:attrName>
                                        </p:attrNameLst>
                                      </p:cBhvr>
                                      <p:to>
                                        <p:strVal val="solid"/>
                                      </p:to>
                                    </p:set>
                                    <p:set>
                                      <p:cBhvr>
                                        <p:cTn id="153" dur="500" fill="hold"/>
                                        <p:tgtEl>
                                          <p:spTgt spid="77"/>
                                        </p:tgtEl>
                                        <p:attrNameLst>
                                          <p:attrName>fill.on</p:attrName>
                                        </p:attrNameLst>
                                      </p:cBhvr>
                                      <p:to>
                                        <p:strVal val="true"/>
                                      </p:to>
                                    </p:set>
                                  </p:childTnLst>
                                  <p:subTnLst>
                                    <p:audio>
                                      <p:cMediaNode>
                                        <p:cTn display="0" masterRel="sameClick">
                                          <p:stCondLst>
                                            <p:cond evt="begin" delay="0">
                                              <p:tn val="150"/>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7"/>
                  </p:tgtEl>
                </p:cond>
              </p:nextCondLst>
            </p:seq>
            <p:seq concurrent="1" nextAc="seek">
              <p:cTn id="154" restart="whenNotActive" fill="hold" evtFilter="cancelBubble" nodeType="interactiveSeq">
                <p:stCondLst>
                  <p:cond evt="onClick" delay="0">
                    <p:tgtEl>
                      <p:spTgt spid="78"/>
                    </p:tgtEl>
                  </p:cond>
                </p:stCondLst>
                <p:endSync evt="end" delay="0">
                  <p:rtn val="all"/>
                </p:endSync>
                <p:childTnLst>
                  <p:par>
                    <p:cTn id="155" fill="hold">
                      <p:stCondLst>
                        <p:cond delay="0"/>
                      </p:stCondLst>
                      <p:childTnLst>
                        <p:par>
                          <p:cTn id="156" fill="hold">
                            <p:stCondLst>
                              <p:cond delay="0"/>
                            </p:stCondLst>
                            <p:childTnLst>
                              <p:par>
                                <p:cTn id="157" presetID="1" presetClass="emph" presetSubtype="2" repeatCount="5000" fill="hold" nodeType="clickEffect">
                                  <p:stCondLst>
                                    <p:cond delay="0"/>
                                  </p:stCondLst>
                                  <p:childTnLst>
                                    <p:animClr clrSpc="rgb" dir="cw">
                                      <p:cBhvr>
                                        <p:cTn id="158" dur="500" fill="hold"/>
                                        <p:tgtEl>
                                          <p:spTgt spid="78"/>
                                        </p:tgtEl>
                                        <p:attrNameLst>
                                          <p:attrName>fillcolor</p:attrName>
                                        </p:attrNameLst>
                                      </p:cBhvr>
                                      <p:to>
                                        <a:srgbClr val="FF0000"/>
                                      </p:to>
                                    </p:animClr>
                                    <p:set>
                                      <p:cBhvr>
                                        <p:cTn id="159" dur="500" fill="hold"/>
                                        <p:tgtEl>
                                          <p:spTgt spid="78"/>
                                        </p:tgtEl>
                                        <p:attrNameLst>
                                          <p:attrName>fill.type</p:attrName>
                                        </p:attrNameLst>
                                      </p:cBhvr>
                                      <p:to>
                                        <p:strVal val="solid"/>
                                      </p:to>
                                    </p:set>
                                    <p:set>
                                      <p:cBhvr>
                                        <p:cTn id="160" dur="500" fill="hold"/>
                                        <p:tgtEl>
                                          <p:spTgt spid="78"/>
                                        </p:tgtEl>
                                        <p:attrNameLst>
                                          <p:attrName>fill.on</p:attrName>
                                        </p:attrNameLst>
                                      </p:cBhvr>
                                      <p:to>
                                        <p:strVal val="true"/>
                                      </p:to>
                                    </p:set>
                                  </p:childTnLst>
                                  <p:subTnLst>
                                    <p:audio>
                                      <p:cMediaNode>
                                        <p:cTn display="0" masterRel="sameClick">
                                          <p:stCondLst>
                                            <p:cond evt="begin" delay="0">
                                              <p:tn val="157"/>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8"/>
                  </p:tgtEl>
                </p:cond>
              </p:nextCondLst>
            </p:seq>
            <p:seq concurrent="1" nextAc="seek">
              <p:cTn id="161" restart="whenNotActive" fill="hold" evtFilter="cancelBubble" nodeType="interactiveSeq">
                <p:stCondLst>
                  <p:cond evt="onClick" delay="0">
                    <p:tgtEl>
                      <p:spTgt spid="19"/>
                    </p:tgtEl>
                  </p:cond>
                </p:stCondLst>
                <p:endSync evt="end" delay="0">
                  <p:rtn val="all"/>
                </p:endSync>
                <p:childTnLst>
                  <p:par>
                    <p:cTn id="162" fill="hold">
                      <p:stCondLst>
                        <p:cond delay="0"/>
                      </p:stCondLst>
                      <p:childTnLst>
                        <p:par>
                          <p:cTn id="163" fill="hold">
                            <p:stCondLst>
                              <p:cond delay="0"/>
                            </p:stCondLst>
                            <p:childTnLst>
                              <p:par>
                                <p:cTn id="164" presetID="2" presetClass="entr" presetSubtype="4" fill="hold" grpId="0" nodeType="clickEffect">
                                  <p:stCondLst>
                                    <p:cond delay="0"/>
                                  </p:stCondLst>
                                  <p:childTnLst>
                                    <p:set>
                                      <p:cBhvr>
                                        <p:cTn id="165" dur="1" fill="hold">
                                          <p:stCondLst>
                                            <p:cond delay="0"/>
                                          </p:stCondLst>
                                        </p:cTn>
                                        <p:tgtEl>
                                          <p:spTgt spid="81"/>
                                        </p:tgtEl>
                                        <p:attrNameLst>
                                          <p:attrName>style.visibility</p:attrName>
                                        </p:attrNameLst>
                                      </p:cBhvr>
                                      <p:to>
                                        <p:strVal val="visible"/>
                                      </p:to>
                                    </p:set>
                                    <p:anim calcmode="lin" valueType="num">
                                      <p:cBhvr additive="base">
                                        <p:cTn id="166" dur="500" fill="hold"/>
                                        <p:tgtEl>
                                          <p:spTgt spid="81"/>
                                        </p:tgtEl>
                                        <p:attrNameLst>
                                          <p:attrName>ppt_x</p:attrName>
                                        </p:attrNameLst>
                                      </p:cBhvr>
                                      <p:tavLst>
                                        <p:tav tm="0">
                                          <p:val>
                                            <p:strVal val="#ppt_x"/>
                                          </p:val>
                                        </p:tav>
                                        <p:tav tm="100000">
                                          <p:val>
                                            <p:strVal val="#ppt_x"/>
                                          </p:val>
                                        </p:tav>
                                      </p:tavLst>
                                    </p:anim>
                                    <p:anim calcmode="lin" valueType="num">
                                      <p:cBhvr additive="base">
                                        <p:cTn id="167"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168" restart="whenNotActive" fill="hold" evtFilter="cancelBubble" nodeType="interactiveSeq">
                <p:stCondLst>
                  <p:cond evt="onClick" delay="0">
                    <p:tgtEl>
                      <p:spTgt spid="20"/>
                    </p:tgtEl>
                  </p:cond>
                </p:stCondLst>
                <p:endSync evt="end" delay="0">
                  <p:rtn val="all"/>
                </p:endSync>
                <p:childTnLst>
                  <p:par>
                    <p:cTn id="169" fill="hold">
                      <p:stCondLst>
                        <p:cond delay="0"/>
                      </p:stCondLst>
                      <p:childTnLst>
                        <p:par>
                          <p:cTn id="170" fill="hold">
                            <p:stCondLst>
                              <p:cond delay="0"/>
                            </p:stCondLst>
                            <p:childTnLst>
                              <p:par>
                                <p:cTn id="171" presetID="2" presetClass="entr" presetSubtype="4" fill="hold" grpId="0" nodeType="clickEffect">
                                  <p:stCondLst>
                                    <p:cond delay="0"/>
                                  </p:stCondLst>
                                  <p:childTnLst>
                                    <p:set>
                                      <p:cBhvr>
                                        <p:cTn id="172" dur="1" fill="hold">
                                          <p:stCondLst>
                                            <p:cond delay="0"/>
                                          </p:stCondLst>
                                        </p:cTn>
                                        <p:tgtEl>
                                          <p:spTgt spid="83"/>
                                        </p:tgtEl>
                                        <p:attrNameLst>
                                          <p:attrName>style.visibility</p:attrName>
                                        </p:attrNameLst>
                                      </p:cBhvr>
                                      <p:to>
                                        <p:strVal val="visible"/>
                                      </p:to>
                                    </p:set>
                                    <p:anim calcmode="lin" valueType="num">
                                      <p:cBhvr additive="base">
                                        <p:cTn id="173" dur="500" fill="hold"/>
                                        <p:tgtEl>
                                          <p:spTgt spid="83"/>
                                        </p:tgtEl>
                                        <p:attrNameLst>
                                          <p:attrName>ppt_x</p:attrName>
                                        </p:attrNameLst>
                                      </p:cBhvr>
                                      <p:tavLst>
                                        <p:tav tm="0">
                                          <p:val>
                                            <p:strVal val="#ppt_x"/>
                                          </p:val>
                                        </p:tav>
                                        <p:tav tm="100000">
                                          <p:val>
                                            <p:strVal val="#ppt_x"/>
                                          </p:val>
                                        </p:tav>
                                      </p:tavLst>
                                    </p:anim>
                                    <p:anim calcmode="lin" valueType="num">
                                      <p:cBhvr additive="base">
                                        <p:cTn id="174"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1"/>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
                  </p:tgtEl>
                </p:cond>
              </p:nextCondLst>
            </p:seq>
            <p:audio>
              <p:cMediaNode vol="80000">
                <p:cTn id="175"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18" name="Group 17"/>
          <p:cNvGrpSpPr/>
          <p:nvPr/>
        </p:nvGrpSpPr>
        <p:grpSpPr>
          <a:xfrm>
            <a:off x="6070802" y="4628271"/>
            <a:ext cx="4960745" cy="844062"/>
            <a:chOff x="972907" y="4628271"/>
            <a:chExt cx="4960745" cy="844062"/>
          </a:xfrm>
        </p:grpSpPr>
        <p:sp>
          <p:nvSpPr>
            <p:cNvPr id="19" name="Rounded Rectangle 18"/>
            <p:cNvSpPr/>
            <p:nvPr/>
          </p:nvSpPr>
          <p:spPr>
            <a:xfrm>
              <a:off x="972907" y="4628271"/>
              <a:ext cx="4285496" cy="844062"/>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110057" y="4696359"/>
              <a:ext cx="4823595" cy="707886"/>
            </a:xfrm>
            <a:prstGeom prst="rect">
              <a:avLst/>
            </a:prstGeom>
            <a:noFill/>
          </p:spPr>
          <p:txBody>
            <a:bodyPr wrap="square" rtlCol="0">
              <a:spAutoFit/>
            </a:bodyPr>
            <a:lstStyle/>
            <a:p>
              <a:r>
                <a:rPr lang="en-US" sz="3200" dirty="0" smtClean="0">
                  <a:latin typeface="Dotline" panose="00000400000000000000" pitchFamily="2" charset="0"/>
                </a:rPr>
                <a:t>r  </a:t>
              </a:r>
              <a:r>
                <a:rPr lang="en-US" sz="3200" dirty="0" err="1" smtClean="0">
                  <a:latin typeface="Dotline" panose="00000400000000000000" pitchFamily="2" charset="0"/>
                </a:rPr>
                <a:t>r</a:t>
              </a:r>
              <a:r>
                <a:rPr lang="en-US" sz="3200" dirty="0" smtClean="0">
                  <a:latin typeface="Dotline" panose="00000400000000000000" pitchFamily="2" charset="0"/>
                </a:rPr>
                <a:t>   </a:t>
              </a:r>
              <a:r>
                <a:rPr lang="en-US" sz="3200" dirty="0" smtClean="0"/>
                <a:t>  __</a:t>
              </a:r>
              <a:r>
                <a:rPr lang="en-US" sz="4000" dirty="0" err="1" smtClean="0"/>
                <a:t>obot</a:t>
              </a:r>
              <a:endParaRPr lang="en-US" sz="4000" dirty="0">
                <a:latin typeface="Dotline" panose="00000400000000000000" pitchFamily="2" charset="0"/>
              </a:endParaRPr>
            </a:p>
          </p:txBody>
        </p:sp>
      </p:grpSp>
      <p:grpSp>
        <p:nvGrpSpPr>
          <p:cNvPr id="2" name="Group 1"/>
          <p:cNvGrpSpPr/>
          <p:nvPr/>
        </p:nvGrpSpPr>
        <p:grpSpPr>
          <a:xfrm>
            <a:off x="972907" y="4628271"/>
            <a:ext cx="4960745" cy="844062"/>
            <a:chOff x="972907" y="4628271"/>
            <a:chExt cx="4960745" cy="844062"/>
          </a:xfrm>
        </p:grpSpPr>
        <p:sp>
          <p:nvSpPr>
            <p:cNvPr id="15" name="Rounded Rectangle 14"/>
            <p:cNvSpPr/>
            <p:nvPr/>
          </p:nvSpPr>
          <p:spPr>
            <a:xfrm>
              <a:off x="972907" y="4628271"/>
              <a:ext cx="4285496" cy="844062"/>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110057" y="4696359"/>
              <a:ext cx="4823595" cy="707886"/>
            </a:xfrm>
            <a:prstGeom prst="rect">
              <a:avLst/>
            </a:prstGeom>
            <a:noFill/>
          </p:spPr>
          <p:txBody>
            <a:bodyPr wrap="square" rtlCol="0">
              <a:spAutoFit/>
            </a:bodyPr>
            <a:lstStyle/>
            <a:p>
              <a:r>
                <a:rPr lang="en-US" sz="3200" dirty="0">
                  <a:latin typeface="Dotline" panose="00000400000000000000" pitchFamily="2" charset="0"/>
                </a:rPr>
                <a:t>r</a:t>
              </a:r>
              <a:r>
                <a:rPr lang="en-US" sz="3200" dirty="0" smtClean="0">
                  <a:latin typeface="Dotline" panose="00000400000000000000" pitchFamily="2" charset="0"/>
                </a:rPr>
                <a:t>  </a:t>
              </a:r>
              <a:r>
                <a:rPr lang="en-US" sz="3200" dirty="0" err="1">
                  <a:latin typeface="Dotline" panose="00000400000000000000" pitchFamily="2" charset="0"/>
                </a:rPr>
                <a:t>r</a:t>
              </a:r>
              <a:r>
                <a:rPr lang="en-US" sz="3200" dirty="0" smtClean="0">
                  <a:latin typeface="Dotline" panose="00000400000000000000" pitchFamily="2" charset="0"/>
                </a:rPr>
                <a:t>  </a:t>
              </a:r>
              <a:r>
                <a:rPr lang="en-US" sz="3200" dirty="0" smtClean="0"/>
                <a:t>  __</a:t>
              </a:r>
              <a:r>
                <a:rPr lang="en-US" sz="4000" dirty="0" err="1" smtClean="0"/>
                <a:t>abbit</a:t>
              </a:r>
              <a:endParaRPr lang="en-US" sz="4000" dirty="0">
                <a:latin typeface="Dotline" panose="00000400000000000000" pitchFamily="2" charset="0"/>
              </a:endParaRPr>
            </a:p>
          </p:txBody>
        </p:sp>
      </p:grpSp>
      <p:sp>
        <p:nvSpPr>
          <p:cNvPr id="12" name="TextBox 11"/>
          <p:cNvSpPr txBox="1"/>
          <p:nvPr/>
        </p:nvSpPr>
        <p:spPr>
          <a:xfrm>
            <a:off x="2754158" y="4548276"/>
            <a:ext cx="1392701" cy="923330"/>
          </a:xfrm>
          <a:prstGeom prst="rect">
            <a:avLst/>
          </a:prstGeom>
          <a:noFill/>
        </p:spPr>
        <p:txBody>
          <a:bodyPr wrap="square" rtlCol="0">
            <a:spAutoFit/>
          </a:bodyPr>
          <a:lstStyle/>
          <a:p>
            <a:r>
              <a:rPr lang="en-US" sz="5400" dirty="0" smtClean="0">
                <a:solidFill>
                  <a:srgbClr val="FF0000"/>
                </a:solidFill>
              </a:rPr>
              <a:t>r</a:t>
            </a:r>
            <a:endParaRPr lang="en-US" sz="5400" dirty="0">
              <a:solidFill>
                <a:srgbClr val="FF0000"/>
              </a:solidFill>
            </a:endParaRPr>
          </a:p>
        </p:txBody>
      </p:sp>
      <p:sp>
        <p:nvSpPr>
          <p:cNvPr id="13" name="TextBox 12"/>
          <p:cNvSpPr txBox="1"/>
          <p:nvPr/>
        </p:nvSpPr>
        <p:spPr>
          <a:xfrm>
            <a:off x="8040964" y="4549003"/>
            <a:ext cx="1392701" cy="923330"/>
          </a:xfrm>
          <a:prstGeom prst="rect">
            <a:avLst/>
          </a:prstGeom>
          <a:noFill/>
        </p:spPr>
        <p:txBody>
          <a:bodyPr wrap="square" rtlCol="0">
            <a:spAutoFit/>
          </a:bodyPr>
          <a:lstStyle/>
          <a:p>
            <a:r>
              <a:rPr lang="en-US" sz="5400" dirty="0" smtClean="0">
                <a:solidFill>
                  <a:srgbClr val="FF0000"/>
                </a:solidFill>
              </a:rPr>
              <a:t>r</a:t>
            </a:r>
            <a:endParaRPr lang="en-US" sz="5400" dirty="0">
              <a:solidFill>
                <a:srgbClr val="FF0000"/>
              </a:solidFill>
            </a:endParaRPr>
          </a:p>
        </p:txBody>
      </p:sp>
      <p:pic>
        <p:nvPicPr>
          <p:cNvPr id="17" name="Picture 16"/>
          <p:cNvPicPr>
            <a:picLocks noChangeAspect="1"/>
          </p:cNvPicPr>
          <p:nvPr/>
        </p:nvPicPr>
        <p:blipFill>
          <a:blip r:embed="rId4">
            <a:clrChange>
              <a:clrFrom>
                <a:srgbClr val="F6F6F6"/>
              </a:clrFrom>
              <a:clrTo>
                <a:srgbClr val="F6F6F6">
                  <a:alpha val="0"/>
                </a:srgbClr>
              </a:clrTo>
            </a:clrChange>
          </a:blip>
          <a:stretch>
            <a:fillRect/>
          </a:stretch>
        </p:blipFill>
        <p:spPr>
          <a:xfrm>
            <a:off x="1963055" y="2089350"/>
            <a:ext cx="1582206" cy="2326270"/>
          </a:xfrm>
          <a:prstGeom prst="rect">
            <a:avLst/>
          </a:prstGeom>
        </p:spPr>
      </p:pic>
      <p:pic>
        <p:nvPicPr>
          <p:cNvPr id="23" name="Picture 2" descr="Tập tin:Robot-clip-art-book-covers-feJCV3-clipart.png – Wikipedia tiếng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6056" y="1991370"/>
            <a:ext cx="2094988" cy="2489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7685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89567" y="3409797"/>
            <a:ext cx="2286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Sing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4467498" y="2425727"/>
            <a:ext cx="27301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Part C</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4">
            <a:clrChange>
              <a:clrFrom>
                <a:srgbClr val="F6F6F6"/>
              </a:clrFrom>
              <a:clrTo>
                <a:srgbClr val="F6F6F6">
                  <a:alpha val="0"/>
                </a:srgbClr>
              </a:clrTo>
            </a:clrChange>
          </a:blip>
          <a:stretch>
            <a:fillRect/>
          </a:stretch>
        </p:blipFill>
        <p:spPr>
          <a:xfrm>
            <a:off x="6876863" y="1972063"/>
            <a:ext cx="3478970" cy="2797092"/>
          </a:xfrm>
          <a:prstGeom prst="rect">
            <a:avLst/>
          </a:prstGeom>
        </p:spPr>
      </p:pic>
    </p:spTree>
    <p:extLst>
      <p:ext uri="{BB962C8B-B14F-4D97-AF65-F5344CB8AC3E}">
        <p14:creationId xmlns:p14="http://schemas.microsoft.com/office/powerpoint/2010/main" val="4181712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sndAc>
          <p:stSnd>
            <p:snd r:embed="rId2" name="camera.wav"/>
          </p:stSnd>
        </p:sndAc>
      </p:transition>
    </mc:Choice>
    <mc:Fallback>
      <p:transition spd="slow">
        <p:fade/>
        <p:sndAc>
          <p:stSnd>
            <p:snd r:embed="rId2" name="camera.wav"/>
          </p:stSnd>
        </p:sndAc>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5">
            <a:clrChange>
              <a:clrFrom>
                <a:srgbClr val="F6F6F6"/>
              </a:clrFrom>
              <a:clrTo>
                <a:srgbClr val="F6F6F6">
                  <a:alpha val="0"/>
                </a:srgbClr>
              </a:clrTo>
            </a:clrChange>
          </a:blip>
          <a:stretch>
            <a:fillRect/>
          </a:stretch>
        </p:blipFill>
        <p:spPr>
          <a:xfrm>
            <a:off x="2312125" y="1136469"/>
            <a:ext cx="6818812" cy="5379164"/>
          </a:xfrm>
          <a:prstGeom prst="rect">
            <a:avLst/>
          </a:prstGeom>
        </p:spPr>
      </p:pic>
      <p:sp>
        <p:nvSpPr>
          <p:cNvPr id="12" name="TextBox 11"/>
          <p:cNvSpPr txBox="1"/>
          <p:nvPr/>
        </p:nvSpPr>
        <p:spPr>
          <a:xfrm>
            <a:off x="3445991" y="1801041"/>
            <a:ext cx="4127863" cy="4050019"/>
          </a:xfrm>
          <a:prstGeom prst="rect">
            <a:avLst/>
          </a:prstGeom>
          <a:noFill/>
        </p:spPr>
        <p:txBody>
          <a:bodyPr wrap="square" rtlCol="0">
            <a:spAutoFit/>
          </a:bodyPr>
          <a:lstStyle/>
          <a:p>
            <a:pPr>
              <a:lnSpc>
                <a:spcPct val="150000"/>
              </a:lnSpc>
            </a:pPr>
            <a:r>
              <a:rPr lang="en-US" sz="4400" dirty="0" smtClean="0"/>
              <a:t>I have a           ,</a:t>
            </a:r>
          </a:p>
          <a:p>
            <a:pPr>
              <a:lnSpc>
                <a:spcPct val="150000"/>
              </a:lnSpc>
            </a:pPr>
            <a:r>
              <a:rPr lang="en-US" sz="4400" dirty="0">
                <a:solidFill>
                  <a:srgbClr val="FF0000"/>
                </a:solidFill>
              </a:rPr>
              <a:t>r</a:t>
            </a:r>
            <a:r>
              <a:rPr lang="en-US" sz="4400" dirty="0" smtClean="0"/>
              <a:t>, </a:t>
            </a:r>
            <a:r>
              <a:rPr lang="en-US" sz="4400" dirty="0">
                <a:solidFill>
                  <a:srgbClr val="FF0000"/>
                </a:solidFill>
              </a:rPr>
              <a:t>r</a:t>
            </a:r>
            <a:r>
              <a:rPr lang="en-US" sz="4400" dirty="0" smtClean="0"/>
              <a:t>,         .</a:t>
            </a:r>
          </a:p>
          <a:p>
            <a:pPr>
              <a:lnSpc>
                <a:spcPct val="150000"/>
              </a:lnSpc>
            </a:pPr>
            <a:r>
              <a:rPr lang="en-US" sz="4400" dirty="0"/>
              <a:t>I have </a:t>
            </a:r>
            <a:r>
              <a:rPr lang="en-US" sz="4400" dirty="0" smtClean="0"/>
              <a:t>a         ,</a:t>
            </a:r>
            <a:endParaRPr lang="en-US" sz="4400" dirty="0"/>
          </a:p>
          <a:p>
            <a:pPr>
              <a:lnSpc>
                <a:spcPct val="150000"/>
              </a:lnSpc>
            </a:pPr>
            <a:r>
              <a:rPr lang="en-US" sz="4400" dirty="0">
                <a:solidFill>
                  <a:srgbClr val="FF0000"/>
                </a:solidFill>
              </a:rPr>
              <a:t>r</a:t>
            </a:r>
            <a:r>
              <a:rPr lang="en-US" sz="4400" dirty="0" smtClean="0"/>
              <a:t>, </a:t>
            </a:r>
            <a:r>
              <a:rPr lang="en-US" sz="4400" dirty="0">
                <a:solidFill>
                  <a:srgbClr val="FF0000"/>
                </a:solidFill>
              </a:rPr>
              <a:t>r</a:t>
            </a:r>
            <a:r>
              <a:rPr lang="en-US" sz="4400" dirty="0" smtClean="0"/>
              <a:t>,</a:t>
            </a:r>
            <a:r>
              <a:rPr lang="en-US" sz="4400" dirty="0" smtClean="0">
                <a:solidFill>
                  <a:srgbClr val="FF0000"/>
                </a:solidFill>
              </a:rPr>
              <a:t> </a:t>
            </a:r>
            <a:r>
              <a:rPr lang="en-US" sz="4400" dirty="0">
                <a:solidFill>
                  <a:srgbClr val="FF0000"/>
                </a:solidFill>
              </a:rPr>
              <a:t>r</a:t>
            </a:r>
            <a:r>
              <a:rPr lang="en-US" sz="4400" dirty="0" smtClean="0"/>
              <a:t>.</a:t>
            </a:r>
            <a:endParaRPr lang="en-US" sz="4400" dirty="0"/>
          </a:p>
        </p:txBody>
      </p:sp>
      <p:pic>
        <p:nvPicPr>
          <p:cNvPr id="13" name="Picture 12"/>
          <p:cNvPicPr>
            <a:picLocks noChangeAspect="1"/>
          </p:cNvPicPr>
          <p:nvPr/>
        </p:nvPicPr>
        <p:blipFill>
          <a:blip r:embed="rId6">
            <a:clrChange>
              <a:clrFrom>
                <a:srgbClr val="F6F6F6"/>
              </a:clrFrom>
              <a:clrTo>
                <a:srgbClr val="F6F6F6">
                  <a:alpha val="0"/>
                </a:srgbClr>
              </a:clrTo>
            </a:clrChange>
          </a:blip>
          <a:stretch>
            <a:fillRect/>
          </a:stretch>
        </p:blipFill>
        <p:spPr>
          <a:xfrm>
            <a:off x="5676106" y="1631764"/>
            <a:ext cx="760301" cy="1117848"/>
          </a:xfrm>
          <a:prstGeom prst="rect">
            <a:avLst/>
          </a:prstGeom>
        </p:spPr>
      </p:pic>
      <p:pic>
        <p:nvPicPr>
          <p:cNvPr id="14" name="Picture 13"/>
          <p:cNvPicPr>
            <a:picLocks noChangeAspect="1"/>
          </p:cNvPicPr>
          <p:nvPr/>
        </p:nvPicPr>
        <p:blipFill>
          <a:blip r:embed="rId6">
            <a:clrChange>
              <a:clrFrom>
                <a:srgbClr val="F6F6F6"/>
              </a:clrFrom>
              <a:clrTo>
                <a:srgbClr val="F6F6F6">
                  <a:alpha val="0"/>
                </a:srgbClr>
              </a:clrTo>
            </a:clrChange>
          </a:blip>
          <a:stretch>
            <a:fillRect/>
          </a:stretch>
        </p:blipFill>
        <p:spPr>
          <a:xfrm>
            <a:off x="5595551" y="3755691"/>
            <a:ext cx="740877" cy="1089290"/>
          </a:xfrm>
          <a:prstGeom prst="rect">
            <a:avLst/>
          </a:prstGeom>
        </p:spPr>
      </p:pic>
      <p:pic>
        <p:nvPicPr>
          <p:cNvPr id="15" name="Picture 14"/>
          <p:cNvPicPr>
            <a:picLocks noChangeAspect="1"/>
          </p:cNvPicPr>
          <p:nvPr/>
        </p:nvPicPr>
        <p:blipFill>
          <a:blip r:embed="rId6">
            <a:clrChange>
              <a:clrFrom>
                <a:srgbClr val="F6F6F6"/>
              </a:clrFrom>
              <a:clrTo>
                <a:srgbClr val="F6F6F6">
                  <a:alpha val="0"/>
                </a:srgbClr>
              </a:clrTo>
            </a:clrChange>
          </a:blip>
          <a:stretch>
            <a:fillRect/>
          </a:stretch>
        </p:blipFill>
        <p:spPr>
          <a:xfrm>
            <a:off x="4506687" y="2720916"/>
            <a:ext cx="725000" cy="1065945"/>
          </a:xfrm>
          <a:prstGeom prst="rect">
            <a:avLst/>
          </a:prstGeom>
        </p:spPr>
      </p:pic>
      <p:pic>
        <p:nvPicPr>
          <p:cNvPr id="2" name="CD1-TRACK 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64706" y="428583"/>
            <a:ext cx="609600" cy="609600"/>
          </a:xfrm>
          <a:prstGeom prst="rect">
            <a:avLst/>
          </a:prstGeom>
        </p:spPr>
      </p:pic>
    </p:spTree>
    <p:extLst>
      <p:ext uri="{BB962C8B-B14F-4D97-AF65-F5344CB8AC3E}">
        <p14:creationId xmlns:p14="http://schemas.microsoft.com/office/powerpoint/2010/main" val="30698165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r - Fun Phonics - How to Read - Made by Kids vs Phonic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041997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765461" y="2569058"/>
            <a:ext cx="513370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srgbClr val="FFC000"/>
                </a:solidFill>
                <a:effectLst/>
                <a:uLnTx/>
                <a:uFillTx/>
                <a:latin typeface="Comic Sans MS" panose="030F0702030302020204" pitchFamily="66" charset="0"/>
                <a:ea typeface="+mn-ea"/>
                <a:cs typeface="+mn-cs"/>
              </a:rPr>
              <a:t>Letter </a:t>
            </a:r>
            <a:r>
              <a:rPr kumimoji="0" lang="en-US" sz="6600" b="1" i="0" u="none" strike="noStrike" kern="1200" cap="none" spc="0" normalizeH="0" baseline="0" noProof="0" dirty="0" err="1" smtClean="0">
                <a:ln>
                  <a:noFill/>
                </a:ln>
                <a:solidFill>
                  <a:srgbClr val="FFC000"/>
                </a:solidFill>
                <a:effectLst/>
                <a:uLnTx/>
                <a:uFillTx/>
                <a:latin typeface="Comic Sans MS" panose="030F0702030302020204" pitchFamily="66" charset="0"/>
                <a:ea typeface="+mn-ea"/>
                <a:cs typeface="+mn-cs"/>
              </a:rPr>
              <a:t>Ss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000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28351" y="2125994"/>
            <a:ext cx="9000307"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a:noFill/>
                </a:ln>
                <a:solidFill>
                  <a:prstClr val="black"/>
                </a:solidFill>
                <a:effectLst/>
                <a:uLnTx/>
                <a:uFillTx/>
                <a:latin typeface="Calibri" panose="020F0502020204030204"/>
                <a:ea typeface="+mn-ea"/>
                <a:cs typeface="+mn-cs"/>
              </a:rPr>
              <a:t>Letter </a:t>
            </a:r>
            <a:r>
              <a:rPr kumimoji="0" lang="en-US" sz="13800" b="0" i="0" u="none" strike="noStrike" kern="1200" cap="none" spc="0" normalizeH="0" baseline="0" noProof="0" dirty="0">
                <a:ln>
                  <a:noFill/>
                </a:ln>
                <a:solidFill>
                  <a:srgbClr val="FF0000"/>
                </a:solidFill>
                <a:effectLst/>
                <a:uLnTx/>
                <a:uFillTx/>
                <a:latin typeface="Calibri" panose="020F0502020204030204"/>
                <a:ea typeface="+mn-ea"/>
                <a:cs typeface="+mn-cs"/>
              </a:rPr>
              <a:t>S</a:t>
            </a:r>
            <a:r>
              <a:rPr kumimoji="0" lang="en-US" sz="5400" b="0" i="0" u="none" strike="noStrike" kern="1200" cap="none" spc="0" normalizeH="0" baseline="0" noProof="0" dirty="0" smtClean="0">
                <a:ln>
                  <a:noFill/>
                </a:ln>
                <a:solidFill>
                  <a:prstClr val="black"/>
                </a:solidFill>
                <a:effectLst/>
                <a:uLnTx/>
                <a:uFillTx/>
                <a:latin typeface="Calibri" panose="020F0502020204030204"/>
                <a:ea typeface="+mn-ea"/>
                <a:cs typeface="+mn-cs"/>
              </a:rPr>
              <a:t> makes the sound </a:t>
            </a:r>
            <a:r>
              <a:rPr kumimoji="0" lang="en-US" sz="11500" b="0" i="0" u="none" strike="noStrike" kern="1200" cap="none" spc="0" normalizeH="0" baseline="0" noProof="0" dirty="0">
                <a:ln>
                  <a:noFill/>
                </a:ln>
                <a:solidFill>
                  <a:srgbClr val="FF0000"/>
                </a:solidFill>
                <a:effectLst/>
                <a:uLnTx/>
                <a:uFillTx/>
                <a:latin typeface="Calibri" panose="020F0502020204030204"/>
                <a:ea typeface="+mn-ea"/>
                <a:cs typeface="+mn-cs"/>
              </a:rPr>
              <a:t>s</a:t>
            </a:r>
          </a:p>
        </p:txBody>
      </p:sp>
      <p:sp>
        <p:nvSpPr>
          <p:cNvPr id="4" name="TextBox 3"/>
          <p:cNvSpPr txBox="1"/>
          <p:nvPr/>
        </p:nvSpPr>
        <p:spPr>
          <a:xfrm>
            <a:off x="849855" y="974907"/>
            <a:ext cx="32787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srgbClr val="00B050"/>
                </a:solidFill>
                <a:effectLst/>
                <a:uLnTx/>
                <a:uFillTx/>
                <a:latin typeface="Calibri" panose="020F0502020204030204"/>
                <a:ea typeface="+mn-ea"/>
                <a:cs typeface="+mn-cs"/>
              </a:rPr>
              <a:t>Introduction:</a:t>
            </a:r>
            <a:endParaRPr kumimoji="0" lang="en-US" sz="3600" b="1" i="0" u="sng"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9584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49880" y="299810"/>
            <a:ext cx="5562600" cy="1325563"/>
          </a:xfrm>
        </p:spPr>
        <p:txBody>
          <a:bodyPr/>
          <a:lstStyle/>
          <a:p>
            <a:r>
              <a:rPr lang="en-US" b="1" dirty="0" smtClean="0">
                <a:solidFill>
                  <a:srgbClr val="0070C0"/>
                </a:solidFill>
              </a:rPr>
              <a:t>How to write letter </a:t>
            </a:r>
            <a:r>
              <a:rPr lang="en-US" b="1" dirty="0" err="1" smtClean="0">
                <a:solidFill>
                  <a:srgbClr val="0070C0"/>
                </a:solidFill>
              </a:rPr>
              <a:t>Ss</a:t>
            </a:r>
            <a:r>
              <a:rPr lang="en-US" b="1" dirty="0" smtClean="0">
                <a:solidFill>
                  <a:srgbClr val="0070C0"/>
                </a:solidFill>
              </a:rPr>
              <a:t>?</a:t>
            </a:r>
            <a:endParaRPr lang="en-US" b="1" dirty="0">
              <a:solidFill>
                <a:srgbClr val="0070C0"/>
              </a:solidFill>
            </a:endParaRPr>
          </a:p>
        </p:txBody>
      </p:sp>
      <p:sp>
        <p:nvSpPr>
          <p:cNvPr id="7" name="TextBox 6"/>
          <p:cNvSpPr txBox="1"/>
          <p:nvPr/>
        </p:nvSpPr>
        <p:spPr>
          <a:xfrm>
            <a:off x="1717232" y="962591"/>
            <a:ext cx="3553097" cy="6524863"/>
          </a:xfrm>
          <a:prstGeom prst="rect">
            <a:avLst/>
          </a:prstGeom>
          <a:noFill/>
        </p:spPr>
        <p:txBody>
          <a:bodyPr wrap="square" rtlCol="0">
            <a:spAutoFit/>
          </a:bodyPr>
          <a:lstStyle/>
          <a:p>
            <a:r>
              <a:rPr lang="en-US" sz="41800" dirty="0">
                <a:latin typeface="Arial" panose="020B0604020202020204" pitchFamily="34" charset="0"/>
                <a:cs typeface="Arial" panose="020B0604020202020204" pitchFamily="34" charset="0"/>
              </a:rPr>
              <a:t>S</a:t>
            </a:r>
          </a:p>
        </p:txBody>
      </p:sp>
      <p:sp>
        <p:nvSpPr>
          <p:cNvPr id="8" name="TextBox 7"/>
          <p:cNvSpPr txBox="1"/>
          <p:nvPr/>
        </p:nvSpPr>
        <p:spPr>
          <a:xfrm>
            <a:off x="7309758" y="2060903"/>
            <a:ext cx="3553097" cy="4555093"/>
          </a:xfrm>
          <a:prstGeom prst="rect">
            <a:avLst/>
          </a:prstGeom>
          <a:noFill/>
        </p:spPr>
        <p:txBody>
          <a:bodyPr wrap="square" rtlCol="0">
            <a:spAutoFit/>
          </a:bodyPr>
          <a:lstStyle/>
          <a:p>
            <a:r>
              <a:rPr lang="en-US" sz="29000" dirty="0"/>
              <a:t>s</a:t>
            </a:r>
          </a:p>
        </p:txBody>
      </p:sp>
      <p:pic>
        <p:nvPicPr>
          <p:cNvPr id="1026" name="Picture 2" descr="곡선 화살표 - 무료 화살개 아이콘"/>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7904465">
            <a:off x="7627211" y="3257478"/>
            <a:ext cx="850254" cy="9406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Mũi Tên Cong Mũi Tên Màu Xanh Hình Cung Màu Xanh, Mũi Tên Clipart,  Mũi Tên Bằng Tay, Màu Nước trong suốt PNG và Vector để tải xuống miễn phí"/>
          <p:cNvPicPr>
            <a:picLocks noChangeAspect="1" noChangeArrowheads="1"/>
          </p:cNvPicPr>
          <p:nvPr/>
        </p:nvPicPr>
        <p:blipFill>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20387083" flipH="1">
            <a:off x="3247937" y="1456811"/>
            <a:ext cx="1841300" cy="13982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곡선 화살표 - 무료 화살개 아이콘"/>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7904465" flipV="1">
            <a:off x="8360632" y="4454211"/>
            <a:ext cx="772782" cy="8549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Mũi Tên Cong Mũi Tên Màu Xanh Hình Cung Màu Xanh, Mũi Tên Clipart,  Mũi Tên Bằng Tay, Màu Nước trong suốt PNG và Vector để tải xuống miễn phí"/>
          <p:cNvPicPr>
            <a:picLocks noChangeAspect="1" noChangeArrowheads="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15052684" flipH="1" flipV="1">
            <a:off x="4238992" y="3963486"/>
            <a:ext cx="1377704" cy="1046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9545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randombar(horizontal)">
                                      <p:cBhvr>
                                        <p:cTn id="7" dur="500"/>
                                        <p:tgtEl>
                                          <p:spTgt spid="102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randombar(horizontal)">
                                      <p:cBhvr>
                                        <p:cTn id="16" dur="500"/>
                                        <p:tgtEl>
                                          <p:spTgt spid="1026"/>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a:xfrm>
            <a:off x="3529684" y="509451"/>
            <a:ext cx="4874426" cy="4215362"/>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2758813" y="4972333"/>
            <a:ext cx="6416168" cy="1323439"/>
            <a:chOff x="3211158" y="5348851"/>
            <a:chExt cx="6416168" cy="1323439"/>
          </a:xfrm>
        </p:grpSpPr>
        <p:sp>
          <p:nvSpPr>
            <p:cNvPr id="4" name="Rounded Rectangle 3"/>
            <p:cNvSpPr/>
            <p:nvPr/>
          </p:nvSpPr>
          <p:spPr>
            <a:xfrm>
              <a:off x="3244624" y="5502396"/>
              <a:ext cx="6160633" cy="116989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pple text">
              <a:extLst>
                <a:ext uri="{FF2B5EF4-FFF2-40B4-BE49-F238E27FC236}">
                  <a16:creationId xmlns:a16="http://schemas.microsoft.com/office/drawing/2014/main" id="{69727052-028D-4DC1-AAC9-7DB18D4E15CF}"/>
                </a:ext>
              </a:extLst>
            </p:cNvPr>
            <p:cNvSpPr/>
            <p:nvPr/>
          </p:nvSpPr>
          <p:spPr>
            <a:xfrm>
              <a:off x="3211158" y="5348851"/>
              <a:ext cx="6416168"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000" b="1" dirty="0" err="1" smtClean="0">
                  <a:ln/>
                  <a:solidFill>
                    <a:srgbClr val="00B050"/>
                  </a:solidFill>
                </a:rPr>
                <a:t>Ss</a:t>
              </a:r>
              <a:r>
                <a:rPr lang="en-US" sz="8000" b="1" dirty="0" smtClean="0">
                  <a:ln/>
                  <a:solidFill>
                    <a:srgbClr val="00B050"/>
                  </a:solidFill>
                </a:rPr>
                <a:t>      sea</a:t>
              </a:r>
              <a:endParaRPr lang="en-US" sz="8000" b="1" cap="none" spc="0" dirty="0">
                <a:ln/>
                <a:solidFill>
                  <a:srgbClr val="00B050"/>
                </a:solidFill>
                <a:effectLst/>
              </a:endParaRPr>
            </a:p>
          </p:txBody>
        </p:sp>
      </p:grpSp>
      <p:pic>
        <p:nvPicPr>
          <p:cNvPr id="3" name="Picture 2"/>
          <p:cNvPicPr>
            <a:picLocks noChangeAspect="1"/>
          </p:cNvPicPr>
          <p:nvPr/>
        </p:nvPicPr>
        <p:blipFill>
          <a:blip r:embed="rId5"/>
          <a:stretch>
            <a:fillRect/>
          </a:stretch>
        </p:blipFill>
        <p:spPr>
          <a:xfrm>
            <a:off x="4676504" y="1466543"/>
            <a:ext cx="2565082" cy="2612879"/>
          </a:xfrm>
          <a:prstGeom prst="rect">
            <a:avLst/>
          </a:prstGeom>
        </p:spPr>
      </p:pic>
      <p:pic>
        <p:nvPicPr>
          <p:cNvPr id="5" name="se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85315" y="856943"/>
            <a:ext cx="609600" cy="609600"/>
          </a:xfrm>
          <a:prstGeom prst="rect">
            <a:avLst/>
          </a:prstGeom>
        </p:spPr>
      </p:pic>
    </p:spTree>
    <p:extLst>
      <p:ext uri="{BB962C8B-B14F-4D97-AF65-F5344CB8AC3E}">
        <p14:creationId xmlns:p14="http://schemas.microsoft.com/office/powerpoint/2010/main" val="36140302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799" fill="hold"/>
                                        <p:tgtEl>
                                          <p:spTgt spid="5"/>
                                        </p:tgtEl>
                                      </p:cBhvr>
                                    </p:cmd>
                                  </p:childTnLst>
                                </p:cTn>
                              </p:par>
                            </p:childTnLst>
                          </p:cTn>
                        </p:par>
                      </p:childTnLst>
                    </p:cTn>
                  </p:par>
                </p:childTnLst>
              </p:cTn>
              <p:nextCondLst>
                <p:cond evt="onClick" delay="0">
                  <p:tgtEl>
                    <p:spTgt spid="5"/>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a:xfrm>
            <a:off x="3529684" y="509451"/>
            <a:ext cx="4874426" cy="4215362"/>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758813" y="4901397"/>
            <a:ext cx="6416168" cy="1323439"/>
            <a:chOff x="3211158" y="5348851"/>
            <a:chExt cx="6416168" cy="1323439"/>
          </a:xfrm>
        </p:grpSpPr>
        <p:sp>
          <p:nvSpPr>
            <p:cNvPr id="4" name="Rounded Rectangle 3"/>
            <p:cNvSpPr/>
            <p:nvPr/>
          </p:nvSpPr>
          <p:spPr>
            <a:xfrm>
              <a:off x="3244624" y="5502396"/>
              <a:ext cx="6160633" cy="116989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pple text">
              <a:extLst>
                <a:ext uri="{FF2B5EF4-FFF2-40B4-BE49-F238E27FC236}">
                  <a16:creationId xmlns:a16="http://schemas.microsoft.com/office/drawing/2014/main" id="{69727052-028D-4DC1-AAC9-7DB18D4E15CF}"/>
                </a:ext>
              </a:extLst>
            </p:cNvPr>
            <p:cNvSpPr/>
            <p:nvPr/>
          </p:nvSpPr>
          <p:spPr>
            <a:xfrm>
              <a:off x="3211158" y="5348851"/>
              <a:ext cx="6416168"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000" b="1" dirty="0" err="1" smtClean="0">
                  <a:ln/>
                  <a:solidFill>
                    <a:srgbClr val="00B050"/>
                  </a:solidFill>
                </a:rPr>
                <a:t>Ss</a:t>
              </a:r>
              <a:r>
                <a:rPr lang="en-US" sz="8000" b="1" dirty="0" smtClean="0">
                  <a:ln/>
                  <a:solidFill>
                    <a:srgbClr val="00B050"/>
                  </a:solidFill>
                </a:rPr>
                <a:t>       sun</a:t>
              </a:r>
              <a:endParaRPr lang="en-US" sz="8000" b="1" cap="none" spc="0" dirty="0">
                <a:ln/>
                <a:solidFill>
                  <a:srgbClr val="00B050"/>
                </a:solidFill>
                <a:effectLst/>
              </a:endParaRPr>
            </a:p>
          </p:txBody>
        </p:sp>
      </p:grpSp>
      <p:pic>
        <p:nvPicPr>
          <p:cNvPr id="5" name="Picture 4"/>
          <p:cNvPicPr>
            <a:picLocks noChangeAspect="1"/>
          </p:cNvPicPr>
          <p:nvPr/>
        </p:nvPicPr>
        <p:blipFill>
          <a:blip r:embed="rId5"/>
          <a:stretch>
            <a:fillRect/>
          </a:stretch>
        </p:blipFill>
        <p:spPr>
          <a:xfrm>
            <a:off x="4755936" y="1463041"/>
            <a:ext cx="2427411" cy="2520178"/>
          </a:xfrm>
          <a:prstGeom prst="rect">
            <a:avLst/>
          </a:prstGeom>
        </p:spPr>
      </p:pic>
      <p:pic>
        <p:nvPicPr>
          <p:cNvPr id="2" name="su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8377" y="759823"/>
            <a:ext cx="609600" cy="609600"/>
          </a:xfrm>
          <a:prstGeom prst="rect">
            <a:avLst/>
          </a:prstGeom>
        </p:spPr>
      </p:pic>
    </p:spTree>
    <p:extLst>
      <p:ext uri="{BB962C8B-B14F-4D97-AF65-F5344CB8AC3E}">
        <p14:creationId xmlns:p14="http://schemas.microsoft.com/office/powerpoint/2010/main" val="27422564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276"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534194" y="3357546"/>
            <a:ext cx="72867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Listen and repeat. Write.</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5016138" y="2386539"/>
            <a:ext cx="27301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Part E</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4783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sndAc>
          <p:stSnd>
            <p:snd r:embed="rId2" name="camera.wav"/>
          </p:stSnd>
        </p:sndAc>
      </p:transition>
    </mc:Choice>
    <mc:Fallback>
      <p:transition spd="slow">
        <p:fade/>
        <p:sndAc>
          <p:stSnd>
            <p:snd r:embed="rId2" name="camera.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Tahoma"/>
                <a:ea typeface="Tahoma"/>
                <a:cs typeface="Tahoma"/>
              </a:rPr>
              <a:t>What animal is this?</a:t>
            </a:r>
            <a:r>
              <a:rPr kumimoji="0" lang="en-US" sz="3200" b="0" i="0" u="none" strike="noStrike" kern="1200" cap="none" spc="0" normalizeH="0" baseline="0" noProof="0" dirty="0">
                <a:ln>
                  <a:noFill/>
                </a:ln>
                <a:solidFill>
                  <a:prstClr val="white"/>
                </a:solidFill>
                <a:effectLst/>
                <a:uLnTx/>
                <a:uFillTx/>
                <a:latin typeface="Tahoma"/>
                <a:ea typeface="Tahoma"/>
                <a:cs typeface="Tahoma"/>
              </a:rPr>
              <a:t> </a:t>
            </a:r>
            <a:endPar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It’s a duck.</a:t>
            </a:r>
            <a:endPar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RABBIT TEAM</a:t>
            </a:r>
          </a:p>
        </p:txBody>
      </p:sp>
      <p:pic>
        <p:nvPicPr>
          <p:cNvPr id="6" name="Picture 2" descr="Wings Clipart Duck - Duck Cartoon Png, Transparent Png - kindpng"/>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141172" y="1417511"/>
            <a:ext cx="1178714" cy="1733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5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4" name="Rounded Rectangle 13"/>
          <p:cNvSpPr/>
          <p:nvPr/>
        </p:nvSpPr>
        <p:spPr>
          <a:xfrm>
            <a:off x="6435341" y="4628271"/>
            <a:ext cx="4281327" cy="844062"/>
          </a:xfrm>
          <a:prstGeom prst="round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972907" y="4628271"/>
            <a:ext cx="4285496" cy="844062"/>
          </a:xfrm>
          <a:prstGeom prst="round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327194" y="4566715"/>
            <a:ext cx="1392701" cy="830997"/>
          </a:xfrm>
          <a:prstGeom prst="rect">
            <a:avLst/>
          </a:prstGeom>
          <a:noFill/>
        </p:spPr>
        <p:txBody>
          <a:bodyPr wrap="square" rtlCol="0">
            <a:spAutoFit/>
          </a:bodyPr>
          <a:lstStyle/>
          <a:p>
            <a:r>
              <a:rPr lang="en-US" sz="4800" dirty="0" smtClean="0">
                <a:solidFill>
                  <a:srgbClr val="FF0000"/>
                </a:solidFill>
              </a:rPr>
              <a:t>s</a:t>
            </a:r>
            <a:endParaRPr lang="en-US" sz="4800" dirty="0">
              <a:solidFill>
                <a:srgbClr val="FF0000"/>
              </a:solidFill>
            </a:endParaRPr>
          </a:p>
        </p:txBody>
      </p:sp>
      <p:sp>
        <p:nvSpPr>
          <p:cNvPr id="15" name="TextBox 14"/>
          <p:cNvSpPr txBox="1"/>
          <p:nvPr/>
        </p:nvSpPr>
        <p:spPr>
          <a:xfrm>
            <a:off x="9107269" y="4566714"/>
            <a:ext cx="1392701" cy="830997"/>
          </a:xfrm>
          <a:prstGeom prst="rect">
            <a:avLst/>
          </a:prstGeom>
          <a:noFill/>
        </p:spPr>
        <p:txBody>
          <a:bodyPr wrap="square" rtlCol="0">
            <a:spAutoFit/>
          </a:bodyPr>
          <a:lstStyle/>
          <a:p>
            <a:r>
              <a:rPr lang="en-US" sz="4800" dirty="0">
                <a:solidFill>
                  <a:srgbClr val="FF0000"/>
                </a:solidFill>
              </a:rPr>
              <a:t>s</a:t>
            </a:r>
          </a:p>
        </p:txBody>
      </p:sp>
      <p:sp>
        <p:nvSpPr>
          <p:cNvPr id="16" name="TextBox 15"/>
          <p:cNvSpPr txBox="1"/>
          <p:nvPr/>
        </p:nvSpPr>
        <p:spPr>
          <a:xfrm>
            <a:off x="6917216" y="4628271"/>
            <a:ext cx="4823595" cy="707886"/>
          </a:xfrm>
          <a:prstGeom prst="rect">
            <a:avLst/>
          </a:prstGeom>
          <a:noFill/>
        </p:spPr>
        <p:txBody>
          <a:bodyPr wrap="square" rtlCol="0">
            <a:spAutoFit/>
          </a:bodyPr>
          <a:lstStyle/>
          <a:p>
            <a:r>
              <a:rPr lang="en-US" sz="3200" dirty="0">
                <a:latin typeface="Dotline" panose="00000400000000000000" pitchFamily="2" charset="0"/>
              </a:rPr>
              <a:t>s</a:t>
            </a:r>
            <a:r>
              <a:rPr lang="en-US" sz="3200" dirty="0" smtClean="0">
                <a:latin typeface="Dotline" panose="00000400000000000000" pitchFamily="2" charset="0"/>
              </a:rPr>
              <a:t>    </a:t>
            </a:r>
            <a:r>
              <a:rPr lang="en-US" sz="3200" dirty="0" err="1">
                <a:latin typeface="Dotline" panose="00000400000000000000" pitchFamily="2" charset="0"/>
              </a:rPr>
              <a:t>s</a:t>
            </a:r>
            <a:r>
              <a:rPr lang="en-US" sz="3200" dirty="0" smtClean="0">
                <a:latin typeface="Dotline" panose="00000400000000000000" pitchFamily="2" charset="0"/>
              </a:rPr>
              <a:t>  </a:t>
            </a:r>
            <a:r>
              <a:rPr lang="en-US" sz="3200" dirty="0" smtClean="0"/>
              <a:t>  __</a:t>
            </a:r>
            <a:r>
              <a:rPr lang="en-US" sz="4000" dirty="0" smtClean="0"/>
              <a:t>un</a:t>
            </a:r>
            <a:endParaRPr lang="en-US" sz="4000" dirty="0">
              <a:latin typeface="Dotline" panose="00000400000000000000" pitchFamily="2" charset="0"/>
            </a:endParaRPr>
          </a:p>
        </p:txBody>
      </p:sp>
      <p:sp>
        <p:nvSpPr>
          <p:cNvPr id="3" name="TextBox 2"/>
          <p:cNvSpPr txBox="1"/>
          <p:nvPr/>
        </p:nvSpPr>
        <p:spPr>
          <a:xfrm>
            <a:off x="1129873" y="4628271"/>
            <a:ext cx="4823595" cy="707886"/>
          </a:xfrm>
          <a:prstGeom prst="rect">
            <a:avLst/>
          </a:prstGeom>
          <a:noFill/>
        </p:spPr>
        <p:txBody>
          <a:bodyPr wrap="square" rtlCol="0">
            <a:spAutoFit/>
          </a:bodyPr>
          <a:lstStyle/>
          <a:p>
            <a:r>
              <a:rPr lang="en-US" sz="3200" dirty="0">
                <a:latin typeface="Dotline" panose="00000400000000000000" pitchFamily="2" charset="0"/>
              </a:rPr>
              <a:t>s</a:t>
            </a:r>
            <a:r>
              <a:rPr lang="en-US" sz="3200" dirty="0" smtClean="0">
                <a:latin typeface="Dotline" panose="00000400000000000000" pitchFamily="2" charset="0"/>
              </a:rPr>
              <a:t>   </a:t>
            </a:r>
            <a:r>
              <a:rPr lang="en-US" sz="3200" dirty="0" err="1" smtClean="0">
                <a:latin typeface="Dotline" panose="00000400000000000000" pitchFamily="2" charset="0"/>
              </a:rPr>
              <a:t>s</a:t>
            </a:r>
            <a:r>
              <a:rPr lang="en-US" sz="3200" dirty="0" smtClean="0">
                <a:latin typeface="Dotline" panose="00000400000000000000" pitchFamily="2" charset="0"/>
              </a:rPr>
              <a:t>   </a:t>
            </a:r>
            <a:r>
              <a:rPr lang="en-US" sz="3200" dirty="0" smtClean="0"/>
              <a:t>  __</a:t>
            </a:r>
            <a:r>
              <a:rPr lang="en-US" sz="4000" dirty="0" err="1" smtClean="0"/>
              <a:t>ea</a:t>
            </a:r>
            <a:endParaRPr lang="en-US" sz="4000" dirty="0">
              <a:latin typeface="Dotline" panose="00000400000000000000" pitchFamily="2" charset="0"/>
            </a:endParaRPr>
          </a:p>
        </p:txBody>
      </p:sp>
      <p:pic>
        <p:nvPicPr>
          <p:cNvPr id="17" name="Picture 16"/>
          <p:cNvPicPr>
            <a:picLocks noChangeAspect="1"/>
          </p:cNvPicPr>
          <p:nvPr/>
        </p:nvPicPr>
        <p:blipFill>
          <a:blip r:embed="rId4"/>
          <a:stretch>
            <a:fillRect/>
          </a:stretch>
        </p:blipFill>
        <p:spPr>
          <a:xfrm>
            <a:off x="7406641" y="1957170"/>
            <a:ext cx="2206622" cy="2290952"/>
          </a:xfrm>
          <a:prstGeom prst="rect">
            <a:avLst/>
          </a:prstGeom>
        </p:spPr>
      </p:pic>
      <p:pic>
        <p:nvPicPr>
          <p:cNvPr id="18" name="Picture 17"/>
          <p:cNvPicPr>
            <a:picLocks noChangeAspect="1"/>
          </p:cNvPicPr>
          <p:nvPr/>
        </p:nvPicPr>
        <p:blipFill>
          <a:blip r:embed="rId5"/>
          <a:stretch>
            <a:fillRect/>
          </a:stretch>
        </p:blipFill>
        <p:spPr>
          <a:xfrm>
            <a:off x="1948650" y="2054712"/>
            <a:ext cx="2192174" cy="2233022"/>
          </a:xfrm>
          <a:prstGeom prst="rect">
            <a:avLst/>
          </a:prstGeom>
        </p:spPr>
      </p:pic>
    </p:spTree>
    <p:extLst>
      <p:ext uri="{BB962C8B-B14F-4D97-AF65-F5344CB8AC3E}">
        <p14:creationId xmlns:p14="http://schemas.microsoft.com/office/powerpoint/2010/main" val="20156236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89567" y="3409797"/>
            <a:ext cx="2286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Sing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4467498" y="2425727"/>
            <a:ext cx="27301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Part C</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4">
            <a:clrChange>
              <a:clrFrom>
                <a:srgbClr val="F6F6F6"/>
              </a:clrFrom>
              <a:clrTo>
                <a:srgbClr val="F6F6F6">
                  <a:alpha val="0"/>
                </a:srgbClr>
              </a:clrTo>
            </a:clrChange>
          </a:blip>
          <a:stretch>
            <a:fillRect/>
          </a:stretch>
        </p:blipFill>
        <p:spPr>
          <a:xfrm>
            <a:off x="6876863" y="1972063"/>
            <a:ext cx="3478970" cy="2797092"/>
          </a:xfrm>
          <a:prstGeom prst="rect">
            <a:avLst/>
          </a:prstGeom>
        </p:spPr>
      </p:pic>
    </p:spTree>
    <p:extLst>
      <p:ext uri="{BB962C8B-B14F-4D97-AF65-F5344CB8AC3E}">
        <p14:creationId xmlns:p14="http://schemas.microsoft.com/office/powerpoint/2010/main" val="7003101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sndAc>
          <p:stSnd>
            <p:snd r:embed="rId2" name="camera.wav"/>
          </p:stSnd>
        </p:sndAc>
      </p:transition>
    </mc:Choice>
    <mc:Fallback>
      <p:transition spd="slow">
        <p:fade/>
        <p:sndAc>
          <p:stSnd>
            <p:snd r:embed="rId2" name="camera.wav"/>
          </p:stSnd>
        </p:sndAc>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5">
            <a:clrChange>
              <a:clrFrom>
                <a:srgbClr val="F6F6F6"/>
              </a:clrFrom>
              <a:clrTo>
                <a:srgbClr val="F6F6F6">
                  <a:alpha val="0"/>
                </a:srgbClr>
              </a:clrTo>
            </a:clrChange>
          </a:blip>
          <a:stretch>
            <a:fillRect/>
          </a:stretch>
        </p:blipFill>
        <p:spPr>
          <a:xfrm>
            <a:off x="2195583" y="1209387"/>
            <a:ext cx="7222396" cy="5531508"/>
          </a:xfrm>
          <a:prstGeom prst="rect">
            <a:avLst/>
          </a:prstGeom>
        </p:spPr>
      </p:pic>
      <p:sp>
        <p:nvSpPr>
          <p:cNvPr id="12" name="TextBox 11"/>
          <p:cNvSpPr txBox="1"/>
          <p:nvPr/>
        </p:nvSpPr>
        <p:spPr>
          <a:xfrm>
            <a:off x="3481933" y="1950132"/>
            <a:ext cx="4127863" cy="4050019"/>
          </a:xfrm>
          <a:prstGeom prst="rect">
            <a:avLst/>
          </a:prstGeom>
          <a:noFill/>
        </p:spPr>
        <p:txBody>
          <a:bodyPr wrap="square" rtlCol="0">
            <a:spAutoFit/>
          </a:bodyPr>
          <a:lstStyle/>
          <a:p>
            <a:pPr>
              <a:lnSpc>
                <a:spcPct val="150000"/>
              </a:lnSpc>
            </a:pPr>
            <a:r>
              <a:rPr lang="en-US" sz="4400" dirty="0" smtClean="0"/>
              <a:t>This is the          ,</a:t>
            </a:r>
          </a:p>
          <a:p>
            <a:pPr>
              <a:lnSpc>
                <a:spcPct val="150000"/>
              </a:lnSpc>
            </a:pPr>
            <a:r>
              <a:rPr lang="en-US" sz="4400" dirty="0">
                <a:solidFill>
                  <a:srgbClr val="FF0000"/>
                </a:solidFill>
              </a:rPr>
              <a:t>s</a:t>
            </a:r>
            <a:r>
              <a:rPr lang="en-US" sz="4400" dirty="0" smtClean="0"/>
              <a:t>, </a:t>
            </a:r>
            <a:r>
              <a:rPr lang="en-US" sz="4400" dirty="0">
                <a:solidFill>
                  <a:srgbClr val="FF0000"/>
                </a:solidFill>
              </a:rPr>
              <a:t>s</a:t>
            </a:r>
            <a:r>
              <a:rPr lang="en-US" sz="4400" dirty="0" smtClean="0"/>
              <a:t>,        .</a:t>
            </a:r>
          </a:p>
          <a:p>
            <a:pPr>
              <a:lnSpc>
                <a:spcPct val="150000"/>
              </a:lnSpc>
            </a:pPr>
            <a:r>
              <a:rPr lang="en-US" sz="4400" dirty="0"/>
              <a:t>This is </a:t>
            </a:r>
            <a:r>
              <a:rPr lang="en-US" sz="4400" dirty="0" smtClean="0"/>
              <a:t>the          </a:t>
            </a:r>
            <a:r>
              <a:rPr lang="en-US" sz="4400" dirty="0"/>
              <a:t>,</a:t>
            </a:r>
          </a:p>
          <a:p>
            <a:pPr>
              <a:lnSpc>
                <a:spcPct val="150000"/>
              </a:lnSpc>
            </a:pPr>
            <a:r>
              <a:rPr lang="en-US" sz="4400" dirty="0">
                <a:solidFill>
                  <a:srgbClr val="FF0000"/>
                </a:solidFill>
              </a:rPr>
              <a:t>s</a:t>
            </a:r>
            <a:r>
              <a:rPr lang="en-US" sz="4400" dirty="0" smtClean="0"/>
              <a:t>, </a:t>
            </a:r>
            <a:r>
              <a:rPr lang="en-US" sz="4400" dirty="0">
                <a:solidFill>
                  <a:srgbClr val="FF0000"/>
                </a:solidFill>
              </a:rPr>
              <a:t>s</a:t>
            </a:r>
            <a:r>
              <a:rPr lang="en-US" sz="4400" dirty="0" smtClean="0"/>
              <a:t>, </a:t>
            </a:r>
            <a:r>
              <a:rPr lang="en-US" sz="4400" dirty="0">
                <a:solidFill>
                  <a:srgbClr val="FF0000"/>
                </a:solidFill>
              </a:rPr>
              <a:t>s</a:t>
            </a:r>
            <a:r>
              <a:rPr lang="en-US" sz="4400" dirty="0" smtClean="0"/>
              <a:t>.</a:t>
            </a:r>
            <a:endParaRPr lang="en-US" sz="4400" dirty="0"/>
          </a:p>
        </p:txBody>
      </p:sp>
      <p:pic>
        <p:nvPicPr>
          <p:cNvPr id="16" name="Picture 15"/>
          <p:cNvPicPr>
            <a:picLocks noChangeAspect="1"/>
          </p:cNvPicPr>
          <p:nvPr/>
        </p:nvPicPr>
        <p:blipFill>
          <a:blip r:embed="rId6"/>
          <a:stretch>
            <a:fillRect/>
          </a:stretch>
        </p:blipFill>
        <p:spPr>
          <a:xfrm>
            <a:off x="6089576" y="2057282"/>
            <a:ext cx="872927" cy="889192"/>
          </a:xfrm>
          <a:prstGeom prst="rect">
            <a:avLst/>
          </a:prstGeom>
        </p:spPr>
      </p:pic>
      <p:pic>
        <p:nvPicPr>
          <p:cNvPr id="17" name="Picture 16"/>
          <p:cNvPicPr>
            <a:picLocks noChangeAspect="1"/>
          </p:cNvPicPr>
          <p:nvPr/>
        </p:nvPicPr>
        <p:blipFill>
          <a:blip r:embed="rId6"/>
          <a:stretch>
            <a:fillRect/>
          </a:stretch>
        </p:blipFill>
        <p:spPr>
          <a:xfrm>
            <a:off x="4475813" y="3085950"/>
            <a:ext cx="872927" cy="889192"/>
          </a:xfrm>
          <a:prstGeom prst="rect">
            <a:avLst/>
          </a:prstGeom>
        </p:spPr>
      </p:pic>
      <p:pic>
        <p:nvPicPr>
          <p:cNvPr id="18" name="Picture 17"/>
          <p:cNvPicPr>
            <a:picLocks noChangeAspect="1"/>
          </p:cNvPicPr>
          <p:nvPr/>
        </p:nvPicPr>
        <p:blipFill>
          <a:blip r:embed="rId6"/>
          <a:stretch>
            <a:fillRect/>
          </a:stretch>
        </p:blipFill>
        <p:spPr>
          <a:xfrm>
            <a:off x="6089575" y="4028716"/>
            <a:ext cx="872927" cy="889192"/>
          </a:xfrm>
          <a:prstGeom prst="rect">
            <a:avLst/>
          </a:prstGeom>
        </p:spPr>
      </p:pic>
      <p:pic>
        <p:nvPicPr>
          <p:cNvPr id="2" name="CD1-TRACK 6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09530" y="662392"/>
            <a:ext cx="609600" cy="609600"/>
          </a:xfrm>
          <a:prstGeom prst="rect">
            <a:avLst/>
          </a:prstGeom>
        </p:spPr>
      </p:pic>
    </p:spTree>
    <p:extLst>
      <p:ext uri="{BB962C8B-B14F-4D97-AF65-F5344CB8AC3E}">
        <p14:creationId xmlns:p14="http://schemas.microsoft.com/office/powerpoint/2010/main" val="11519798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 - ABC Alphabet - Fun Phonics - How to Read - Made by Kids vs Phonic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694888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99247" y="537882"/>
            <a:ext cx="10865224" cy="5827059"/>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7"/>
          <p:cNvSpPr txBox="1">
            <a:spLocks noChangeArrowheads="1"/>
          </p:cNvSpPr>
          <p:nvPr/>
        </p:nvSpPr>
        <p:spPr bwMode="auto">
          <a:xfrm>
            <a:off x="3971926" y="1086177"/>
            <a:ext cx="41036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fontAlgn="base" hangingPunct="1">
              <a:spcBef>
                <a:spcPct val="50000"/>
              </a:spcBef>
              <a:spcAft>
                <a:spcPct val="0"/>
              </a:spcAft>
            </a:pPr>
            <a:r>
              <a:rPr lang="es-ES" altLang="ru-RU" sz="3600" b="1" dirty="0">
                <a:solidFill>
                  <a:srgbClr val="00B050"/>
                </a:solidFill>
              </a:rPr>
              <a:t>GUESSING GAME</a:t>
            </a:r>
          </a:p>
        </p:txBody>
      </p:sp>
      <p:sp>
        <p:nvSpPr>
          <p:cNvPr id="18" name="Text Box 7"/>
          <p:cNvSpPr txBox="1">
            <a:spLocks noChangeArrowheads="1"/>
          </p:cNvSpPr>
          <p:nvPr/>
        </p:nvSpPr>
        <p:spPr bwMode="auto">
          <a:xfrm>
            <a:off x="6023769" y="5022016"/>
            <a:ext cx="56544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s-ES" altLang="ru-RU" sz="1600" dirty="0" smtClean="0">
                <a:solidFill>
                  <a:srgbClr val="00B050"/>
                </a:solidFill>
              </a:rPr>
              <a:t>Rule: </a:t>
            </a:r>
          </a:p>
          <a:p>
            <a:pPr marL="342900" indent="-342900" eaLnBrk="1" fontAlgn="base" hangingPunct="1">
              <a:spcBef>
                <a:spcPct val="50000"/>
              </a:spcBef>
              <a:spcAft>
                <a:spcPct val="0"/>
              </a:spcAft>
              <a:buFontTx/>
              <a:buChar char="-"/>
            </a:pPr>
            <a:r>
              <a:rPr lang="es-ES" altLang="ru-RU" sz="1600" dirty="0" err="1" smtClean="0">
                <a:solidFill>
                  <a:srgbClr val="00B050"/>
                </a:solidFill>
              </a:rPr>
              <a:t>This</a:t>
            </a:r>
            <a:r>
              <a:rPr lang="es-ES" altLang="ru-RU" sz="1600" dirty="0" smtClean="0">
                <a:solidFill>
                  <a:srgbClr val="00B050"/>
                </a:solidFill>
              </a:rPr>
              <a:t> </a:t>
            </a:r>
            <a:r>
              <a:rPr lang="es-ES" altLang="ru-RU" sz="1600" dirty="0" err="1" smtClean="0">
                <a:solidFill>
                  <a:srgbClr val="00B050"/>
                </a:solidFill>
              </a:rPr>
              <a:t>game</a:t>
            </a:r>
            <a:r>
              <a:rPr lang="es-ES" altLang="ru-RU" sz="1600" dirty="0" smtClean="0">
                <a:solidFill>
                  <a:srgbClr val="00B050"/>
                </a:solidFill>
              </a:rPr>
              <a:t> </a:t>
            </a:r>
            <a:r>
              <a:rPr lang="es-ES" altLang="ru-RU" sz="1600" dirty="0" err="1" smtClean="0">
                <a:solidFill>
                  <a:srgbClr val="00B050"/>
                </a:solidFill>
              </a:rPr>
              <a:t>is</a:t>
            </a:r>
            <a:r>
              <a:rPr lang="es-ES" altLang="ru-RU" sz="1600" dirty="0" smtClean="0">
                <a:solidFill>
                  <a:srgbClr val="00B050"/>
                </a:solidFill>
              </a:rPr>
              <a:t> </a:t>
            </a:r>
            <a:r>
              <a:rPr lang="es-ES" altLang="ru-RU" sz="1600" dirty="0" err="1" smtClean="0">
                <a:solidFill>
                  <a:srgbClr val="00B050"/>
                </a:solidFill>
              </a:rPr>
              <a:t>played</a:t>
            </a:r>
            <a:r>
              <a:rPr lang="es-ES" altLang="ru-RU" sz="1600" dirty="0" smtClean="0">
                <a:solidFill>
                  <a:srgbClr val="00B050"/>
                </a:solidFill>
              </a:rPr>
              <a:t> </a:t>
            </a:r>
            <a:r>
              <a:rPr lang="es-ES" altLang="ru-RU" sz="1600" dirty="0" err="1" smtClean="0">
                <a:solidFill>
                  <a:srgbClr val="00B050"/>
                </a:solidFill>
              </a:rPr>
              <a:t>individually</a:t>
            </a:r>
            <a:r>
              <a:rPr lang="es-ES" altLang="ru-RU" sz="1600" dirty="0" smtClean="0">
                <a:solidFill>
                  <a:srgbClr val="00B050"/>
                </a:solidFill>
              </a:rPr>
              <a:t>.</a:t>
            </a:r>
          </a:p>
          <a:p>
            <a:pPr marL="342900" indent="-342900" eaLnBrk="1" fontAlgn="base" hangingPunct="1">
              <a:spcBef>
                <a:spcPct val="50000"/>
              </a:spcBef>
              <a:spcAft>
                <a:spcPct val="0"/>
              </a:spcAft>
              <a:buFontTx/>
              <a:buChar char="-"/>
            </a:pPr>
            <a:r>
              <a:rPr lang="es-ES" altLang="ru-RU" sz="1600" dirty="0" err="1" smtClean="0">
                <a:solidFill>
                  <a:srgbClr val="00B050"/>
                </a:solidFill>
              </a:rPr>
              <a:t>You</a:t>
            </a:r>
            <a:r>
              <a:rPr lang="es-ES" altLang="ru-RU" sz="1600" dirty="0" smtClean="0">
                <a:solidFill>
                  <a:srgbClr val="00B050"/>
                </a:solidFill>
              </a:rPr>
              <a:t> </a:t>
            </a:r>
            <a:r>
              <a:rPr lang="es-ES" altLang="ru-RU" sz="1600" dirty="0" err="1" smtClean="0">
                <a:solidFill>
                  <a:srgbClr val="00B050"/>
                </a:solidFill>
              </a:rPr>
              <a:t>have</a:t>
            </a:r>
            <a:r>
              <a:rPr lang="es-ES" altLang="ru-RU" sz="1600" dirty="0" smtClean="0">
                <a:solidFill>
                  <a:srgbClr val="00B050"/>
                </a:solidFill>
              </a:rPr>
              <a:t> to </a:t>
            </a:r>
            <a:r>
              <a:rPr lang="es-ES" altLang="ru-RU" sz="1600" dirty="0" err="1" smtClean="0">
                <a:solidFill>
                  <a:srgbClr val="00B050"/>
                </a:solidFill>
              </a:rPr>
              <a:t>guess</a:t>
            </a:r>
            <a:r>
              <a:rPr lang="es-ES" altLang="ru-RU" sz="1600" dirty="0" smtClean="0">
                <a:solidFill>
                  <a:srgbClr val="00B050"/>
                </a:solidFill>
              </a:rPr>
              <a:t> </a:t>
            </a:r>
            <a:r>
              <a:rPr lang="es-ES" altLang="ru-RU" sz="1600" dirty="0" err="1" smtClean="0">
                <a:solidFill>
                  <a:srgbClr val="00B050"/>
                </a:solidFill>
              </a:rPr>
              <a:t>what</a:t>
            </a:r>
            <a:r>
              <a:rPr lang="es-ES" altLang="ru-RU" sz="1600" dirty="0" smtClean="0">
                <a:solidFill>
                  <a:srgbClr val="00B050"/>
                </a:solidFill>
              </a:rPr>
              <a:t> </a:t>
            </a:r>
            <a:r>
              <a:rPr lang="es-ES" altLang="ru-RU" sz="1600" dirty="0" err="1">
                <a:solidFill>
                  <a:srgbClr val="00B050"/>
                </a:solidFill>
              </a:rPr>
              <a:t>is</a:t>
            </a:r>
            <a:r>
              <a:rPr lang="es-ES" altLang="ru-RU" sz="1600" dirty="0">
                <a:solidFill>
                  <a:srgbClr val="00B050"/>
                </a:solidFill>
              </a:rPr>
              <a:t> </a:t>
            </a:r>
            <a:r>
              <a:rPr lang="es-ES" altLang="ru-RU" sz="1600" dirty="0" err="1">
                <a:solidFill>
                  <a:srgbClr val="00B050"/>
                </a:solidFill>
              </a:rPr>
              <a:t>behind</a:t>
            </a:r>
            <a:r>
              <a:rPr lang="es-ES" altLang="ru-RU" sz="1600" dirty="0">
                <a:solidFill>
                  <a:srgbClr val="00B050"/>
                </a:solidFill>
              </a:rPr>
              <a:t> </a:t>
            </a:r>
            <a:r>
              <a:rPr lang="es-ES" altLang="ru-RU" sz="1600" dirty="0" err="1">
                <a:solidFill>
                  <a:srgbClr val="00B050"/>
                </a:solidFill>
              </a:rPr>
              <a:t>the</a:t>
            </a:r>
            <a:r>
              <a:rPr lang="es-ES" altLang="ru-RU" sz="1600" dirty="0">
                <a:solidFill>
                  <a:srgbClr val="00B050"/>
                </a:solidFill>
              </a:rPr>
              <a:t> </a:t>
            </a:r>
            <a:r>
              <a:rPr lang="es-ES" altLang="ru-RU" sz="1600" dirty="0" err="1" smtClean="0">
                <a:solidFill>
                  <a:srgbClr val="00B050"/>
                </a:solidFill>
              </a:rPr>
              <a:t>curtains</a:t>
            </a:r>
            <a:r>
              <a:rPr lang="es-ES" altLang="ru-RU" sz="1600" dirty="0">
                <a:solidFill>
                  <a:srgbClr val="00B050"/>
                </a:solidFill>
              </a:rPr>
              <a:t> in </a:t>
            </a:r>
            <a:r>
              <a:rPr lang="es-ES" altLang="ru-RU" sz="1600" dirty="0" err="1">
                <a:solidFill>
                  <a:srgbClr val="00B050"/>
                </a:solidFill>
              </a:rPr>
              <a:t>three</a:t>
            </a:r>
            <a:r>
              <a:rPr lang="es-ES" altLang="ru-RU" sz="1600" dirty="0">
                <a:solidFill>
                  <a:srgbClr val="00B050"/>
                </a:solidFill>
              </a:rPr>
              <a:t> </a:t>
            </a:r>
            <a:r>
              <a:rPr lang="es-ES" altLang="ru-RU" sz="1600" dirty="0" err="1">
                <a:solidFill>
                  <a:srgbClr val="00B050"/>
                </a:solidFill>
              </a:rPr>
              <a:t>seconds</a:t>
            </a:r>
            <a:r>
              <a:rPr lang="es-ES" altLang="ru-RU" sz="1600" dirty="0">
                <a:solidFill>
                  <a:srgbClr val="00B050"/>
                </a:solidFill>
              </a:rPr>
              <a:t> </a:t>
            </a:r>
          </a:p>
        </p:txBody>
      </p:sp>
      <p:sp>
        <p:nvSpPr>
          <p:cNvPr id="19" name="Oval 29"/>
          <p:cNvSpPr>
            <a:spLocks noChangeArrowheads="1"/>
          </p:cNvSpPr>
          <p:nvPr/>
        </p:nvSpPr>
        <p:spPr bwMode="auto">
          <a:xfrm>
            <a:off x="7896226" y="3573464"/>
            <a:ext cx="936625" cy="936625"/>
          </a:xfrm>
          <a:prstGeom prst="ellipse">
            <a:avLst/>
          </a:prstGeom>
          <a:gradFill rotWithShape="1">
            <a:gsLst>
              <a:gs pos="0">
                <a:srgbClr val="FF3300"/>
              </a:gs>
              <a:gs pos="100000">
                <a:srgbClr val="CC3300"/>
              </a:gs>
            </a:gsLst>
            <a:lin ang="5400000" scaled="1"/>
          </a:gradFill>
          <a:ln w="76200">
            <a:solidFill>
              <a:srgbClr val="C0C0C0"/>
            </a:solidFill>
            <a:round/>
            <a:headEnd/>
            <a:tailEnd/>
          </a:ln>
          <a:effectLst>
            <a:outerShdw dist="53882" dir="2700000" algn="ctr" rotWithShape="0">
              <a:srgbClr val="996633">
                <a:alpha val="50000"/>
              </a:srgbClr>
            </a:outerShdw>
          </a:effectLst>
        </p:spPr>
        <p:txBody>
          <a:bodyPr wrap="none" anchor="ctr"/>
          <a:lstStyle/>
          <a:p>
            <a:pPr fontAlgn="base">
              <a:spcBef>
                <a:spcPct val="0"/>
              </a:spcBef>
              <a:spcAft>
                <a:spcPct val="0"/>
              </a:spcAft>
              <a:defRPr/>
            </a:pPr>
            <a:endParaRPr lang="es-ES">
              <a:solidFill>
                <a:srgbClr val="000000"/>
              </a:solidFill>
              <a:latin typeface="Arial" charset="0"/>
            </a:endParaRPr>
          </a:p>
        </p:txBody>
      </p:sp>
      <p:sp>
        <p:nvSpPr>
          <p:cNvPr id="20" name="Oval 30"/>
          <p:cNvSpPr>
            <a:spLocks noChangeArrowheads="1"/>
          </p:cNvSpPr>
          <p:nvPr/>
        </p:nvSpPr>
        <p:spPr bwMode="auto">
          <a:xfrm>
            <a:off x="7896226" y="3573464"/>
            <a:ext cx="936625" cy="936625"/>
          </a:xfrm>
          <a:prstGeom prst="ellipse">
            <a:avLst/>
          </a:prstGeom>
          <a:gradFill rotWithShape="1">
            <a:gsLst>
              <a:gs pos="0">
                <a:srgbClr val="00FF00"/>
              </a:gs>
              <a:gs pos="100000">
                <a:srgbClr val="009900"/>
              </a:gs>
            </a:gsLst>
            <a:lin ang="5400000" scaled="1"/>
          </a:gradFill>
          <a:ln w="76200">
            <a:solidFill>
              <a:srgbClr val="C0C0C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ru-RU" altLang="ru-RU">
              <a:solidFill>
                <a:srgbClr val="000000"/>
              </a:solidFill>
            </a:endParaRPr>
          </a:p>
        </p:txBody>
      </p:sp>
      <p:sp>
        <p:nvSpPr>
          <p:cNvPr id="7" name="TextBox 6"/>
          <p:cNvSpPr txBox="1"/>
          <p:nvPr/>
        </p:nvSpPr>
        <p:spPr>
          <a:xfrm>
            <a:off x="3497858" y="2668772"/>
            <a:ext cx="2449980" cy="2646878"/>
          </a:xfrm>
          <a:prstGeom prst="rect">
            <a:avLst/>
          </a:prstGeom>
          <a:noFill/>
        </p:spPr>
        <p:txBody>
          <a:bodyPr wrap="square" rtlCol="0">
            <a:spAutoFit/>
          </a:bodyPr>
          <a:lstStyle/>
          <a:p>
            <a:r>
              <a:rPr lang="en-US" sz="16600" dirty="0" smtClean="0"/>
              <a:t>?</a:t>
            </a:r>
            <a:endParaRPr lang="en-US" sz="16600" dirty="0"/>
          </a:p>
        </p:txBody>
      </p:sp>
      <p:pic>
        <p:nvPicPr>
          <p:cNvPr id="21" name="Picture 27" descr="cortina"/>
          <p:cNvPicPr>
            <a:picLocks noChangeAspect="1" noChangeArrowheads="1"/>
          </p:cNvPicPr>
          <p:nvPr/>
        </p:nvPicPr>
        <p:blipFill>
          <a:blip r:embed="rId2"/>
          <a:srcRect/>
          <a:stretch>
            <a:fillRect/>
          </a:stretch>
        </p:blipFill>
        <p:spPr bwMode="auto">
          <a:xfrm>
            <a:off x="2071945" y="2280803"/>
            <a:ext cx="3799961" cy="3153599"/>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266783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1" repeatCount="indefinite" fill="hold" grpId="0" nodeType="afterEffect">
                                  <p:stCondLst>
                                    <p:cond delay="0"/>
                                  </p:stCondLst>
                                  <p:endCondLst>
                                    <p:cond evt="onNext" delay="0">
                                      <p:tgtEl>
                                        <p:sldTgt/>
                                      </p:tgtEl>
                                    </p:cond>
                                  </p:endCondLst>
                                  <p:childTnLst>
                                    <p:animEffect transition="out" filter="wheel(1)">
                                      <p:cBhvr>
                                        <p:cTn id="6" dur="3000"/>
                                        <p:tgtEl>
                                          <p:spTgt spid="20"/>
                                        </p:tgtEl>
                                      </p:cBhvr>
                                    </p:animEffect>
                                    <p:set>
                                      <p:cBhvr>
                                        <p:cTn id="7" dur="1" fill="hold">
                                          <p:stCondLst>
                                            <p:cond delay="2999"/>
                                          </p:stCondLst>
                                        </p:cTn>
                                        <p:tgtEl>
                                          <p:spTgt spid="20"/>
                                        </p:tgtEl>
                                        <p:attrNameLst>
                                          <p:attrName>style.visibility</p:attrName>
                                        </p:attrNameLst>
                                      </p:cBhvr>
                                      <p:to>
                                        <p:strVal val="hidden"/>
                                      </p:to>
                                    </p:set>
                                  </p:childTnLst>
                                </p:cTn>
                              </p:par>
                            </p:childTnLst>
                          </p:cTn>
                        </p:par>
                        <p:par>
                          <p:cTn id="8" fill="hold">
                            <p:stCondLst>
                              <p:cond delay="3000"/>
                            </p:stCondLst>
                            <p:childTnLst>
                              <p:par>
                                <p:cTn id="9" presetID="54" presetClass="exit" presetSubtype="0" decel="100000" fill="hold" nodeType="afterEffect">
                                  <p:stCondLst>
                                    <p:cond delay="500"/>
                                  </p:stCondLst>
                                  <p:childTnLst>
                                    <p:anim calcmode="lin" valueType="num">
                                      <p:cBhvr>
                                        <p:cTn id="10" dur="1000"/>
                                        <p:tgtEl>
                                          <p:spTgt spid="21"/>
                                        </p:tgtEl>
                                        <p:attrNameLst>
                                          <p:attrName>ppt_w</p:attrName>
                                        </p:attrNameLst>
                                      </p:cBhvr>
                                      <p:tavLst>
                                        <p:tav tm="0">
                                          <p:val>
                                            <p:strVal val="ppt_w"/>
                                          </p:val>
                                        </p:tav>
                                        <p:tav tm="100000">
                                          <p:val>
                                            <p:strVal val="ppt_w*0.05"/>
                                          </p:val>
                                        </p:tav>
                                      </p:tavLst>
                                    </p:anim>
                                    <p:anim calcmode="lin" valueType="num">
                                      <p:cBhvr>
                                        <p:cTn id="11" dur="1000"/>
                                        <p:tgtEl>
                                          <p:spTgt spid="21"/>
                                        </p:tgtEl>
                                        <p:attrNameLst>
                                          <p:attrName>ppt_h</p:attrName>
                                        </p:attrNameLst>
                                      </p:cBhvr>
                                      <p:tavLst>
                                        <p:tav tm="0">
                                          <p:val>
                                            <p:strVal val="ppt_h"/>
                                          </p:val>
                                        </p:tav>
                                        <p:tav tm="100000">
                                          <p:val>
                                            <p:strVal val="ppt_h"/>
                                          </p:val>
                                        </p:tav>
                                      </p:tavLst>
                                    </p:anim>
                                    <p:anim calcmode="lin" valueType="num">
                                      <p:cBhvr>
                                        <p:cTn id="12" dur="1000"/>
                                        <p:tgtEl>
                                          <p:spTgt spid="21"/>
                                        </p:tgtEl>
                                        <p:attrNameLst>
                                          <p:attrName>ppt_x</p:attrName>
                                        </p:attrNameLst>
                                      </p:cBhvr>
                                      <p:tavLst>
                                        <p:tav tm="0">
                                          <p:val>
                                            <p:strVal val="ppt_x"/>
                                          </p:val>
                                        </p:tav>
                                        <p:tav tm="100000">
                                          <p:val>
                                            <p:strVal val="ppt_x-.2"/>
                                          </p:val>
                                        </p:tav>
                                      </p:tavLst>
                                    </p:anim>
                                    <p:anim calcmode="lin" valueType="num">
                                      <p:cBhvr>
                                        <p:cTn id="13" dur="1000"/>
                                        <p:tgtEl>
                                          <p:spTgt spid="21"/>
                                        </p:tgtEl>
                                        <p:attrNameLst>
                                          <p:attrName>ppt_y</p:attrName>
                                        </p:attrNameLst>
                                      </p:cBhvr>
                                      <p:tavLst>
                                        <p:tav tm="0">
                                          <p:val>
                                            <p:strVal val="ppt_y"/>
                                          </p:val>
                                        </p:tav>
                                        <p:tav tm="100000">
                                          <p:val>
                                            <p:strVal val="ppt_y"/>
                                          </p:val>
                                        </p:tav>
                                      </p:tavLst>
                                    </p:anim>
                                    <p:animEffect transition="out" filter="fade">
                                      <p:cBhvr>
                                        <p:cTn id="14" dur="1000"/>
                                        <p:tgtEl>
                                          <p:spTgt spid="21"/>
                                        </p:tgtEl>
                                      </p:cBhvr>
                                    </p:animEffect>
                                    <p:set>
                                      <p:cBhvr>
                                        <p:cTn id="15" dur="1" fill="hold">
                                          <p:stCondLst>
                                            <p:cond delay="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538029" y="1681696"/>
            <a:ext cx="2565082" cy="2612879"/>
          </a:xfrm>
          <a:prstGeom prst="rect">
            <a:avLst/>
          </a:prstGeom>
        </p:spPr>
      </p:pic>
      <p:sp>
        <p:nvSpPr>
          <p:cNvPr id="3105" name="AutoShape 33"/>
          <p:cNvSpPr>
            <a:spLocks noChangeArrowheads="1"/>
          </p:cNvSpPr>
          <p:nvPr/>
        </p:nvSpPr>
        <p:spPr bwMode="auto">
          <a:xfrm>
            <a:off x="4071939" y="5516563"/>
            <a:ext cx="3743325" cy="863600"/>
          </a:xfrm>
          <a:prstGeom prst="foldedCorner">
            <a:avLst>
              <a:gd name="adj" fmla="val 12500"/>
            </a:avLst>
          </a:prstGeom>
          <a:solidFill>
            <a:schemeClr val="bg1"/>
          </a:solidFill>
          <a:ln w="9525">
            <a:noFill/>
            <a:round/>
            <a:headEnd/>
            <a:tailEnd/>
          </a:ln>
          <a:effectLst>
            <a:outerShdw dist="63500" dir="3187806" algn="ctr" rotWithShape="0">
              <a:srgbClr val="993300">
                <a:alpha val="50000"/>
              </a:srgbClr>
            </a:outerShdw>
          </a:effectLst>
        </p:spPr>
        <p:txBody>
          <a:bodyPr wrap="none" anchor="ctr"/>
          <a:lstStyle/>
          <a:p>
            <a:pPr algn="ctr" fontAlgn="base">
              <a:spcBef>
                <a:spcPct val="0"/>
              </a:spcBef>
              <a:spcAft>
                <a:spcPct val="0"/>
              </a:spcAft>
              <a:defRPr/>
            </a:pPr>
            <a:r>
              <a:rPr lang="es-ES" sz="6000" b="1" dirty="0" smtClean="0">
                <a:solidFill>
                  <a:srgbClr val="000000"/>
                </a:solidFill>
                <a:latin typeface="Comic Sans MS" pitchFamily="66" charset="0"/>
              </a:rPr>
              <a:t>sea</a:t>
            </a:r>
            <a:endParaRPr lang="es-ES" sz="6000" b="1" dirty="0">
              <a:solidFill>
                <a:srgbClr val="000000"/>
              </a:solidFill>
              <a:latin typeface="Comic Sans MS" pitchFamily="66" charset="0"/>
            </a:endParaRPr>
          </a:p>
        </p:txBody>
      </p:sp>
      <p:pic>
        <p:nvPicPr>
          <p:cNvPr id="3099" name="Picture 27" descr="cortina"/>
          <p:cNvPicPr>
            <a:picLocks noChangeAspect="1" noChangeArrowheads="1"/>
          </p:cNvPicPr>
          <p:nvPr/>
        </p:nvPicPr>
        <p:blipFill>
          <a:blip r:embed="rId4"/>
          <a:srcRect/>
          <a:stretch>
            <a:fillRect/>
          </a:stretch>
        </p:blipFill>
        <p:spPr bwMode="auto">
          <a:xfrm>
            <a:off x="3891757" y="908050"/>
            <a:ext cx="5553075" cy="4608513"/>
          </a:xfrm>
          <a:prstGeom prst="rect">
            <a:avLst/>
          </a:prstGeom>
          <a:noFill/>
          <a:effectLst>
            <a:outerShdw blurRad="50800" dist="38100" dir="2700000" algn="tl" rotWithShape="0">
              <a:prstClr val="black">
                <a:alpha val="40000"/>
              </a:prstClr>
            </a:outerShdw>
          </a:effectLst>
        </p:spPr>
      </p:pic>
      <p:sp>
        <p:nvSpPr>
          <p:cNvPr id="3101" name="Oval 29"/>
          <p:cNvSpPr>
            <a:spLocks noChangeArrowheads="1"/>
          </p:cNvSpPr>
          <p:nvPr/>
        </p:nvSpPr>
        <p:spPr bwMode="auto">
          <a:xfrm>
            <a:off x="9409114" y="333376"/>
            <a:ext cx="936625" cy="936625"/>
          </a:xfrm>
          <a:prstGeom prst="ellipse">
            <a:avLst/>
          </a:prstGeom>
          <a:gradFill rotWithShape="1">
            <a:gsLst>
              <a:gs pos="0">
                <a:srgbClr val="FF3300"/>
              </a:gs>
              <a:gs pos="100000">
                <a:srgbClr val="CC3300"/>
              </a:gs>
            </a:gsLst>
            <a:lin ang="5400000" scaled="1"/>
          </a:gradFill>
          <a:ln w="76200">
            <a:solidFill>
              <a:srgbClr val="C0C0C0"/>
            </a:solidFill>
            <a:round/>
            <a:headEnd/>
            <a:tailEnd/>
          </a:ln>
          <a:effectLst>
            <a:outerShdw dist="53882" dir="2700000" algn="ctr" rotWithShape="0">
              <a:srgbClr val="996633">
                <a:alpha val="50000"/>
              </a:srgbClr>
            </a:outerShdw>
          </a:effectLst>
        </p:spPr>
        <p:txBody>
          <a:bodyPr wrap="none" anchor="ctr"/>
          <a:lstStyle/>
          <a:p>
            <a:pPr fontAlgn="base">
              <a:spcBef>
                <a:spcPct val="0"/>
              </a:spcBef>
              <a:spcAft>
                <a:spcPct val="0"/>
              </a:spcAft>
              <a:defRPr/>
            </a:pPr>
            <a:endParaRPr lang="es-ES">
              <a:solidFill>
                <a:srgbClr val="000000"/>
              </a:solidFill>
              <a:latin typeface="Arial" charset="0"/>
            </a:endParaRPr>
          </a:p>
        </p:txBody>
      </p:sp>
      <p:sp>
        <p:nvSpPr>
          <p:cNvPr id="3102" name="Oval 30"/>
          <p:cNvSpPr>
            <a:spLocks noChangeArrowheads="1"/>
          </p:cNvSpPr>
          <p:nvPr/>
        </p:nvSpPr>
        <p:spPr bwMode="auto">
          <a:xfrm>
            <a:off x="9409114" y="333376"/>
            <a:ext cx="936625" cy="936625"/>
          </a:xfrm>
          <a:prstGeom prst="ellipse">
            <a:avLst/>
          </a:prstGeom>
          <a:gradFill rotWithShape="1">
            <a:gsLst>
              <a:gs pos="0">
                <a:srgbClr val="00FF00"/>
              </a:gs>
              <a:gs pos="100000">
                <a:srgbClr val="009900"/>
              </a:gs>
            </a:gsLst>
            <a:lin ang="5400000" scaled="1"/>
          </a:gradFill>
          <a:ln w="76200">
            <a:solidFill>
              <a:srgbClr val="C0C0C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ru-RU" altLang="ru-RU">
              <a:solidFill>
                <a:srgbClr val="000000"/>
              </a:solidFill>
            </a:endParaRPr>
          </a:p>
        </p:txBody>
      </p:sp>
      <p:sp>
        <p:nvSpPr>
          <p:cNvPr id="3103" name="Text Box 31"/>
          <p:cNvSpPr txBox="1">
            <a:spLocks noChangeArrowheads="1"/>
          </p:cNvSpPr>
          <p:nvPr/>
        </p:nvSpPr>
        <p:spPr bwMode="auto">
          <a:xfrm>
            <a:off x="9480551" y="549275"/>
            <a:ext cx="792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s-ES" altLang="ru-RU" sz="1400" b="1">
                <a:solidFill>
                  <a:srgbClr val="FFFFFF"/>
                </a:solidFill>
              </a:rPr>
              <a:t>TIME’S UP</a:t>
            </a:r>
          </a:p>
        </p:txBody>
      </p:sp>
      <p:pic>
        <p:nvPicPr>
          <p:cNvPr id="3104" name="Picture 21" descr="Adelante">
            <a:hlinkClick r:id="" action="ppaction://hlinkshowjump?jump=nextslid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5014" y="5734051"/>
            <a:ext cx="7889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904424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1" presetClass="exit" presetSubtype="1" fill="hold" grpId="0" nodeType="afterEffect">
                                  <p:stCondLst>
                                    <p:cond delay="0"/>
                                  </p:stCondLst>
                                  <p:childTnLst>
                                    <p:animEffect transition="out" filter="wheel(1)">
                                      <p:cBhvr>
                                        <p:cTn id="6" dur="3000"/>
                                        <p:tgtEl>
                                          <p:spTgt spid="3102"/>
                                        </p:tgtEl>
                                      </p:cBhvr>
                                    </p:animEffect>
                                    <p:set>
                                      <p:cBhvr>
                                        <p:cTn id="7" dur="1" fill="hold">
                                          <p:stCondLst>
                                            <p:cond delay="2999"/>
                                          </p:stCondLst>
                                        </p:cTn>
                                        <p:tgtEl>
                                          <p:spTgt spid="3102"/>
                                        </p:tgtEl>
                                        <p:attrNameLst>
                                          <p:attrName>style.visibility</p:attrName>
                                        </p:attrNameLst>
                                      </p:cBhvr>
                                      <p:to>
                                        <p:strVal val="hidden"/>
                                      </p:to>
                                    </p:set>
                                  </p:childTnLst>
                                </p:cTn>
                              </p:par>
                            </p:childTnLst>
                          </p:cTn>
                        </p:par>
                        <p:par>
                          <p:cTn id="8" fill="hold" nodeType="afterGroup">
                            <p:stCondLst>
                              <p:cond delay="3000"/>
                            </p:stCondLst>
                            <p:childTnLst>
                              <p:par>
                                <p:cTn id="9" presetID="23" presetClass="entr" presetSubtype="16" fill="hold" grpId="0" nodeType="afterEffect">
                                  <p:stCondLst>
                                    <p:cond delay="0"/>
                                  </p:stCondLst>
                                  <p:childTnLst>
                                    <p:set>
                                      <p:cBhvr>
                                        <p:cTn id="10" dur="1" fill="hold">
                                          <p:stCondLst>
                                            <p:cond delay="0"/>
                                          </p:stCondLst>
                                        </p:cTn>
                                        <p:tgtEl>
                                          <p:spTgt spid="3103"/>
                                        </p:tgtEl>
                                        <p:attrNameLst>
                                          <p:attrName>style.visibility</p:attrName>
                                        </p:attrNameLst>
                                      </p:cBhvr>
                                      <p:to>
                                        <p:strVal val="visible"/>
                                      </p:to>
                                    </p:set>
                                    <p:anim calcmode="lin" valueType="num">
                                      <p:cBhvr>
                                        <p:cTn id="11" dur="500" fill="hold"/>
                                        <p:tgtEl>
                                          <p:spTgt spid="3103"/>
                                        </p:tgtEl>
                                        <p:attrNameLst>
                                          <p:attrName>ppt_w</p:attrName>
                                        </p:attrNameLst>
                                      </p:cBhvr>
                                      <p:tavLst>
                                        <p:tav tm="0">
                                          <p:val>
                                            <p:fltVal val="0"/>
                                          </p:val>
                                        </p:tav>
                                        <p:tav tm="100000">
                                          <p:val>
                                            <p:strVal val="#ppt_w"/>
                                          </p:val>
                                        </p:tav>
                                      </p:tavLst>
                                    </p:anim>
                                    <p:anim calcmode="lin" valueType="num">
                                      <p:cBhvr>
                                        <p:cTn id="12" dur="500" fill="hold"/>
                                        <p:tgtEl>
                                          <p:spTgt spid="310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Sirena.wav"/>
                                        </p:tgtEl>
                                      </p:cMediaNode>
                                    </p:audio>
                                  </p:subTnLst>
                                </p:cTn>
                              </p:par>
                            </p:childTnLst>
                          </p:cTn>
                        </p:par>
                        <p:par>
                          <p:cTn id="13" fill="hold" nodeType="afterGroup">
                            <p:stCondLst>
                              <p:cond delay="3500"/>
                            </p:stCondLst>
                            <p:childTnLst>
                              <p:par>
                                <p:cTn id="14" presetID="54" presetClass="exit" presetSubtype="0" decel="100000" fill="hold" nodeType="afterEffect">
                                  <p:stCondLst>
                                    <p:cond delay="500"/>
                                  </p:stCondLst>
                                  <p:childTnLst>
                                    <p:anim calcmode="lin" valueType="num">
                                      <p:cBhvr>
                                        <p:cTn id="15" dur="1000"/>
                                        <p:tgtEl>
                                          <p:spTgt spid="3099"/>
                                        </p:tgtEl>
                                        <p:attrNameLst>
                                          <p:attrName>ppt_w</p:attrName>
                                        </p:attrNameLst>
                                      </p:cBhvr>
                                      <p:tavLst>
                                        <p:tav tm="0">
                                          <p:val>
                                            <p:strVal val="ppt_w"/>
                                          </p:val>
                                        </p:tav>
                                        <p:tav tm="100000">
                                          <p:val>
                                            <p:strVal val="ppt_w*0.05"/>
                                          </p:val>
                                        </p:tav>
                                      </p:tavLst>
                                    </p:anim>
                                    <p:anim calcmode="lin" valueType="num">
                                      <p:cBhvr>
                                        <p:cTn id="16" dur="1000"/>
                                        <p:tgtEl>
                                          <p:spTgt spid="3099"/>
                                        </p:tgtEl>
                                        <p:attrNameLst>
                                          <p:attrName>ppt_h</p:attrName>
                                        </p:attrNameLst>
                                      </p:cBhvr>
                                      <p:tavLst>
                                        <p:tav tm="0">
                                          <p:val>
                                            <p:strVal val="ppt_h"/>
                                          </p:val>
                                        </p:tav>
                                        <p:tav tm="100000">
                                          <p:val>
                                            <p:strVal val="ppt_h"/>
                                          </p:val>
                                        </p:tav>
                                      </p:tavLst>
                                    </p:anim>
                                    <p:anim calcmode="lin" valueType="num">
                                      <p:cBhvr>
                                        <p:cTn id="17" dur="1000"/>
                                        <p:tgtEl>
                                          <p:spTgt spid="3099"/>
                                        </p:tgtEl>
                                        <p:attrNameLst>
                                          <p:attrName>ppt_x</p:attrName>
                                        </p:attrNameLst>
                                      </p:cBhvr>
                                      <p:tavLst>
                                        <p:tav tm="0">
                                          <p:val>
                                            <p:strVal val="ppt_x"/>
                                          </p:val>
                                        </p:tav>
                                        <p:tav tm="100000">
                                          <p:val>
                                            <p:strVal val="ppt_x-.2"/>
                                          </p:val>
                                        </p:tav>
                                      </p:tavLst>
                                    </p:anim>
                                    <p:anim calcmode="lin" valueType="num">
                                      <p:cBhvr>
                                        <p:cTn id="18" dur="1000"/>
                                        <p:tgtEl>
                                          <p:spTgt spid="3099"/>
                                        </p:tgtEl>
                                        <p:attrNameLst>
                                          <p:attrName>ppt_y</p:attrName>
                                        </p:attrNameLst>
                                      </p:cBhvr>
                                      <p:tavLst>
                                        <p:tav tm="0">
                                          <p:val>
                                            <p:strVal val="ppt_y"/>
                                          </p:val>
                                        </p:tav>
                                        <p:tav tm="100000">
                                          <p:val>
                                            <p:strVal val="ppt_y"/>
                                          </p:val>
                                        </p:tav>
                                      </p:tavLst>
                                    </p:anim>
                                    <p:animEffect transition="out" filter="fade">
                                      <p:cBhvr>
                                        <p:cTn id="19" dur="1000"/>
                                        <p:tgtEl>
                                          <p:spTgt spid="3099"/>
                                        </p:tgtEl>
                                      </p:cBhvr>
                                    </p:animEffect>
                                    <p:set>
                                      <p:cBhvr>
                                        <p:cTn id="20" dur="1" fill="hold">
                                          <p:stCondLst>
                                            <p:cond delay="999"/>
                                          </p:stCondLst>
                                        </p:cTn>
                                        <p:tgtEl>
                                          <p:spTgt spid="3099"/>
                                        </p:tgtEl>
                                        <p:attrNameLst>
                                          <p:attrName>style.visibility</p:attrName>
                                        </p:attrNameLst>
                                      </p:cBhvr>
                                      <p:to>
                                        <p:strVal val="hidden"/>
                                      </p:to>
                                    </p:set>
                                  </p:childTnLst>
                                </p:cTn>
                              </p:par>
                            </p:childTnLst>
                          </p:cTn>
                        </p:par>
                        <p:par>
                          <p:cTn id="21" fill="hold" nodeType="afterGroup">
                            <p:stCondLst>
                              <p:cond delay="5000"/>
                            </p:stCondLst>
                            <p:childTnLst>
                              <p:par>
                                <p:cTn id="22" presetID="22" presetClass="entr" presetSubtype="8" fill="hold" grpId="0" nodeType="afterEffect">
                                  <p:stCondLst>
                                    <p:cond delay="0"/>
                                  </p:stCondLst>
                                  <p:childTnLst>
                                    <p:set>
                                      <p:cBhvr>
                                        <p:cTn id="23" dur="1" fill="hold">
                                          <p:stCondLst>
                                            <p:cond delay="0"/>
                                          </p:stCondLst>
                                        </p:cTn>
                                        <p:tgtEl>
                                          <p:spTgt spid="3105"/>
                                        </p:tgtEl>
                                        <p:attrNameLst>
                                          <p:attrName>style.visibility</p:attrName>
                                        </p:attrNameLst>
                                      </p:cBhvr>
                                      <p:to>
                                        <p:strVal val="visible"/>
                                      </p:to>
                                    </p:set>
                                    <p:animEffect transition="in" filter="wipe(left)">
                                      <p:cBhvr>
                                        <p:cTn id="24" dur="1000"/>
                                        <p:tgtEl>
                                          <p:spTgt spid="3105"/>
                                        </p:tgtEl>
                                      </p:cBhvr>
                                    </p:animEffect>
                                  </p:childTnLst>
                                </p:cTn>
                              </p:par>
                            </p:childTnLst>
                          </p:cTn>
                        </p:par>
                        <p:par>
                          <p:cTn id="25" fill="hold" nodeType="afterGroup">
                            <p:stCondLst>
                              <p:cond delay="6000"/>
                            </p:stCondLst>
                            <p:childTnLst>
                              <p:par>
                                <p:cTn id="26" presetID="23" presetClass="entr" presetSubtype="16" fill="hold" nodeType="afterEffect">
                                  <p:stCondLst>
                                    <p:cond delay="0"/>
                                  </p:stCondLst>
                                  <p:childTnLst>
                                    <p:set>
                                      <p:cBhvr>
                                        <p:cTn id="27" dur="1" fill="hold">
                                          <p:stCondLst>
                                            <p:cond delay="0"/>
                                          </p:stCondLst>
                                        </p:cTn>
                                        <p:tgtEl>
                                          <p:spTgt spid="3104"/>
                                        </p:tgtEl>
                                        <p:attrNameLst>
                                          <p:attrName>style.visibility</p:attrName>
                                        </p:attrNameLst>
                                      </p:cBhvr>
                                      <p:to>
                                        <p:strVal val="visible"/>
                                      </p:to>
                                    </p:set>
                                    <p:anim calcmode="lin" valueType="num">
                                      <p:cBhvr>
                                        <p:cTn id="28" dur="500" fill="hold"/>
                                        <p:tgtEl>
                                          <p:spTgt spid="3104"/>
                                        </p:tgtEl>
                                        <p:attrNameLst>
                                          <p:attrName>ppt_w</p:attrName>
                                        </p:attrNameLst>
                                      </p:cBhvr>
                                      <p:tavLst>
                                        <p:tav tm="0">
                                          <p:val>
                                            <p:fltVal val="0"/>
                                          </p:val>
                                        </p:tav>
                                        <p:tav tm="100000">
                                          <p:val>
                                            <p:strVal val="#ppt_w"/>
                                          </p:val>
                                        </p:tav>
                                      </p:tavLst>
                                    </p:anim>
                                    <p:anim calcmode="lin" valueType="num">
                                      <p:cBhvr>
                                        <p:cTn id="29" dur="500" fill="hold"/>
                                        <p:tgtEl>
                                          <p:spTgt spid="31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5" grpId="0" animBg="1"/>
      <p:bldP spid="3102" grpId="0" animBg="1"/>
      <p:bldP spid="310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clrChange>
              <a:clrFrom>
                <a:srgbClr val="F6F6F6"/>
              </a:clrFrom>
              <a:clrTo>
                <a:srgbClr val="F6F6F6">
                  <a:alpha val="0"/>
                </a:srgbClr>
              </a:clrTo>
            </a:clrChange>
          </a:blip>
          <a:stretch>
            <a:fillRect/>
          </a:stretch>
        </p:blipFill>
        <p:spPr>
          <a:xfrm>
            <a:off x="4321257" y="1270001"/>
            <a:ext cx="2433104" cy="3577320"/>
          </a:xfrm>
          <a:prstGeom prst="rect">
            <a:avLst/>
          </a:prstGeom>
        </p:spPr>
      </p:pic>
      <p:sp>
        <p:nvSpPr>
          <p:cNvPr id="5161" name="AutoShape 41"/>
          <p:cNvSpPr>
            <a:spLocks noChangeArrowheads="1"/>
          </p:cNvSpPr>
          <p:nvPr/>
        </p:nvSpPr>
        <p:spPr bwMode="auto">
          <a:xfrm>
            <a:off x="3144838" y="5589588"/>
            <a:ext cx="5472112" cy="863600"/>
          </a:xfrm>
          <a:prstGeom prst="foldedCorner">
            <a:avLst>
              <a:gd name="adj" fmla="val 12500"/>
            </a:avLst>
          </a:prstGeom>
          <a:solidFill>
            <a:schemeClr val="bg1"/>
          </a:solidFill>
          <a:ln w="9525">
            <a:noFill/>
            <a:round/>
            <a:headEnd/>
            <a:tailEnd/>
          </a:ln>
          <a:effectLst>
            <a:outerShdw dist="63500" dir="3187806" algn="ctr" rotWithShape="0">
              <a:srgbClr val="993300">
                <a:alpha val="50000"/>
              </a:srgbClr>
            </a:outerShdw>
          </a:effectLst>
        </p:spPr>
        <p:txBody>
          <a:bodyPr wrap="none" anchor="ctr"/>
          <a:lstStyle/>
          <a:p>
            <a:pPr algn="ctr" fontAlgn="base">
              <a:spcBef>
                <a:spcPct val="0"/>
              </a:spcBef>
              <a:spcAft>
                <a:spcPct val="0"/>
              </a:spcAft>
              <a:defRPr/>
            </a:pPr>
            <a:r>
              <a:rPr lang="es-ES" sz="6000" b="1" dirty="0" err="1" smtClean="0">
                <a:solidFill>
                  <a:srgbClr val="000000"/>
                </a:solidFill>
                <a:latin typeface="Comic Sans MS" pitchFamily="66" charset="0"/>
              </a:rPr>
              <a:t>rabbit</a:t>
            </a:r>
            <a:endParaRPr lang="es-ES" sz="6000" b="1" dirty="0">
              <a:solidFill>
                <a:srgbClr val="000000"/>
              </a:solidFill>
              <a:latin typeface="Comic Sans MS" pitchFamily="66" charset="0"/>
            </a:endParaRPr>
          </a:p>
        </p:txBody>
      </p:sp>
      <p:pic>
        <p:nvPicPr>
          <p:cNvPr id="13" name="Picture 27" descr="cortina"/>
          <p:cNvPicPr>
            <a:picLocks noChangeAspect="1" noChangeArrowheads="1"/>
          </p:cNvPicPr>
          <p:nvPr/>
        </p:nvPicPr>
        <p:blipFill>
          <a:blip r:embed="rId4"/>
          <a:srcRect/>
          <a:stretch>
            <a:fillRect/>
          </a:stretch>
        </p:blipFill>
        <p:spPr bwMode="auto">
          <a:xfrm>
            <a:off x="3783014" y="981075"/>
            <a:ext cx="5553075" cy="4608513"/>
          </a:xfrm>
          <a:prstGeom prst="rect">
            <a:avLst/>
          </a:prstGeom>
          <a:noFill/>
          <a:effectLst>
            <a:outerShdw blurRad="50800" dist="38100" dir="2700000" algn="tl" rotWithShape="0">
              <a:prstClr val="black">
                <a:alpha val="40000"/>
              </a:prstClr>
            </a:outerShdw>
          </a:effectLst>
        </p:spPr>
      </p:pic>
      <p:sp>
        <p:nvSpPr>
          <p:cNvPr id="15" name="Oval 29"/>
          <p:cNvSpPr>
            <a:spLocks noChangeArrowheads="1"/>
          </p:cNvSpPr>
          <p:nvPr/>
        </p:nvSpPr>
        <p:spPr bwMode="auto">
          <a:xfrm>
            <a:off x="9409114" y="333376"/>
            <a:ext cx="936625" cy="936625"/>
          </a:xfrm>
          <a:prstGeom prst="ellipse">
            <a:avLst/>
          </a:prstGeom>
          <a:gradFill rotWithShape="1">
            <a:gsLst>
              <a:gs pos="0">
                <a:srgbClr val="FF3300"/>
              </a:gs>
              <a:gs pos="100000">
                <a:srgbClr val="CC3300"/>
              </a:gs>
            </a:gsLst>
            <a:lin ang="5400000" scaled="1"/>
          </a:gradFill>
          <a:ln w="76200">
            <a:solidFill>
              <a:srgbClr val="C0C0C0"/>
            </a:solidFill>
            <a:round/>
            <a:headEnd/>
            <a:tailEnd/>
          </a:ln>
          <a:effectLst>
            <a:outerShdw dist="53882" dir="2700000" algn="ctr" rotWithShape="0">
              <a:srgbClr val="996633">
                <a:alpha val="50000"/>
              </a:srgbClr>
            </a:outerShdw>
          </a:effectLst>
        </p:spPr>
        <p:txBody>
          <a:bodyPr wrap="none" anchor="ctr"/>
          <a:lstStyle/>
          <a:p>
            <a:pPr fontAlgn="base">
              <a:spcBef>
                <a:spcPct val="0"/>
              </a:spcBef>
              <a:spcAft>
                <a:spcPct val="0"/>
              </a:spcAft>
              <a:defRPr/>
            </a:pPr>
            <a:endParaRPr lang="es-ES">
              <a:solidFill>
                <a:srgbClr val="000000"/>
              </a:solidFill>
              <a:latin typeface="Arial" charset="0"/>
            </a:endParaRPr>
          </a:p>
        </p:txBody>
      </p:sp>
      <p:sp>
        <p:nvSpPr>
          <p:cNvPr id="16" name="Oval 30"/>
          <p:cNvSpPr>
            <a:spLocks noChangeArrowheads="1"/>
          </p:cNvSpPr>
          <p:nvPr/>
        </p:nvSpPr>
        <p:spPr bwMode="auto">
          <a:xfrm>
            <a:off x="9409114" y="333376"/>
            <a:ext cx="936625" cy="936625"/>
          </a:xfrm>
          <a:prstGeom prst="ellipse">
            <a:avLst/>
          </a:prstGeom>
          <a:gradFill rotWithShape="1">
            <a:gsLst>
              <a:gs pos="0">
                <a:srgbClr val="00FF00"/>
              </a:gs>
              <a:gs pos="100000">
                <a:srgbClr val="009900"/>
              </a:gs>
            </a:gsLst>
            <a:lin ang="5400000" scaled="1"/>
          </a:gradFill>
          <a:ln w="76200">
            <a:solidFill>
              <a:srgbClr val="C0C0C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ru-RU" altLang="ru-RU">
              <a:solidFill>
                <a:srgbClr val="000000"/>
              </a:solidFill>
            </a:endParaRPr>
          </a:p>
        </p:txBody>
      </p:sp>
      <p:sp>
        <p:nvSpPr>
          <p:cNvPr id="17" name="Text Box 31"/>
          <p:cNvSpPr txBox="1">
            <a:spLocks noChangeArrowheads="1"/>
          </p:cNvSpPr>
          <p:nvPr/>
        </p:nvSpPr>
        <p:spPr bwMode="auto">
          <a:xfrm>
            <a:off x="9480551" y="549275"/>
            <a:ext cx="792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s-ES" altLang="ru-RU" sz="1400" b="1">
                <a:solidFill>
                  <a:srgbClr val="FFFFFF"/>
                </a:solidFill>
              </a:rPr>
              <a:t>TIME’S UP</a:t>
            </a:r>
          </a:p>
        </p:txBody>
      </p:sp>
      <p:pic>
        <p:nvPicPr>
          <p:cNvPr id="18" name="Picture 21" descr="Adelante">
            <a:hlinkClick r:id="" action="ppaction://hlinkshowjump?jump=nextslid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5014" y="5734051"/>
            <a:ext cx="7889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199517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1" presetClass="exit" presetSubtype="1" fill="hold" grpId="0" nodeType="afterEffect">
                                  <p:stCondLst>
                                    <p:cond delay="0"/>
                                  </p:stCondLst>
                                  <p:childTnLst>
                                    <p:animEffect transition="out" filter="wheel(1)">
                                      <p:cBhvr>
                                        <p:cTn id="6" dur="3000"/>
                                        <p:tgtEl>
                                          <p:spTgt spid="16"/>
                                        </p:tgtEl>
                                      </p:cBhvr>
                                    </p:animEffect>
                                    <p:set>
                                      <p:cBhvr>
                                        <p:cTn id="7" dur="1" fill="hold">
                                          <p:stCondLst>
                                            <p:cond delay="2999"/>
                                          </p:stCondLst>
                                        </p:cTn>
                                        <p:tgtEl>
                                          <p:spTgt spid="16"/>
                                        </p:tgtEl>
                                        <p:attrNameLst>
                                          <p:attrName>style.visibility</p:attrName>
                                        </p:attrNameLst>
                                      </p:cBhvr>
                                      <p:to>
                                        <p:strVal val="hidden"/>
                                      </p:to>
                                    </p:set>
                                  </p:childTnLst>
                                </p:cTn>
                              </p:par>
                            </p:childTnLst>
                          </p:cTn>
                        </p:par>
                        <p:par>
                          <p:cTn id="8" fill="hold" nodeType="afterGroup">
                            <p:stCondLst>
                              <p:cond delay="3000"/>
                            </p:stCondLst>
                            <p:childTnLst>
                              <p:par>
                                <p:cTn id="9" presetID="23" presetClass="entr" presetSubtype="16"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Sirena.wav"/>
                                        </p:tgtEl>
                                      </p:cMediaNode>
                                    </p:audio>
                                  </p:subTnLst>
                                </p:cTn>
                              </p:par>
                            </p:childTnLst>
                          </p:cTn>
                        </p:par>
                        <p:par>
                          <p:cTn id="13" fill="hold" nodeType="afterGroup">
                            <p:stCondLst>
                              <p:cond delay="3500"/>
                            </p:stCondLst>
                            <p:childTnLst>
                              <p:par>
                                <p:cTn id="14" presetID="22" presetClass="entr" presetSubtype="8" fill="hold" grpId="0" nodeType="afterEffect">
                                  <p:stCondLst>
                                    <p:cond delay="500"/>
                                  </p:stCondLst>
                                  <p:childTnLst>
                                    <p:set>
                                      <p:cBhvr>
                                        <p:cTn id="15" dur="1" fill="hold">
                                          <p:stCondLst>
                                            <p:cond delay="0"/>
                                          </p:stCondLst>
                                        </p:cTn>
                                        <p:tgtEl>
                                          <p:spTgt spid="5161"/>
                                        </p:tgtEl>
                                        <p:attrNameLst>
                                          <p:attrName>style.visibility</p:attrName>
                                        </p:attrNameLst>
                                      </p:cBhvr>
                                      <p:to>
                                        <p:strVal val="visible"/>
                                      </p:to>
                                    </p:set>
                                    <p:animEffect transition="in" filter="wipe(left)">
                                      <p:cBhvr>
                                        <p:cTn id="16" dur="2000"/>
                                        <p:tgtEl>
                                          <p:spTgt spid="5161"/>
                                        </p:tgtEl>
                                      </p:cBhvr>
                                    </p:animEffect>
                                  </p:childTnLst>
                                </p:cTn>
                              </p:par>
                              <p:par>
                                <p:cTn id="17" presetID="54" presetClass="exit" presetSubtype="0" decel="100000" fill="hold" nodeType="withEffect">
                                  <p:stCondLst>
                                    <p:cond delay="0"/>
                                  </p:stCondLst>
                                  <p:childTnLst>
                                    <p:anim calcmode="lin" valueType="num">
                                      <p:cBhvr>
                                        <p:cTn id="18" dur="1000"/>
                                        <p:tgtEl>
                                          <p:spTgt spid="13"/>
                                        </p:tgtEl>
                                        <p:attrNameLst>
                                          <p:attrName>ppt_w</p:attrName>
                                        </p:attrNameLst>
                                      </p:cBhvr>
                                      <p:tavLst>
                                        <p:tav tm="0">
                                          <p:val>
                                            <p:strVal val="ppt_w"/>
                                          </p:val>
                                        </p:tav>
                                        <p:tav tm="100000">
                                          <p:val>
                                            <p:strVal val="ppt_w*0.05"/>
                                          </p:val>
                                        </p:tav>
                                      </p:tavLst>
                                    </p:anim>
                                    <p:anim calcmode="lin" valueType="num">
                                      <p:cBhvr>
                                        <p:cTn id="19" dur="1000"/>
                                        <p:tgtEl>
                                          <p:spTgt spid="13"/>
                                        </p:tgtEl>
                                        <p:attrNameLst>
                                          <p:attrName>ppt_h</p:attrName>
                                        </p:attrNameLst>
                                      </p:cBhvr>
                                      <p:tavLst>
                                        <p:tav tm="0">
                                          <p:val>
                                            <p:strVal val="ppt_h"/>
                                          </p:val>
                                        </p:tav>
                                        <p:tav tm="100000">
                                          <p:val>
                                            <p:strVal val="ppt_h"/>
                                          </p:val>
                                        </p:tav>
                                      </p:tavLst>
                                    </p:anim>
                                    <p:anim calcmode="lin" valueType="num">
                                      <p:cBhvr>
                                        <p:cTn id="20" dur="1000"/>
                                        <p:tgtEl>
                                          <p:spTgt spid="13"/>
                                        </p:tgtEl>
                                        <p:attrNameLst>
                                          <p:attrName>ppt_x</p:attrName>
                                        </p:attrNameLst>
                                      </p:cBhvr>
                                      <p:tavLst>
                                        <p:tav tm="0">
                                          <p:val>
                                            <p:strVal val="ppt_x"/>
                                          </p:val>
                                        </p:tav>
                                        <p:tav tm="100000">
                                          <p:val>
                                            <p:strVal val="ppt_x-.2"/>
                                          </p:val>
                                        </p:tav>
                                      </p:tavLst>
                                    </p:anim>
                                    <p:anim calcmode="lin" valueType="num">
                                      <p:cBhvr>
                                        <p:cTn id="21" dur="1000"/>
                                        <p:tgtEl>
                                          <p:spTgt spid="13"/>
                                        </p:tgtEl>
                                        <p:attrNameLst>
                                          <p:attrName>ppt_y</p:attrName>
                                        </p:attrNameLst>
                                      </p:cBhvr>
                                      <p:tavLst>
                                        <p:tav tm="0">
                                          <p:val>
                                            <p:strVal val="ppt_y"/>
                                          </p:val>
                                        </p:tav>
                                        <p:tav tm="100000">
                                          <p:val>
                                            <p:strVal val="ppt_y"/>
                                          </p:val>
                                        </p:tav>
                                      </p:tavLst>
                                    </p:anim>
                                    <p:animEffect transition="out" filter="fade">
                                      <p:cBhvr>
                                        <p:cTn id="22" dur="1000"/>
                                        <p:tgtEl>
                                          <p:spTgt spid="13"/>
                                        </p:tgtEl>
                                      </p:cBhvr>
                                    </p:animEffect>
                                    <p:set>
                                      <p:cBhvr>
                                        <p:cTn id="23" dur="1" fill="hold">
                                          <p:stCondLst>
                                            <p:cond delay="999"/>
                                          </p:stCondLst>
                                        </p:cTn>
                                        <p:tgtEl>
                                          <p:spTgt spid="13"/>
                                        </p:tgtEl>
                                        <p:attrNameLst>
                                          <p:attrName>style.visibility</p:attrName>
                                        </p:attrNameLst>
                                      </p:cBhvr>
                                      <p:to>
                                        <p:strVal val="hidden"/>
                                      </p:to>
                                    </p:set>
                                  </p:childTnLst>
                                </p:cTn>
                              </p:par>
                            </p:childTnLst>
                          </p:cTn>
                        </p:par>
                        <p:par>
                          <p:cTn id="24" fill="hold" nodeType="afterGroup">
                            <p:stCondLst>
                              <p:cond delay="6000"/>
                            </p:stCondLst>
                            <p:childTnLst>
                              <p:par>
                                <p:cTn id="25" presetID="23" presetClass="entr" presetSubtype="16"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 grpId="0" animBg="1"/>
      <p:bldP spid="16" grpId="0" animBg="1"/>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666395" y="1857488"/>
            <a:ext cx="2427411" cy="2520178"/>
          </a:xfrm>
          <a:prstGeom prst="rect">
            <a:avLst/>
          </a:prstGeom>
        </p:spPr>
      </p:pic>
      <p:sp>
        <p:nvSpPr>
          <p:cNvPr id="4137" name="AutoShape 41"/>
          <p:cNvSpPr>
            <a:spLocks noChangeArrowheads="1"/>
          </p:cNvSpPr>
          <p:nvPr/>
        </p:nvSpPr>
        <p:spPr bwMode="auto">
          <a:xfrm>
            <a:off x="4511675" y="5734050"/>
            <a:ext cx="2736850" cy="863600"/>
          </a:xfrm>
          <a:prstGeom prst="foldedCorner">
            <a:avLst>
              <a:gd name="adj" fmla="val 12500"/>
            </a:avLst>
          </a:prstGeom>
          <a:solidFill>
            <a:schemeClr val="bg1"/>
          </a:solidFill>
          <a:ln w="9525">
            <a:noFill/>
            <a:round/>
            <a:headEnd/>
            <a:tailEnd/>
          </a:ln>
          <a:effectLst>
            <a:outerShdw dist="63500" dir="3187806" algn="ctr" rotWithShape="0">
              <a:srgbClr val="993300">
                <a:alpha val="50000"/>
              </a:srgbClr>
            </a:outerShdw>
          </a:effectLst>
        </p:spPr>
        <p:txBody>
          <a:bodyPr wrap="none" anchor="ctr"/>
          <a:lstStyle/>
          <a:p>
            <a:pPr algn="ctr" fontAlgn="base">
              <a:spcBef>
                <a:spcPct val="0"/>
              </a:spcBef>
              <a:spcAft>
                <a:spcPct val="0"/>
              </a:spcAft>
              <a:defRPr/>
            </a:pPr>
            <a:r>
              <a:rPr lang="es-ES" sz="6000" b="1" dirty="0" err="1" smtClean="0">
                <a:solidFill>
                  <a:srgbClr val="000000"/>
                </a:solidFill>
                <a:latin typeface="Comic Sans MS" pitchFamily="66" charset="0"/>
              </a:rPr>
              <a:t>sun</a:t>
            </a:r>
            <a:endParaRPr lang="es-ES" sz="6000" b="1" dirty="0">
              <a:solidFill>
                <a:srgbClr val="000000"/>
              </a:solidFill>
              <a:latin typeface="Comic Sans MS" pitchFamily="66" charset="0"/>
            </a:endParaRPr>
          </a:p>
        </p:txBody>
      </p:sp>
      <p:pic>
        <p:nvPicPr>
          <p:cNvPr id="4121" name="Picture 25" descr="cortina"/>
          <p:cNvPicPr>
            <a:picLocks noChangeAspect="1" noChangeArrowheads="1"/>
          </p:cNvPicPr>
          <p:nvPr/>
        </p:nvPicPr>
        <p:blipFill>
          <a:blip r:embed="rId4"/>
          <a:srcRect/>
          <a:stretch>
            <a:fillRect/>
          </a:stretch>
        </p:blipFill>
        <p:spPr bwMode="auto">
          <a:xfrm>
            <a:off x="3783014" y="1072495"/>
            <a:ext cx="5553075" cy="4608513"/>
          </a:xfrm>
          <a:prstGeom prst="rect">
            <a:avLst/>
          </a:prstGeom>
          <a:noFill/>
          <a:effectLst>
            <a:outerShdw blurRad="50800" dist="38100" dir="2700000" algn="tl" rotWithShape="0">
              <a:prstClr val="black">
                <a:alpha val="40000"/>
              </a:prstClr>
            </a:outerShdw>
          </a:effectLst>
        </p:spPr>
      </p:pic>
      <p:sp>
        <p:nvSpPr>
          <p:cNvPr id="4123" name="Oval 27"/>
          <p:cNvSpPr>
            <a:spLocks noChangeArrowheads="1"/>
          </p:cNvSpPr>
          <p:nvPr/>
        </p:nvSpPr>
        <p:spPr bwMode="auto">
          <a:xfrm>
            <a:off x="9409114" y="333376"/>
            <a:ext cx="936625" cy="936625"/>
          </a:xfrm>
          <a:prstGeom prst="ellipse">
            <a:avLst/>
          </a:prstGeom>
          <a:gradFill rotWithShape="1">
            <a:gsLst>
              <a:gs pos="0">
                <a:srgbClr val="FF3300"/>
              </a:gs>
              <a:gs pos="100000">
                <a:srgbClr val="CC3300"/>
              </a:gs>
            </a:gsLst>
            <a:lin ang="5400000" scaled="1"/>
          </a:gradFill>
          <a:ln w="76200">
            <a:solidFill>
              <a:srgbClr val="C0C0C0"/>
            </a:solidFill>
            <a:round/>
            <a:headEnd/>
            <a:tailEnd/>
          </a:ln>
          <a:effectLst>
            <a:outerShdw dist="53882" dir="2700000" algn="ctr" rotWithShape="0">
              <a:srgbClr val="996633">
                <a:alpha val="50000"/>
              </a:srgbClr>
            </a:outerShdw>
          </a:effectLst>
        </p:spPr>
        <p:txBody>
          <a:bodyPr wrap="none" anchor="ctr"/>
          <a:lstStyle/>
          <a:p>
            <a:pPr fontAlgn="base">
              <a:spcBef>
                <a:spcPct val="0"/>
              </a:spcBef>
              <a:spcAft>
                <a:spcPct val="0"/>
              </a:spcAft>
              <a:defRPr/>
            </a:pPr>
            <a:endParaRPr lang="es-ES">
              <a:solidFill>
                <a:srgbClr val="000000"/>
              </a:solidFill>
              <a:latin typeface="Arial" charset="0"/>
            </a:endParaRPr>
          </a:p>
        </p:txBody>
      </p:sp>
      <p:sp>
        <p:nvSpPr>
          <p:cNvPr id="4124" name="Oval 28"/>
          <p:cNvSpPr>
            <a:spLocks noChangeArrowheads="1"/>
          </p:cNvSpPr>
          <p:nvPr/>
        </p:nvSpPr>
        <p:spPr bwMode="auto">
          <a:xfrm>
            <a:off x="9409114" y="333376"/>
            <a:ext cx="936625" cy="936625"/>
          </a:xfrm>
          <a:prstGeom prst="ellipse">
            <a:avLst/>
          </a:prstGeom>
          <a:gradFill rotWithShape="1">
            <a:gsLst>
              <a:gs pos="0">
                <a:srgbClr val="00FF00"/>
              </a:gs>
              <a:gs pos="100000">
                <a:srgbClr val="009900"/>
              </a:gs>
            </a:gsLst>
            <a:lin ang="5400000" scaled="1"/>
          </a:gradFill>
          <a:ln w="76200">
            <a:solidFill>
              <a:srgbClr val="C0C0C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ru-RU" altLang="ru-RU">
              <a:solidFill>
                <a:srgbClr val="000000"/>
              </a:solidFill>
            </a:endParaRPr>
          </a:p>
        </p:txBody>
      </p:sp>
      <p:sp>
        <p:nvSpPr>
          <p:cNvPr id="4125" name="Text Box 29"/>
          <p:cNvSpPr txBox="1">
            <a:spLocks noChangeArrowheads="1"/>
          </p:cNvSpPr>
          <p:nvPr/>
        </p:nvSpPr>
        <p:spPr bwMode="auto">
          <a:xfrm>
            <a:off x="9480551" y="549275"/>
            <a:ext cx="792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s-ES" altLang="ru-RU" sz="1400" b="1">
                <a:solidFill>
                  <a:srgbClr val="FFFFFF"/>
                </a:solidFill>
              </a:rPr>
              <a:t>TIME’S UP</a:t>
            </a:r>
          </a:p>
        </p:txBody>
      </p:sp>
      <p:pic>
        <p:nvPicPr>
          <p:cNvPr id="4126" name="Picture 21" descr="Adelante">
            <a:hlinkClick r:id="" action="ppaction://hlinkshowjump?jump=nextslid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5014" y="5734051"/>
            <a:ext cx="7889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42884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1" presetClass="exit" presetSubtype="1" fill="hold" grpId="0" nodeType="afterEffect">
                                  <p:stCondLst>
                                    <p:cond delay="0"/>
                                  </p:stCondLst>
                                  <p:childTnLst>
                                    <p:animEffect transition="out" filter="wheel(1)">
                                      <p:cBhvr>
                                        <p:cTn id="6" dur="3000"/>
                                        <p:tgtEl>
                                          <p:spTgt spid="4124"/>
                                        </p:tgtEl>
                                      </p:cBhvr>
                                    </p:animEffect>
                                    <p:set>
                                      <p:cBhvr>
                                        <p:cTn id="7" dur="1" fill="hold">
                                          <p:stCondLst>
                                            <p:cond delay="2999"/>
                                          </p:stCondLst>
                                        </p:cTn>
                                        <p:tgtEl>
                                          <p:spTgt spid="4124"/>
                                        </p:tgtEl>
                                        <p:attrNameLst>
                                          <p:attrName>style.visibility</p:attrName>
                                        </p:attrNameLst>
                                      </p:cBhvr>
                                      <p:to>
                                        <p:strVal val="hidden"/>
                                      </p:to>
                                    </p:set>
                                  </p:childTnLst>
                                </p:cTn>
                              </p:par>
                            </p:childTnLst>
                          </p:cTn>
                        </p:par>
                        <p:par>
                          <p:cTn id="8" fill="hold" nodeType="afterGroup">
                            <p:stCondLst>
                              <p:cond delay="3000"/>
                            </p:stCondLst>
                            <p:childTnLst>
                              <p:par>
                                <p:cTn id="9" presetID="23" presetClass="entr" presetSubtype="16" fill="hold" grpId="0" nodeType="afterEffect">
                                  <p:stCondLst>
                                    <p:cond delay="0"/>
                                  </p:stCondLst>
                                  <p:childTnLst>
                                    <p:set>
                                      <p:cBhvr>
                                        <p:cTn id="10" dur="1" fill="hold">
                                          <p:stCondLst>
                                            <p:cond delay="0"/>
                                          </p:stCondLst>
                                        </p:cTn>
                                        <p:tgtEl>
                                          <p:spTgt spid="4125"/>
                                        </p:tgtEl>
                                        <p:attrNameLst>
                                          <p:attrName>style.visibility</p:attrName>
                                        </p:attrNameLst>
                                      </p:cBhvr>
                                      <p:to>
                                        <p:strVal val="visible"/>
                                      </p:to>
                                    </p:set>
                                    <p:anim calcmode="lin" valueType="num">
                                      <p:cBhvr>
                                        <p:cTn id="11" dur="500" fill="hold"/>
                                        <p:tgtEl>
                                          <p:spTgt spid="4125"/>
                                        </p:tgtEl>
                                        <p:attrNameLst>
                                          <p:attrName>ppt_w</p:attrName>
                                        </p:attrNameLst>
                                      </p:cBhvr>
                                      <p:tavLst>
                                        <p:tav tm="0">
                                          <p:val>
                                            <p:fltVal val="0"/>
                                          </p:val>
                                        </p:tav>
                                        <p:tav tm="100000">
                                          <p:val>
                                            <p:strVal val="#ppt_w"/>
                                          </p:val>
                                        </p:tav>
                                      </p:tavLst>
                                    </p:anim>
                                    <p:anim calcmode="lin" valueType="num">
                                      <p:cBhvr>
                                        <p:cTn id="12" dur="500" fill="hold"/>
                                        <p:tgtEl>
                                          <p:spTgt spid="412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Sirena.wav"/>
                                        </p:tgtEl>
                                      </p:cMediaNode>
                                    </p:audio>
                                  </p:subTnLst>
                                </p:cTn>
                              </p:par>
                            </p:childTnLst>
                          </p:cTn>
                        </p:par>
                        <p:par>
                          <p:cTn id="13" fill="hold" nodeType="afterGroup">
                            <p:stCondLst>
                              <p:cond delay="3500"/>
                            </p:stCondLst>
                            <p:childTnLst>
                              <p:par>
                                <p:cTn id="14" presetID="54" presetClass="exit" presetSubtype="0" decel="100000" fill="hold" nodeType="afterEffect">
                                  <p:stCondLst>
                                    <p:cond delay="0"/>
                                  </p:stCondLst>
                                  <p:childTnLst>
                                    <p:anim calcmode="lin" valueType="num">
                                      <p:cBhvr>
                                        <p:cTn id="15" dur="1000"/>
                                        <p:tgtEl>
                                          <p:spTgt spid="4121"/>
                                        </p:tgtEl>
                                        <p:attrNameLst>
                                          <p:attrName>ppt_w</p:attrName>
                                        </p:attrNameLst>
                                      </p:cBhvr>
                                      <p:tavLst>
                                        <p:tav tm="0">
                                          <p:val>
                                            <p:strVal val="ppt_w"/>
                                          </p:val>
                                        </p:tav>
                                        <p:tav tm="100000">
                                          <p:val>
                                            <p:strVal val="ppt_w*0.05"/>
                                          </p:val>
                                        </p:tav>
                                      </p:tavLst>
                                    </p:anim>
                                    <p:anim calcmode="lin" valueType="num">
                                      <p:cBhvr>
                                        <p:cTn id="16" dur="1000"/>
                                        <p:tgtEl>
                                          <p:spTgt spid="4121"/>
                                        </p:tgtEl>
                                        <p:attrNameLst>
                                          <p:attrName>ppt_h</p:attrName>
                                        </p:attrNameLst>
                                      </p:cBhvr>
                                      <p:tavLst>
                                        <p:tav tm="0">
                                          <p:val>
                                            <p:strVal val="ppt_h"/>
                                          </p:val>
                                        </p:tav>
                                        <p:tav tm="100000">
                                          <p:val>
                                            <p:strVal val="ppt_h"/>
                                          </p:val>
                                        </p:tav>
                                      </p:tavLst>
                                    </p:anim>
                                    <p:anim calcmode="lin" valueType="num">
                                      <p:cBhvr>
                                        <p:cTn id="17" dur="1000"/>
                                        <p:tgtEl>
                                          <p:spTgt spid="4121"/>
                                        </p:tgtEl>
                                        <p:attrNameLst>
                                          <p:attrName>ppt_x</p:attrName>
                                        </p:attrNameLst>
                                      </p:cBhvr>
                                      <p:tavLst>
                                        <p:tav tm="0">
                                          <p:val>
                                            <p:strVal val="ppt_x"/>
                                          </p:val>
                                        </p:tav>
                                        <p:tav tm="100000">
                                          <p:val>
                                            <p:strVal val="ppt_x-.2"/>
                                          </p:val>
                                        </p:tav>
                                      </p:tavLst>
                                    </p:anim>
                                    <p:anim calcmode="lin" valueType="num">
                                      <p:cBhvr>
                                        <p:cTn id="18" dur="1000"/>
                                        <p:tgtEl>
                                          <p:spTgt spid="4121"/>
                                        </p:tgtEl>
                                        <p:attrNameLst>
                                          <p:attrName>ppt_y</p:attrName>
                                        </p:attrNameLst>
                                      </p:cBhvr>
                                      <p:tavLst>
                                        <p:tav tm="0">
                                          <p:val>
                                            <p:strVal val="ppt_y"/>
                                          </p:val>
                                        </p:tav>
                                        <p:tav tm="100000">
                                          <p:val>
                                            <p:strVal val="ppt_y"/>
                                          </p:val>
                                        </p:tav>
                                      </p:tavLst>
                                    </p:anim>
                                    <p:animEffect transition="out" filter="fade">
                                      <p:cBhvr>
                                        <p:cTn id="19" dur="1000"/>
                                        <p:tgtEl>
                                          <p:spTgt spid="4121"/>
                                        </p:tgtEl>
                                      </p:cBhvr>
                                    </p:animEffect>
                                    <p:set>
                                      <p:cBhvr>
                                        <p:cTn id="20" dur="1" fill="hold">
                                          <p:stCondLst>
                                            <p:cond delay="999"/>
                                          </p:stCondLst>
                                        </p:cTn>
                                        <p:tgtEl>
                                          <p:spTgt spid="4121"/>
                                        </p:tgtEl>
                                        <p:attrNameLst>
                                          <p:attrName>style.visibility</p:attrName>
                                        </p:attrNameLst>
                                      </p:cBhvr>
                                      <p:to>
                                        <p:strVal val="hidden"/>
                                      </p:to>
                                    </p:set>
                                  </p:childTnLst>
                                </p:cTn>
                              </p:par>
                            </p:childTnLst>
                          </p:cTn>
                        </p:par>
                        <p:par>
                          <p:cTn id="21" fill="hold" nodeType="afterGroup">
                            <p:stCondLst>
                              <p:cond delay="4500"/>
                            </p:stCondLst>
                            <p:childTnLst>
                              <p:par>
                                <p:cTn id="22" presetID="22" presetClass="entr" presetSubtype="8" fill="hold" grpId="0" nodeType="afterEffect">
                                  <p:stCondLst>
                                    <p:cond delay="0"/>
                                  </p:stCondLst>
                                  <p:childTnLst>
                                    <p:set>
                                      <p:cBhvr>
                                        <p:cTn id="23" dur="1" fill="hold">
                                          <p:stCondLst>
                                            <p:cond delay="0"/>
                                          </p:stCondLst>
                                        </p:cTn>
                                        <p:tgtEl>
                                          <p:spTgt spid="4137"/>
                                        </p:tgtEl>
                                        <p:attrNameLst>
                                          <p:attrName>style.visibility</p:attrName>
                                        </p:attrNameLst>
                                      </p:cBhvr>
                                      <p:to>
                                        <p:strVal val="visible"/>
                                      </p:to>
                                    </p:set>
                                    <p:animEffect transition="in" filter="wipe(left)">
                                      <p:cBhvr>
                                        <p:cTn id="24" dur="1000"/>
                                        <p:tgtEl>
                                          <p:spTgt spid="4137"/>
                                        </p:tgtEl>
                                      </p:cBhvr>
                                    </p:animEffect>
                                  </p:childTnLst>
                                </p:cTn>
                              </p:par>
                            </p:childTnLst>
                          </p:cTn>
                        </p:par>
                        <p:par>
                          <p:cTn id="25" fill="hold" nodeType="afterGroup">
                            <p:stCondLst>
                              <p:cond delay="5500"/>
                            </p:stCondLst>
                            <p:childTnLst>
                              <p:par>
                                <p:cTn id="26" presetID="23" presetClass="entr" presetSubtype="16" fill="hold" nodeType="afterEffect">
                                  <p:stCondLst>
                                    <p:cond delay="0"/>
                                  </p:stCondLst>
                                  <p:childTnLst>
                                    <p:set>
                                      <p:cBhvr>
                                        <p:cTn id="27" dur="1" fill="hold">
                                          <p:stCondLst>
                                            <p:cond delay="0"/>
                                          </p:stCondLst>
                                        </p:cTn>
                                        <p:tgtEl>
                                          <p:spTgt spid="4126"/>
                                        </p:tgtEl>
                                        <p:attrNameLst>
                                          <p:attrName>style.visibility</p:attrName>
                                        </p:attrNameLst>
                                      </p:cBhvr>
                                      <p:to>
                                        <p:strVal val="visible"/>
                                      </p:to>
                                    </p:set>
                                    <p:anim calcmode="lin" valueType="num">
                                      <p:cBhvr>
                                        <p:cTn id="28" dur="500" fill="hold"/>
                                        <p:tgtEl>
                                          <p:spTgt spid="4126"/>
                                        </p:tgtEl>
                                        <p:attrNameLst>
                                          <p:attrName>ppt_w</p:attrName>
                                        </p:attrNameLst>
                                      </p:cBhvr>
                                      <p:tavLst>
                                        <p:tav tm="0">
                                          <p:val>
                                            <p:fltVal val="0"/>
                                          </p:val>
                                        </p:tav>
                                        <p:tav tm="100000">
                                          <p:val>
                                            <p:strVal val="#ppt_w"/>
                                          </p:val>
                                        </p:tav>
                                      </p:tavLst>
                                    </p:anim>
                                    <p:anim calcmode="lin" valueType="num">
                                      <p:cBhvr>
                                        <p:cTn id="29" dur="500" fill="hold"/>
                                        <p:tgtEl>
                                          <p:spTgt spid="41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 grpId="0" animBg="1"/>
      <p:bldP spid="4124" grpId="0" animBg="1"/>
      <p:bldP spid="412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2706" y="1855202"/>
            <a:ext cx="2707388" cy="2646878"/>
          </a:xfrm>
          <a:prstGeom prst="rect">
            <a:avLst/>
          </a:prstGeom>
          <a:noFill/>
        </p:spPr>
        <p:txBody>
          <a:bodyPr wrap="square" rtlCol="0">
            <a:spAutoFit/>
          </a:bodyPr>
          <a:lstStyle/>
          <a:p>
            <a:r>
              <a:rPr lang="en-US" sz="16600" dirty="0" err="1" smtClean="0"/>
              <a:t>Ss</a:t>
            </a:r>
            <a:endParaRPr lang="en-US" sz="16600" dirty="0"/>
          </a:p>
        </p:txBody>
      </p:sp>
      <p:sp>
        <p:nvSpPr>
          <p:cNvPr id="6185" name="AutoShape 41"/>
          <p:cNvSpPr>
            <a:spLocks noChangeArrowheads="1"/>
          </p:cNvSpPr>
          <p:nvPr/>
        </p:nvSpPr>
        <p:spPr bwMode="auto">
          <a:xfrm>
            <a:off x="2738439" y="5429250"/>
            <a:ext cx="6072187" cy="1214438"/>
          </a:xfrm>
          <a:prstGeom prst="foldedCorner">
            <a:avLst>
              <a:gd name="adj" fmla="val 12500"/>
            </a:avLst>
          </a:prstGeom>
          <a:solidFill>
            <a:schemeClr val="bg1"/>
          </a:solidFill>
          <a:ln w="9525">
            <a:noFill/>
            <a:round/>
            <a:headEnd/>
            <a:tailEnd/>
          </a:ln>
          <a:effectLst>
            <a:outerShdw dist="63500" dir="3187806" algn="ctr" rotWithShape="0">
              <a:srgbClr val="993300">
                <a:alpha val="50000"/>
              </a:srgbClr>
            </a:outerShdw>
          </a:effectLst>
        </p:spPr>
        <p:txBody>
          <a:bodyPr wrap="none" anchor="ctr"/>
          <a:lstStyle/>
          <a:p>
            <a:pPr algn="ctr" fontAlgn="base">
              <a:spcBef>
                <a:spcPct val="0"/>
              </a:spcBef>
              <a:spcAft>
                <a:spcPct val="0"/>
              </a:spcAft>
              <a:defRPr/>
            </a:pPr>
            <a:r>
              <a:rPr lang="es-ES" sz="8000" b="1" dirty="0" err="1" smtClean="0">
                <a:solidFill>
                  <a:srgbClr val="000000"/>
                </a:solidFill>
                <a:latin typeface="Comic Sans MS" pitchFamily="66" charset="0"/>
              </a:rPr>
              <a:t>Letter</a:t>
            </a:r>
            <a:r>
              <a:rPr lang="es-ES" sz="8000" b="1" dirty="0" smtClean="0">
                <a:solidFill>
                  <a:srgbClr val="000000"/>
                </a:solidFill>
                <a:latin typeface="Comic Sans MS" pitchFamily="66" charset="0"/>
              </a:rPr>
              <a:t> </a:t>
            </a:r>
            <a:r>
              <a:rPr lang="es-ES" sz="8000" b="1" dirty="0" err="1" smtClean="0">
                <a:solidFill>
                  <a:srgbClr val="000000"/>
                </a:solidFill>
                <a:latin typeface="Comic Sans MS" pitchFamily="66" charset="0"/>
              </a:rPr>
              <a:t>Ss</a:t>
            </a:r>
            <a:endParaRPr lang="es-ES" sz="8000" b="1" dirty="0">
              <a:solidFill>
                <a:srgbClr val="000000"/>
              </a:solidFill>
              <a:latin typeface="Comic Sans MS" pitchFamily="66" charset="0"/>
            </a:endParaRPr>
          </a:p>
        </p:txBody>
      </p:sp>
      <p:pic>
        <p:nvPicPr>
          <p:cNvPr id="24" name="Picture 27" descr="cortina"/>
          <p:cNvPicPr>
            <a:picLocks noChangeAspect="1" noChangeArrowheads="1"/>
          </p:cNvPicPr>
          <p:nvPr/>
        </p:nvPicPr>
        <p:blipFill>
          <a:blip r:embed="rId3"/>
          <a:srcRect/>
          <a:stretch>
            <a:fillRect/>
          </a:stretch>
        </p:blipFill>
        <p:spPr bwMode="auto">
          <a:xfrm>
            <a:off x="2738439" y="932330"/>
            <a:ext cx="5240149" cy="4348815"/>
          </a:xfrm>
          <a:prstGeom prst="rect">
            <a:avLst/>
          </a:prstGeom>
          <a:noFill/>
          <a:effectLst>
            <a:outerShdw blurRad="50800" dist="38100" dir="2700000" algn="tl" rotWithShape="0">
              <a:prstClr val="black">
                <a:alpha val="40000"/>
              </a:prstClr>
            </a:outerShdw>
          </a:effectLst>
        </p:spPr>
      </p:pic>
      <p:sp>
        <p:nvSpPr>
          <p:cNvPr id="25" name="Text Box 28"/>
          <p:cNvSpPr txBox="1">
            <a:spLocks noChangeArrowheads="1"/>
          </p:cNvSpPr>
          <p:nvPr/>
        </p:nvSpPr>
        <p:spPr bwMode="auto">
          <a:xfrm>
            <a:off x="1992314" y="260351"/>
            <a:ext cx="6624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s-ES" altLang="ru-RU" sz="2800" b="1" dirty="0" err="1" smtClean="0">
                <a:solidFill>
                  <a:srgbClr val="FFFFFF"/>
                </a:solidFill>
              </a:rPr>
              <a:t>What</a:t>
            </a:r>
            <a:r>
              <a:rPr lang="es-ES" altLang="ru-RU" sz="2800" b="1" dirty="0" smtClean="0">
                <a:solidFill>
                  <a:srgbClr val="FFFFFF"/>
                </a:solidFill>
              </a:rPr>
              <a:t> </a:t>
            </a:r>
            <a:r>
              <a:rPr lang="es-ES" altLang="ru-RU" sz="2800" b="1" dirty="0" err="1" smtClean="0">
                <a:solidFill>
                  <a:srgbClr val="FFFFFF"/>
                </a:solidFill>
              </a:rPr>
              <a:t>letter</a:t>
            </a:r>
            <a:r>
              <a:rPr lang="es-ES" altLang="ru-RU" sz="2800" b="1" dirty="0" smtClean="0">
                <a:solidFill>
                  <a:srgbClr val="FFFFFF"/>
                </a:solidFill>
              </a:rPr>
              <a:t> </a:t>
            </a:r>
            <a:r>
              <a:rPr lang="es-ES" altLang="ru-RU" sz="2800" b="1" dirty="0" err="1" smtClean="0">
                <a:solidFill>
                  <a:srgbClr val="FFFFFF"/>
                </a:solidFill>
              </a:rPr>
              <a:t>is</a:t>
            </a:r>
            <a:r>
              <a:rPr lang="es-ES" altLang="ru-RU" sz="2800" b="1" dirty="0" smtClean="0">
                <a:solidFill>
                  <a:srgbClr val="FFFFFF"/>
                </a:solidFill>
              </a:rPr>
              <a:t> </a:t>
            </a:r>
            <a:r>
              <a:rPr lang="es-ES" altLang="ru-RU" sz="2800" b="1" dirty="0" err="1" smtClean="0">
                <a:solidFill>
                  <a:srgbClr val="FFFFFF"/>
                </a:solidFill>
              </a:rPr>
              <a:t>behind</a:t>
            </a:r>
            <a:r>
              <a:rPr lang="es-ES" altLang="ru-RU" sz="2800" b="1" dirty="0" smtClean="0">
                <a:solidFill>
                  <a:srgbClr val="FFFFFF"/>
                </a:solidFill>
              </a:rPr>
              <a:t> </a:t>
            </a:r>
            <a:r>
              <a:rPr lang="es-ES" altLang="ru-RU" sz="2800" b="1" dirty="0" err="1" smtClean="0">
                <a:solidFill>
                  <a:srgbClr val="FFFFFF"/>
                </a:solidFill>
              </a:rPr>
              <a:t>the</a:t>
            </a:r>
            <a:r>
              <a:rPr lang="es-ES" altLang="ru-RU" sz="2800" b="1" dirty="0" smtClean="0">
                <a:solidFill>
                  <a:srgbClr val="FFFFFF"/>
                </a:solidFill>
              </a:rPr>
              <a:t> </a:t>
            </a:r>
            <a:r>
              <a:rPr lang="es-ES" altLang="ru-RU" sz="2800" b="1" dirty="0" err="1" smtClean="0">
                <a:solidFill>
                  <a:srgbClr val="FFFFFF"/>
                </a:solidFill>
              </a:rPr>
              <a:t>curtain</a:t>
            </a:r>
            <a:r>
              <a:rPr lang="es-ES" altLang="ru-RU" sz="2800" b="1" dirty="0" smtClean="0">
                <a:solidFill>
                  <a:srgbClr val="FFFFFF"/>
                </a:solidFill>
              </a:rPr>
              <a:t>?</a:t>
            </a:r>
            <a:endParaRPr lang="es-ES" altLang="ru-RU" sz="2800" b="1" dirty="0">
              <a:solidFill>
                <a:srgbClr val="FFFFFF"/>
              </a:solidFill>
            </a:endParaRPr>
          </a:p>
        </p:txBody>
      </p:sp>
      <p:sp>
        <p:nvSpPr>
          <p:cNvPr id="26" name="Oval 29"/>
          <p:cNvSpPr>
            <a:spLocks noChangeArrowheads="1"/>
          </p:cNvSpPr>
          <p:nvPr/>
        </p:nvSpPr>
        <p:spPr bwMode="auto">
          <a:xfrm>
            <a:off x="9409114" y="333376"/>
            <a:ext cx="936625" cy="936625"/>
          </a:xfrm>
          <a:prstGeom prst="ellipse">
            <a:avLst/>
          </a:prstGeom>
          <a:gradFill rotWithShape="1">
            <a:gsLst>
              <a:gs pos="0">
                <a:srgbClr val="FF3300"/>
              </a:gs>
              <a:gs pos="100000">
                <a:srgbClr val="CC3300"/>
              </a:gs>
            </a:gsLst>
            <a:lin ang="5400000" scaled="1"/>
          </a:gradFill>
          <a:ln w="76200">
            <a:solidFill>
              <a:srgbClr val="C0C0C0"/>
            </a:solidFill>
            <a:round/>
            <a:headEnd/>
            <a:tailEnd/>
          </a:ln>
          <a:effectLst>
            <a:outerShdw dist="53882" dir="2700000" algn="ctr" rotWithShape="0">
              <a:srgbClr val="996633">
                <a:alpha val="50000"/>
              </a:srgbClr>
            </a:outerShdw>
          </a:effectLst>
        </p:spPr>
        <p:txBody>
          <a:bodyPr wrap="none" anchor="ctr"/>
          <a:lstStyle/>
          <a:p>
            <a:pPr fontAlgn="base">
              <a:spcBef>
                <a:spcPct val="0"/>
              </a:spcBef>
              <a:spcAft>
                <a:spcPct val="0"/>
              </a:spcAft>
              <a:defRPr/>
            </a:pPr>
            <a:endParaRPr lang="es-ES">
              <a:solidFill>
                <a:srgbClr val="000000"/>
              </a:solidFill>
              <a:latin typeface="Arial" charset="0"/>
            </a:endParaRPr>
          </a:p>
        </p:txBody>
      </p:sp>
      <p:sp>
        <p:nvSpPr>
          <p:cNvPr id="27" name="Oval 30"/>
          <p:cNvSpPr>
            <a:spLocks noChangeArrowheads="1"/>
          </p:cNvSpPr>
          <p:nvPr/>
        </p:nvSpPr>
        <p:spPr bwMode="auto">
          <a:xfrm>
            <a:off x="9409114" y="333376"/>
            <a:ext cx="936625" cy="936625"/>
          </a:xfrm>
          <a:prstGeom prst="ellipse">
            <a:avLst/>
          </a:prstGeom>
          <a:gradFill rotWithShape="1">
            <a:gsLst>
              <a:gs pos="0">
                <a:srgbClr val="00FF00"/>
              </a:gs>
              <a:gs pos="100000">
                <a:srgbClr val="009900"/>
              </a:gs>
            </a:gsLst>
            <a:lin ang="5400000" scaled="1"/>
          </a:gradFill>
          <a:ln w="76200">
            <a:solidFill>
              <a:srgbClr val="C0C0C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ru-RU" altLang="ru-RU">
              <a:solidFill>
                <a:srgbClr val="000000"/>
              </a:solidFill>
            </a:endParaRPr>
          </a:p>
        </p:txBody>
      </p:sp>
      <p:sp>
        <p:nvSpPr>
          <p:cNvPr id="28" name="Text Box 31"/>
          <p:cNvSpPr txBox="1">
            <a:spLocks noChangeArrowheads="1"/>
          </p:cNvSpPr>
          <p:nvPr/>
        </p:nvSpPr>
        <p:spPr bwMode="auto">
          <a:xfrm>
            <a:off x="9480551" y="549275"/>
            <a:ext cx="792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s-ES" altLang="ru-RU" sz="1400" b="1">
                <a:solidFill>
                  <a:srgbClr val="FFFFFF"/>
                </a:solidFill>
              </a:rPr>
              <a:t>TIME’S UP</a:t>
            </a:r>
          </a:p>
        </p:txBody>
      </p:sp>
      <p:pic>
        <p:nvPicPr>
          <p:cNvPr id="29" name="Picture 21" descr="Adelante">
            <a:hlinkClick r:id="" action="ppaction://hlinkshowjump?jump=nextslid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5014" y="5734051"/>
            <a:ext cx="7889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450925"/>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2000"/>
                                        <p:tgtEl>
                                          <p:spTgt spid="25"/>
                                        </p:tgtEl>
                                      </p:cBhvr>
                                    </p:animEffect>
                                  </p:childTnLst>
                                </p:cTn>
                              </p:par>
                            </p:childTnLst>
                          </p:cTn>
                        </p:par>
                        <p:par>
                          <p:cTn id="8" fill="hold" nodeType="afterGroup">
                            <p:stCondLst>
                              <p:cond delay="2000"/>
                            </p:stCondLst>
                            <p:childTnLst>
                              <p:par>
                                <p:cTn id="9" presetID="21" presetClass="exit" presetSubtype="1" fill="hold" grpId="0" nodeType="afterEffect">
                                  <p:stCondLst>
                                    <p:cond delay="0"/>
                                  </p:stCondLst>
                                  <p:childTnLst>
                                    <p:animEffect transition="out" filter="wheel(1)">
                                      <p:cBhvr>
                                        <p:cTn id="10" dur="3000"/>
                                        <p:tgtEl>
                                          <p:spTgt spid="27"/>
                                        </p:tgtEl>
                                      </p:cBhvr>
                                    </p:animEffect>
                                    <p:set>
                                      <p:cBhvr>
                                        <p:cTn id="11" dur="1" fill="hold">
                                          <p:stCondLst>
                                            <p:cond delay="2999"/>
                                          </p:stCondLst>
                                        </p:cTn>
                                        <p:tgtEl>
                                          <p:spTgt spid="27"/>
                                        </p:tgtEl>
                                        <p:attrNameLst>
                                          <p:attrName>style.visibility</p:attrName>
                                        </p:attrNameLst>
                                      </p:cBhvr>
                                      <p:to>
                                        <p:strVal val="hidden"/>
                                      </p:to>
                                    </p:set>
                                  </p:childTnLst>
                                </p:cTn>
                              </p:par>
                            </p:childTnLst>
                          </p:cTn>
                        </p:par>
                        <p:par>
                          <p:cTn id="12" fill="hold" nodeType="afterGroup">
                            <p:stCondLst>
                              <p:cond delay="5000"/>
                            </p:stCondLst>
                            <p:childTnLst>
                              <p:par>
                                <p:cTn id="13" presetID="23" presetClass="entr" presetSubtype="16"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500" fill="hold"/>
                                        <p:tgtEl>
                                          <p:spTgt spid="28"/>
                                        </p:tgtEl>
                                        <p:attrNameLst>
                                          <p:attrName>ppt_w</p:attrName>
                                        </p:attrNameLst>
                                      </p:cBhvr>
                                      <p:tavLst>
                                        <p:tav tm="0">
                                          <p:val>
                                            <p:fltVal val="0"/>
                                          </p:val>
                                        </p:tav>
                                        <p:tav tm="100000">
                                          <p:val>
                                            <p:strVal val="#ppt_w"/>
                                          </p:val>
                                        </p:tav>
                                      </p:tavLst>
                                    </p:anim>
                                    <p:anim calcmode="lin" valueType="num">
                                      <p:cBhvr>
                                        <p:cTn id="16" dur="500" fill="hold"/>
                                        <p:tgtEl>
                                          <p:spTgt spid="2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Sirena.wav"/>
                                        </p:tgtEl>
                                      </p:cMediaNode>
                                    </p:audio>
                                  </p:subTnLst>
                                </p:cTn>
                              </p:par>
                            </p:childTnLst>
                          </p:cTn>
                        </p:par>
                        <p:par>
                          <p:cTn id="17" fill="hold" nodeType="afterGroup">
                            <p:stCondLst>
                              <p:cond delay="5500"/>
                            </p:stCondLst>
                            <p:childTnLst>
                              <p:par>
                                <p:cTn id="18" presetID="22" presetClass="entr" presetSubtype="8" fill="hold" grpId="0" nodeType="afterEffect">
                                  <p:stCondLst>
                                    <p:cond delay="500"/>
                                  </p:stCondLst>
                                  <p:childTnLst>
                                    <p:set>
                                      <p:cBhvr>
                                        <p:cTn id="19" dur="1" fill="hold">
                                          <p:stCondLst>
                                            <p:cond delay="0"/>
                                          </p:stCondLst>
                                        </p:cTn>
                                        <p:tgtEl>
                                          <p:spTgt spid="6185"/>
                                        </p:tgtEl>
                                        <p:attrNameLst>
                                          <p:attrName>style.visibility</p:attrName>
                                        </p:attrNameLst>
                                      </p:cBhvr>
                                      <p:to>
                                        <p:strVal val="visible"/>
                                      </p:to>
                                    </p:set>
                                    <p:animEffect transition="in" filter="wipe(left)">
                                      <p:cBhvr>
                                        <p:cTn id="20" dur="1000"/>
                                        <p:tgtEl>
                                          <p:spTgt spid="6185"/>
                                        </p:tgtEl>
                                      </p:cBhvr>
                                    </p:animEffect>
                                  </p:childTnLst>
                                </p:cTn>
                              </p:par>
                              <p:par>
                                <p:cTn id="21" presetID="54" presetClass="exit" presetSubtype="0" decel="100000" fill="hold" nodeType="withEffect">
                                  <p:stCondLst>
                                    <p:cond delay="0"/>
                                  </p:stCondLst>
                                  <p:childTnLst>
                                    <p:anim calcmode="lin" valueType="num">
                                      <p:cBhvr>
                                        <p:cTn id="22" dur="1000"/>
                                        <p:tgtEl>
                                          <p:spTgt spid="24"/>
                                        </p:tgtEl>
                                        <p:attrNameLst>
                                          <p:attrName>ppt_w</p:attrName>
                                        </p:attrNameLst>
                                      </p:cBhvr>
                                      <p:tavLst>
                                        <p:tav tm="0">
                                          <p:val>
                                            <p:strVal val="ppt_w"/>
                                          </p:val>
                                        </p:tav>
                                        <p:tav tm="100000">
                                          <p:val>
                                            <p:strVal val="ppt_w*0.05"/>
                                          </p:val>
                                        </p:tav>
                                      </p:tavLst>
                                    </p:anim>
                                    <p:anim calcmode="lin" valueType="num">
                                      <p:cBhvr>
                                        <p:cTn id="23" dur="1000"/>
                                        <p:tgtEl>
                                          <p:spTgt spid="24"/>
                                        </p:tgtEl>
                                        <p:attrNameLst>
                                          <p:attrName>ppt_h</p:attrName>
                                        </p:attrNameLst>
                                      </p:cBhvr>
                                      <p:tavLst>
                                        <p:tav tm="0">
                                          <p:val>
                                            <p:strVal val="ppt_h"/>
                                          </p:val>
                                        </p:tav>
                                        <p:tav tm="100000">
                                          <p:val>
                                            <p:strVal val="ppt_h"/>
                                          </p:val>
                                        </p:tav>
                                      </p:tavLst>
                                    </p:anim>
                                    <p:anim calcmode="lin" valueType="num">
                                      <p:cBhvr>
                                        <p:cTn id="24" dur="1000"/>
                                        <p:tgtEl>
                                          <p:spTgt spid="24"/>
                                        </p:tgtEl>
                                        <p:attrNameLst>
                                          <p:attrName>ppt_x</p:attrName>
                                        </p:attrNameLst>
                                      </p:cBhvr>
                                      <p:tavLst>
                                        <p:tav tm="0">
                                          <p:val>
                                            <p:strVal val="ppt_x"/>
                                          </p:val>
                                        </p:tav>
                                        <p:tav tm="100000">
                                          <p:val>
                                            <p:strVal val="ppt_x-.2"/>
                                          </p:val>
                                        </p:tav>
                                      </p:tavLst>
                                    </p:anim>
                                    <p:anim calcmode="lin" valueType="num">
                                      <p:cBhvr>
                                        <p:cTn id="25" dur="1000"/>
                                        <p:tgtEl>
                                          <p:spTgt spid="24"/>
                                        </p:tgtEl>
                                        <p:attrNameLst>
                                          <p:attrName>ppt_y</p:attrName>
                                        </p:attrNameLst>
                                      </p:cBhvr>
                                      <p:tavLst>
                                        <p:tav tm="0">
                                          <p:val>
                                            <p:strVal val="ppt_y"/>
                                          </p:val>
                                        </p:tav>
                                        <p:tav tm="100000">
                                          <p:val>
                                            <p:strVal val="ppt_y"/>
                                          </p:val>
                                        </p:tav>
                                      </p:tavLst>
                                    </p:anim>
                                    <p:animEffect transition="out" filter="fade">
                                      <p:cBhvr>
                                        <p:cTn id="26" dur="1000"/>
                                        <p:tgtEl>
                                          <p:spTgt spid="24"/>
                                        </p:tgtEl>
                                      </p:cBhvr>
                                    </p:animEffect>
                                    <p:set>
                                      <p:cBhvr>
                                        <p:cTn id="27" dur="1" fill="hold">
                                          <p:stCondLst>
                                            <p:cond delay="999"/>
                                          </p:stCondLst>
                                        </p:cTn>
                                        <p:tgtEl>
                                          <p:spTgt spid="24"/>
                                        </p:tgtEl>
                                        <p:attrNameLst>
                                          <p:attrName>style.visibility</p:attrName>
                                        </p:attrNameLst>
                                      </p:cBhvr>
                                      <p:to>
                                        <p:strVal val="hidden"/>
                                      </p:to>
                                    </p:set>
                                  </p:childTnLst>
                                </p:cTn>
                              </p:par>
                            </p:childTnLst>
                          </p:cTn>
                        </p:par>
                        <p:par>
                          <p:cTn id="28" fill="hold" nodeType="afterGroup">
                            <p:stCondLst>
                              <p:cond delay="7000"/>
                            </p:stCondLst>
                            <p:childTnLst>
                              <p:par>
                                <p:cTn id="29" presetID="2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 grpId="0" animBg="1"/>
      <p:bldP spid="25" grpId="0"/>
      <p:bldP spid="27" grpId="0" animBg="1"/>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ập tin:Robot-clip-art-book-covers-feJCV3-clipart.png – Wikipedia tiếng Việ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440280"/>
            <a:ext cx="2878173" cy="3420230"/>
          </a:xfrm>
          <a:prstGeom prst="rect">
            <a:avLst/>
          </a:prstGeom>
          <a:noFill/>
          <a:extLst>
            <a:ext uri="{909E8E84-426E-40DD-AFC4-6F175D3DCCD1}">
              <a14:hiddenFill xmlns:a14="http://schemas.microsoft.com/office/drawing/2010/main">
                <a:solidFill>
                  <a:srgbClr val="FFFFFF"/>
                </a:solidFill>
              </a14:hiddenFill>
            </a:ext>
          </a:extLst>
        </p:spPr>
      </p:pic>
      <p:sp>
        <p:nvSpPr>
          <p:cNvPr id="6185" name="AutoShape 41"/>
          <p:cNvSpPr>
            <a:spLocks noChangeArrowheads="1"/>
          </p:cNvSpPr>
          <p:nvPr/>
        </p:nvSpPr>
        <p:spPr bwMode="auto">
          <a:xfrm>
            <a:off x="4151314" y="5516564"/>
            <a:ext cx="3095625" cy="1081087"/>
          </a:xfrm>
          <a:prstGeom prst="foldedCorner">
            <a:avLst>
              <a:gd name="adj" fmla="val 12500"/>
            </a:avLst>
          </a:prstGeom>
          <a:solidFill>
            <a:schemeClr val="bg1"/>
          </a:solidFill>
          <a:ln w="9525">
            <a:noFill/>
            <a:round/>
            <a:headEnd/>
            <a:tailEnd/>
          </a:ln>
          <a:effectLst>
            <a:outerShdw dist="63500" dir="3187806" algn="ctr" rotWithShape="0">
              <a:srgbClr val="993300">
                <a:alpha val="50000"/>
              </a:srgbClr>
            </a:outerShdw>
          </a:effectLst>
        </p:spPr>
        <p:txBody>
          <a:bodyPr wrap="none" anchor="ctr"/>
          <a:lstStyle/>
          <a:p>
            <a:pPr algn="ctr" fontAlgn="base">
              <a:spcBef>
                <a:spcPct val="0"/>
              </a:spcBef>
              <a:spcAft>
                <a:spcPct val="0"/>
              </a:spcAft>
              <a:defRPr/>
            </a:pPr>
            <a:r>
              <a:rPr lang="es-ES" sz="8000" b="1" dirty="0" smtClean="0">
                <a:solidFill>
                  <a:srgbClr val="000000"/>
                </a:solidFill>
                <a:latin typeface="Comic Sans MS" pitchFamily="66" charset="0"/>
              </a:rPr>
              <a:t>robot</a:t>
            </a:r>
            <a:endParaRPr lang="es-ES" sz="8000" b="1" dirty="0">
              <a:solidFill>
                <a:srgbClr val="000000"/>
              </a:solidFill>
              <a:latin typeface="Comic Sans MS" pitchFamily="66" charset="0"/>
            </a:endParaRPr>
          </a:p>
        </p:txBody>
      </p:sp>
      <p:pic>
        <p:nvPicPr>
          <p:cNvPr id="24" name="Picture 27" descr="cortina"/>
          <p:cNvPicPr>
            <a:picLocks noChangeAspect="1" noChangeArrowheads="1"/>
          </p:cNvPicPr>
          <p:nvPr/>
        </p:nvPicPr>
        <p:blipFill>
          <a:blip r:embed="rId4"/>
          <a:srcRect/>
          <a:stretch>
            <a:fillRect/>
          </a:stretch>
        </p:blipFill>
        <p:spPr bwMode="auto">
          <a:xfrm>
            <a:off x="3927476" y="846138"/>
            <a:ext cx="5553075" cy="4608513"/>
          </a:xfrm>
          <a:prstGeom prst="rect">
            <a:avLst/>
          </a:prstGeom>
          <a:noFill/>
          <a:effectLst>
            <a:outerShdw blurRad="50800" dist="38100" dir="2700000" algn="tl" rotWithShape="0">
              <a:prstClr val="black">
                <a:alpha val="40000"/>
              </a:prstClr>
            </a:outerShdw>
          </a:effectLst>
        </p:spPr>
      </p:pic>
      <p:sp>
        <p:nvSpPr>
          <p:cNvPr id="26" name="Oval 29"/>
          <p:cNvSpPr>
            <a:spLocks noChangeArrowheads="1"/>
          </p:cNvSpPr>
          <p:nvPr/>
        </p:nvSpPr>
        <p:spPr bwMode="auto">
          <a:xfrm>
            <a:off x="9409114" y="333376"/>
            <a:ext cx="936625" cy="936625"/>
          </a:xfrm>
          <a:prstGeom prst="ellipse">
            <a:avLst/>
          </a:prstGeom>
          <a:gradFill rotWithShape="1">
            <a:gsLst>
              <a:gs pos="0">
                <a:srgbClr val="FF3300"/>
              </a:gs>
              <a:gs pos="100000">
                <a:srgbClr val="CC3300"/>
              </a:gs>
            </a:gsLst>
            <a:lin ang="5400000" scaled="1"/>
          </a:gradFill>
          <a:ln w="76200">
            <a:solidFill>
              <a:srgbClr val="C0C0C0"/>
            </a:solidFill>
            <a:round/>
            <a:headEnd/>
            <a:tailEnd/>
          </a:ln>
          <a:effectLst>
            <a:outerShdw dist="53882" dir="2700000" algn="ctr" rotWithShape="0">
              <a:srgbClr val="996633">
                <a:alpha val="50000"/>
              </a:srgbClr>
            </a:outerShdw>
          </a:effectLst>
        </p:spPr>
        <p:txBody>
          <a:bodyPr wrap="none" anchor="ctr"/>
          <a:lstStyle/>
          <a:p>
            <a:pPr fontAlgn="base">
              <a:spcBef>
                <a:spcPct val="0"/>
              </a:spcBef>
              <a:spcAft>
                <a:spcPct val="0"/>
              </a:spcAft>
              <a:defRPr/>
            </a:pPr>
            <a:endParaRPr lang="es-ES">
              <a:solidFill>
                <a:srgbClr val="000000"/>
              </a:solidFill>
              <a:latin typeface="Arial" charset="0"/>
            </a:endParaRPr>
          </a:p>
        </p:txBody>
      </p:sp>
      <p:sp>
        <p:nvSpPr>
          <p:cNvPr id="27" name="Oval 30"/>
          <p:cNvSpPr>
            <a:spLocks noChangeArrowheads="1"/>
          </p:cNvSpPr>
          <p:nvPr/>
        </p:nvSpPr>
        <p:spPr bwMode="auto">
          <a:xfrm>
            <a:off x="9409114" y="333376"/>
            <a:ext cx="936625" cy="936625"/>
          </a:xfrm>
          <a:prstGeom prst="ellipse">
            <a:avLst/>
          </a:prstGeom>
          <a:gradFill rotWithShape="1">
            <a:gsLst>
              <a:gs pos="0">
                <a:srgbClr val="00FF00"/>
              </a:gs>
              <a:gs pos="100000">
                <a:srgbClr val="009900"/>
              </a:gs>
            </a:gsLst>
            <a:lin ang="5400000" scaled="1"/>
          </a:gradFill>
          <a:ln w="76200">
            <a:solidFill>
              <a:srgbClr val="C0C0C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ru-RU" altLang="ru-RU">
              <a:solidFill>
                <a:srgbClr val="000000"/>
              </a:solidFill>
            </a:endParaRPr>
          </a:p>
        </p:txBody>
      </p:sp>
      <p:sp>
        <p:nvSpPr>
          <p:cNvPr id="28" name="Text Box 31"/>
          <p:cNvSpPr txBox="1">
            <a:spLocks noChangeArrowheads="1"/>
          </p:cNvSpPr>
          <p:nvPr/>
        </p:nvSpPr>
        <p:spPr bwMode="auto">
          <a:xfrm>
            <a:off x="9480551" y="549275"/>
            <a:ext cx="792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s-ES" altLang="ru-RU" sz="1400" b="1">
                <a:solidFill>
                  <a:srgbClr val="FFFFFF"/>
                </a:solidFill>
              </a:rPr>
              <a:t>TIME’S UP</a:t>
            </a:r>
          </a:p>
        </p:txBody>
      </p:sp>
      <p:pic>
        <p:nvPicPr>
          <p:cNvPr id="29" name="Picture 21" descr="Adelante">
            <a:hlinkClick r:id="" action="ppaction://hlinkshowjump?jump=nextslid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5014" y="5734051"/>
            <a:ext cx="7889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33770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1" presetClass="exit" presetSubtype="1" fill="hold" grpId="0" nodeType="afterEffect">
                                  <p:stCondLst>
                                    <p:cond delay="0"/>
                                  </p:stCondLst>
                                  <p:childTnLst>
                                    <p:animEffect transition="out" filter="wheel(1)">
                                      <p:cBhvr>
                                        <p:cTn id="6" dur="3000"/>
                                        <p:tgtEl>
                                          <p:spTgt spid="27"/>
                                        </p:tgtEl>
                                      </p:cBhvr>
                                    </p:animEffect>
                                    <p:set>
                                      <p:cBhvr>
                                        <p:cTn id="7" dur="1" fill="hold">
                                          <p:stCondLst>
                                            <p:cond delay="2999"/>
                                          </p:stCondLst>
                                        </p:cTn>
                                        <p:tgtEl>
                                          <p:spTgt spid="27"/>
                                        </p:tgtEl>
                                        <p:attrNameLst>
                                          <p:attrName>style.visibility</p:attrName>
                                        </p:attrNameLst>
                                      </p:cBhvr>
                                      <p:to>
                                        <p:strVal val="hidden"/>
                                      </p:to>
                                    </p:set>
                                  </p:childTnLst>
                                </p:cTn>
                              </p:par>
                            </p:childTnLst>
                          </p:cTn>
                        </p:par>
                        <p:par>
                          <p:cTn id="8" fill="hold" nodeType="afterGroup">
                            <p:stCondLst>
                              <p:cond delay="3000"/>
                            </p:stCondLst>
                            <p:childTnLst>
                              <p:par>
                                <p:cTn id="9" presetID="23" presetClass="entr" presetSubtype="16"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Sirena.wav"/>
                                        </p:tgtEl>
                                      </p:cMediaNode>
                                    </p:audio>
                                  </p:subTnLst>
                                </p:cTn>
                              </p:par>
                            </p:childTnLst>
                          </p:cTn>
                        </p:par>
                        <p:par>
                          <p:cTn id="13" fill="hold" nodeType="afterGroup">
                            <p:stCondLst>
                              <p:cond delay="3500"/>
                            </p:stCondLst>
                            <p:childTnLst>
                              <p:par>
                                <p:cTn id="14" presetID="22" presetClass="entr" presetSubtype="8" fill="hold" grpId="0" nodeType="afterEffect">
                                  <p:stCondLst>
                                    <p:cond delay="500"/>
                                  </p:stCondLst>
                                  <p:childTnLst>
                                    <p:set>
                                      <p:cBhvr>
                                        <p:cTn id="15" dur="1" fill="hold">
                                          <p:stCondLst>
                                            <p:cond delay="0"/>
                                          </p:stCondLst>
                                        </p:cTn>
                                        <p:tgtEl>
                                          <p:spTgt spid="6185"/>
                                        </p:tgtEl>
                                        <p:attrNameLst>
                                          <p:attrName>style.visibility</p:attrName>
                                        </p:attrNameLst>
                                      </p:cBhvr>
                                      <p:to>
                                        <p:strVal val="visible"/>
                                      </p:to>
                                    </p:set>
                                    <p:animEffect transition="in" filter="wipe(left)">
                                      <p:cBhvr>
                                        <p:cTn id="16" dur="1000"/>
                                        <p:tgtEl>
                                          <p:spTgt spid="6185"/>
                                        </p:tgtEl>
                                      </p:cBhvr>
                                    </p:animEffect>
                                  </p:childTnLst>
                                </p:cTn>
                              </p:par>
                              <p:par>
                                <p:cTn id="17" presetID="54" presetClass="exit" presetSubtype="0" decel="100000" fill="hold" nodeType="withEffect">
                                  <p:stCondLst>
                                    <p:cond delay="0"/>
                                  </p:stCondLst>
                                  <p:childTnLst>
                                    <p:anim calcmode="lin" valueType="num">
                                      <p:cBhvr>
                                        <p:cTn id="18" dur="1000"/>
                                        <p:tgtEl>
                                          <p:spTgt spid="24"/>
                                        </p:tgtEl>
                                        <p:attrNameLst>
                                          <p:attrName>ppt_w</p:attrName>
                                        </p:attrNameLst>
                                      </p:cBhvr>
                                      <p:tavLst>
                                        <p:tav tm="0">
                                          <p:val>
                                            <p:strVal val="ppt_w"/>
                                          </p:val>
                                        </p:tav>
                                        <p:tav tm="100000">
                                          <p:val>
                                            <p:strVal val="ppt_w*0.05"/>
                                          </p:val>
                                        </p:tav>
                                      </p:tavLst>
                                    </p:anim>
                                    <p:anim calcmode="lin" valueType="num">
                                      <p:cBhvr>
                                        <p:cTn id="19" dur="1000"/>
                                        <p:tgtEl>
                                          <p:spTgt spid="24"/>
                                        </p:tgtEl>
                                        <p:attrNameLst>
                                          <p:attrName>ppt_h</p:attrName>
                                        </p:attrNameLst>
                                      </p:cBhvr>
                                      <p:tavLst>
                                        <p:tav tm="0">
                                          <p:val>
                                            <p:strVal val="ppt_h"/>
                                          </p:val>
                                        </p:tav>
                                        <p:tav tm="100000">
                                          <p:val>
                                            <p:strVal val="ppt_h"/>
                                          </p:val>
                                        </p:tav>
                                      </p:tavLst>
                                    </p:anim>
                                    <p:anim calcmode="lin" valueType="num">
                                      <p:cBhvr>
                                        <p:cTn id="20" dur="1000"/>
                                        <p:tgtEl>
                                          <p:spTgt spid="24"/>
                                        </p:tgtEl>
                                        <p:attrNameLst>
                                          <p:attrName>ppt_x</p:attrName>
                                        </p:attrNameLst>
                                      </p:cBhvr>
                                      <p:tavLst>
                                        <p:tav tm="0">
                                          <p:val>
                                            <p:strVal val="ppt_x"/>
                                          </p:val>
                                        </p:tav>
                                        <p:tav tm="100000">
                                          <p:val>
                                            <p:strVal val="ppt_x-.2"/>
                                          </p:val>
                                        </p:tav>
                                      </p:tavLst>
                                    </p:anim>
                                    <p:anim calcmode="lin" valueType="num">
                                      <p:cBhvr>
                                        <p:cTn id="21" dur="1000"/>
                                        <p:tgtEl>
                                          <p:spTgt spid="24"/>
                                        </p:tgtEl>
                                        <p:attrNameLst>
                                          <p:attrName>ppt_y</p:attrName>
                                        </p:attrNameLst>
                                      </p:cBhvr>
                                      <p:tavLst>
                                        <p:tav tm="0">
                                          <p:val>
                                            <p:strVal val="ppt_y"/>
                                          </p:val>
                                        </p:tav>
                                        <p:tav tm="100000">
                                          <p:val>
                                            <p:strVal val="ppt_y"/>
                                          </p:val>
                                        </p:tav>
                                      </p:tavLst>
                                    </p:anim>
                                    <p:animEffect transition="out" filter="fade">
                                      <p:cBhvr>
                                        <p:cTn id="22" dur="1000"/>
                                        <p:tgtEl>
                                          <p:spTgt spid="24"/>
                                        </p:tgtEl>
                                      </p:cBhvr>
                                    </p:animEffect>
                                    <p:set>
                                      <p:cBhvr>
                                        <p:cTn id="23" dur="1" fill="hold">
                                          <p:stCondLst>
                                            <p:cond delay="999"/>
                                          </p:stCondLst>
                                        </p:cTn>
                                        <p:tgtEl>
                                          <p:spTgt spid="24"/>
                                        </p:tgtEl>
                                        <p:attrNameLst>
                                          <p:attrName>style.visibility</p:attrName>
                                        </p:attrNameLst>
                                      </p:cBhvr>
                                      <p:to>
                                        <p:strVal val="hidden"/>
                                      </p:to>
                                    </p:set>
                                  </p:childTnLst>
                                </p:cTn>
                              </p:par>
                            </p:childTnLst>
                          </p:cTn>
                        </p:par>
                        <p:par>
                          <p:cTn id="24" fill="hold" nodeType="afterGroup">
                            <p:stCondLst>
                              <p:cond delay="5000"/>
                            </p:stCondLst>
                            <p:childTnLst>
                              <p:par>
                                <p:cTn id="25" presetID="23" presetClass="entr" presetSubtype="16"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 grpId="0" animBg="1"/>
      <p:bldP spid="27" grpId="0" animBg="1"/>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8"/>
            <a:ext cx="9620250" cy="298356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3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Which animal says “Moo-moo”</a:t>
            </a:r>
          </a:p>
          <a:p>
            <a:pPr marL="0" marR="0" lvl="0" indent="0" algn="ctr" defTabSz="914400" rtl="0" eaLnBrk="1" fontAlgn="auto" latinLnBrk="0" hangingPunct="1">
              <a:lnSpc>
                <a:spcPct val="300000"/>
              </a:lnSpc>
              <a:spcBef>
                <a:spcPts val="0"/>
              </a:spcBef>
              <a:spcAft>
                <a:spcPts val="0"/>
              </a:spcAft>
              <a:buClrTx/>
              <a:buSzTx/>
              <a:buFontTx/>
              <a:buNone/>
              <a:tabLst/>
              <a:defRPr/>
            </a:pPr>
            <a:r>
              <a:rPr lang="en-US" sz="3200" dirty="0" smtClean="0">
                <a:solidFill>
                  <a:prstClr val="white"/>
                </a:solidFill>
                <a:latin typeface="Tahoma" panose="020B0604030504040204" pitchFamily="34" charset="0"/>
                <a:ea typeface="Tahoma" panose="020B0604030504040204" pitchFamily="34" charset="0"/>
                <a:cs typeface="Tahoma" panose="020B0604030504040204" pitchFamily="34" charset="0"/>
              </a:rPr>
              <a:t>A.             B.             C. </a:t>
            </a:r>
            <a:endPar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0" y="4847323"/>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 </a:t>
            </a:r>
            <a:endPar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RABBIT TEAM</a:t>
            </a:r>
          </a:p>
        </p:txBody>
      </p:sp>
      <p:pic>
        <p:nvPicPr>
          <p:cNvPr id="6" name="Picture 5"/>
          <p:cNvPicPr>
            <a:picLocks noChangeAspect="1"/>
          </p:cNvPicPr>
          <p:nvPr/>
        </p:nvPicPr>
        <p:blipFill>
          <a:blip r:embed="rId7">
            <a:clrChange>
              <a:clrFrom>
                <a:srgbClr val="F7F7F7"/>
              </a:clrFrom>
              <a:clrTo>
                <a:srgbClr val="F7F7F7">
                  <a:alpha val="0"/>
                </a:srgbClr>
              </a:clrTo>
            </a:clrChange>
            <a:extLst>
              <a:ext uri="{BEBA8EAE-BF5A-486C-A8C5-ECC9F3942E4B}">
                <a14:imgProps xmlns:a14="http://schemas.microsoft.com/office/drawing/2010/main">
                  <a14:imgLayer r:embed="rId8">
                    <a14:imgEffect>
                      <a14:backgroundRemoval t="455" b="99091" l="0" r="96070"/>
                    </a14:imgEffect>
                  </a14:imgLayer>
                </a14:imgProps>
              </a:ext>
            </a:extLst>
          </a:blip>
          <a:stretch>
            <a:fillRect/>
          </a:stretch>
        </p:blipFill>
        <p:spPr>
          <a:xfrm>
            <a:off x="3961178" y="2753677"/>
            <a:ext cx="1493846" cy="1435136"/>
          </a:xfrm>
          <a:prstGeom prst="rect">
            <a:avLst/>
          </a:prstGeom>
        </p:spPr>
      </p:pic>
      <p:pic>
        <p:nvPicPr>
          <p:cNvPr id="8" name="Picture 7"/>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0" b="100000" l="0" r="99123"/>
                    </a14:imgEffect>
                  </a14:imgLayer>
                </a14:imgProps>
              </a:ext>
            </a:extLst>
          </a:blip>
          <a:stretch>
            <a:fillRect/>
          </a:stretch>
        </p:blipFill>
        <p:spPr>
          <a:xfrm>
            <a:off x="6088668" y="3017315"/>
            <a:ext cx="1208604" cy="1171498"/>
          </a:xfrm>
          <a:prstGeom prst="rect">
            <a:avLst/>
          </a:prstGeom>
        </p:spPr>
      </p:pic>
      <p:pic>
        <p:nvPicPr>
          <p:cNvPr id="9" name="Picture 8"/>
          <p:cNvPicPr>
            <a:picLocks noChangeAspect="1"/>
          </p:cNvPicPr>
          <p:nvPr/>
        </p:nvPicPr>
        <p:blipFill>
          <a:blip r:embed="rId11">
            <a:clrChange>
              <a:clrFrom>
                <a:srgbClr val="FFFFFF"/>
              </a:clrFrom>
              <a:clrTo>
                <a:srgbClr val="FFFFFF">
                  <a:alpha val="0"/>
                </a:srgbClr>
              </a:clrTo>
            </a:clrChange>
          </a:blip>
          <a:stretch>
            <a:fillRect/>
          </a:stretch>
        </p:blipFill>
        <p:spPr>
          <a:xfrm>
            <a:off x="8309724" y="3017315"/>
            <a:ext cx="1512185" cy="1142931"/>
          </a:xfrm>
          <a:prstGeom prst="rect">
            <a:avLst/>
          </a:prstGeom>
        </p:spPr>
      </p:pic>
      <p:pic>
        <p:nvPicPr>
          <p:cNvPr id="11" name="Picture 10"/>
          <p:cNvPicPr>
            <a:picLocks noChangeAspect="1"/>
          </p:cNvPicPr>
          <p:nvPr/>
        </p:nvPicPr>
        <p:blipFill>
          <a:blip r:embed="rId11">
            <a:clrChange>
              <a:clrFrom>
                <a:srgbClr val="FFFFFF"/>
              </a:clrFrom>
              <a:clrTo>
                <a:srgbClr val="FFFFFF">
                  <a:alpha val="0"/>
                </a:srgbClr>
              </a:clrTo>
            </a:clrChange>
          </a:blip>
          <a:stretch>
            <a:fillRect/>
          </a:stretch>
        </p:blipFill>
        <p:spPr>
          <a:xfrm>
            <a:off x="6541179" y="4898511"/>
            <a:ext cx="1512185" cy="1142931"/>
          </a:xfrm>
          <a:prstGeom prst="rect">
            <a:avLst/>
          </a:prstGeom>
        </p:spPr>
      </p:pic>
    </p:spTree>
    <p:extLst>
      <p:ext uri="{BB962C8B-B14F-4D97-AF65-F5344CB8AC3E}">
        <p14:creationId xmlns:p14="http://schemas.microsoft.com/office/powerpoint/2010/main" val="232619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3" name="cashreg.wav"/>
                                        </p:tgtEl>
                                      </p:cMediaNode>
                                    </p:audio>
                                  </p:sub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3" name="cashreg.wav"/>
                                        </p:tgtEl>
                                      </p:cMediaNode>
                                    </p:audio>
                                  </p:subTnLst>
                                </p:cTn>
                              </p:par>
                              <p:par>
                                <p:cTn id="27" presetID="53" presetClass="entr" presetSubtype="16"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392706" y="1855202"/>
            <a:ext cx="2707388" cy="2646878"/>
          </a:xfrm>
          <a:prstGeom prst="rect">
            <a:avLst/>
          </a:prstGeom>
          <a:noFill/>
        </p:spPr>
        <p:txBody>
          <a:bodyPr wrap="square" rtlCol="0">
            <a:spAutoFit/>
          </a:bodyPr>
          <a:lstStyle/>
          <a:p>
            <a:r>
              <a:rPr lang="en-US" sz="16600" dirty="0" smtClean="0"/>
              <a:t>Rr</a:t>
            </a:r>
            <a:endParaRPr lang="en-US" sz="16600" dirty="0"/>
          </a:p>
        </p:txBody>
      </p:sp>
      <p:sp>
        <p:nvSpPr>
          <p:cNvPr id="6185" name="AutoShape 41"/>
          <p:cNvSpPr>
            <a:spLocks noChangeArrowheads="1"/>
          </p:cNvSpPr>
          <p:nvPr/>
        </p:nvSpPr>
        <p:spPr bwMode="auto">
          <a:xfrm>
            <a:off x="2566989" y="5229225"/>
            <a:ext cx="6408737" cy="1214438"/>
          </a:xfrm>
          <a:prstGeom prst="foldedCorner">
            <a:avLst>
              <a:gd name="adj" fmla="val 12500"/>
            </a:avLst>
          </a:prstGeom>
          <a:solidFill>
            <a:schemeClr val="bg1"/>
          </a:solidFill>
          <a:ln w="9525">
            <a:noFill/>
            <a:round/>
            <a:headEnd/>
            <a:tailEnd/>
          </a:ln>
          <a:effectLst>
            <a:outerShdw dist="63500" dir="3187806" algn="ctr" rotWithShape="0">
              <a:srgbClr val="993300">
                <a:alpha val="50000"/>
              </a:srgbClr>
            </a:outerShdw>
          </a:effectLst>
        </p:spPr>
        <p:txBody>
          <a:bodyPr wrap="none" anchor="ctr"/>
          <a:lstStyle/>
          <a:p>
            <a:pPr algn="ctr" fontAlgn="base">
              <a:spcBef>
                <a:spcPct val="0"/>
              </a:spcBef>
              <a:spcAft>
                <a:spcPct val="0"/>
              </a:spcAft>
              <a:defRPr/>
            </a:pPr>
            <a:r>
              <a:rPr lang="es-ES" sz="8000" b="1" dirty="0" err="1" smtClean="0">
                <a:solidFill>
                  <a:srgbClr val="000000"/>
                </a:solidFill>
                <a:latin typeface="Comic Sans MS" pitchFamily="66" charset="0"/>
              </a:rPr>
              <a:t>Letter</a:t>
            </a:r>
            <a:r>
              <a:rPr lang="es-ES" sz="8000" b="1" dirty="0" smtClean="0">
                <a:solidFill>
                  <a:srgbClr val="000000"/>
                </a:solidFill>
                <a:latin typeface="Comic Sans MS" pitchFamily="66" charset="0"/>
              </a:rPr>
              <a:t> </a:t>
            </a:r>
            <a:r>
              <a:rPr lang="es-ES" sz="8000" b="1" dirty="0" err="1" smtClean="0">
                <a:solidFill>
                  <a:srgbClr val="000000"/>
                </a:solidFill>
                <a:latin typeface="Comic Sans MS" pitchFamily="66" charset="0"/>
              </a:rPr>
              <a:t>Rr</a:t>
            </a:r>
            <a:endParaRPr lang="es-ES" sz="8000" b="1" dirty="0">
              <a:solidFill>
                <a:srgbClr val="000000"/>
              </a:solidFill>
              <a:latin typeface="Comic Sans MS" pitchFamily="66" charset="0"/>
            </a:endParaRPr>
          </a:p>
        </p:txBody>
      </p:sp>
      <p:pic>
        <p:nvPicPr>
          <p:cNvPr id="24" name="Picture 27" descr="cortina"/>
          <p:cNvPicPr>
            <a:picLocks noChangeAspect="1" noChangeArrowheads="1"/>
          </p:cNvPicPr>
          <p:nvPr/>
        </p:nvPicPr>
        <p:blipFill>
          <a:blip r:embed="rId3"/>
          <a:srcRect/>
          <a:stretch>
            <a:fillRect/>
          </a:stretch>
        </p:blipFill>
        <p:spPr bwMode="auto">
          <a:xfrm>
            <a:off x="3195276" y="926045"/>
            <a:ext cx="5152162" cy="4275794"/>
          </a:xfrm>
          <a:prstGeom prst="rect">
            <a:avLst/>
          </a:prstGeom>
          <a:noFill/>
          <a:effectLst>
            <a:outerShdw blurRad="50800" dist="38100" dir="2700000" algn="tl" rotWithShape="0">
              <a:prstClr val="black">
                <a:alpha val="40000"/>
              </a:prstClr>
            </a:outerShdw>
          </a:effectLst>
        </p:spPr>
      </p:pic>
      <p:sp>
        <p:nvSpPr>
          <p:cNvPr id="25" name="Text Box 28"/>
          <p:cNvSpPr txBox="1">
            <a:spLocks noChangeArrowheads="1"/>
          </p:cNvSpPr>
          <p:nvPr/>
        </p:nvSpPr>
        <p:spPr bwMode="auto">
          <a:xfrm>
            <a:off x="1774826" y="260351"/>
            <a:ext cx="7489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s-ES" altLang="ru-RU" sz="2800" b="1" dirty="0" err="1" smtClean="0">
                <a:solidFill>
                  <a:srgbClr val="FFFFFF"/>
                </a:solidFill>
              </a:rPr>
              <a:t>What</a:t>
            </a:r>
            <a:r>
              <a:rPr lang="es-ES" altLang="ru-RU" sz="2800" b="1" dirty="0" smtClean="0">
                <a:solidFill>
                  <a:srgbClr val="FFFFFF"/>
                </a:solidFill>
              </a:rPr>
              <a:t> </a:t>
            </a:r>
            <a:r>
              <a:rPr lang="es-ES" altLang="ru-RU" sz="2800" b="1" dirty="0" err="1" smtClean="0">
                <a:solidFill>
                  <a:srgbClr val="FFFFFF"/>
                </a:solidFill>
              </a:rPr>
              <a:t>letter</a:t>
            </a:r>
            <a:r>
              <a:rPr lang="es-ES" altLang="ru-RU" sz="2800" b="1" dirty="0" smtClean="0">
                <a:solidFill>
                  <a:srgbClr val="FFFFFF"/>
                </a:solidFill>
              </a:rPr>
              <a:t> </a:t>
            </a:r>
            <a:r>
              <a:rPr lang="es-ES" altLang="ru-RU" sz="2800" b="1" dirty="0" err="1" smtClean="0">
                <a:solidFill>
                  <a:srgbClr val="FFFFFF"/>
                </a:solidFill>
              </a:rPr>
              <a:t>is</a:t>
            </a:r>
            <a:r>
              <a:rPr lang="es-ES" altLang="ru-RU" sz="2800" b="1" dirty="0" smtClean="0">
                <a:solidFill>
                  <a:srgbClr val="FFFFFF"/>
                </a:solidFill>
              </a:rPr>
              <a:t> </a:t>
            </a:r>
            <a:r>
              <a:rPr lang="es-ES" altLang="ru-RU" sz="2800" b="1" dirty="0" err="1" smtClean="0">
                <a:solidFill>
                  <a:srgbClr val="FFFFFF"/>
                </a:solidFill>
              </a:rPr>
              <a:t>behind</a:t>
            </a:r>
            <a:r>
              <a:rPr lang="es-ES" altLang="ru-RU" sz="2800" b="1" dirty="0" smtClean="0">
                <a:solidFill>
                  <a:srgbClr val="FFFFFF"/>
                </a:solidFill>
              </a:rPr>
              <a:t> </a:t>
            </a:r>
            <a:r>
              <a:rPr lang="es-ES" altLang="ru-RU" sz="2800" b="1" dirty="0" err="1" smtClean="0">
                <a:solidFill>
                  <a:srgbClr val="FFFFFF"/>
                </a:solidFill>
              </a:rPr>
              <a:t>the</a:t>
            </a:r>
            <a:r>
              <a:rPr lang="es-ES" altLang="ru-RU" sz="2800" b="1" dirty="0" smtClean="0">
                <a:solidFill>
                  <a:srgbClr val="FFFFFF"/>
                </a:solidFill>
              </a:rPr>
              <a:t> </a:t>
            </a:r>
            <a:r>
              <a:rPr lang="es-ES" altLang="ru-RU" sz="2800" b="1" dirty="0" err="1" smtClean="0">
                <a:solidFill>
                  <a:srgbClr val="FFFFFF"/>
                </a:solidFill>
              </a:rPr>
              <a:t>curtain</a:t>
            </a:r>
            <a:r>
              <a:rPr lang="es-ES" altLang="ru-RU" sz="2800" b="1" dirty="0" smtClean="0">
                <a:solidFill>
                  <a:srgbClr val="FFFFFF"/>
                </a:solidFill>
              </a:rPr>
              <a:t>?</a:t>
            </a:r>
            <a:endParaRPr lang="es-ES" altLang="ru-RU" sz="2800" b="1" dirty="0">
              <a:solidFill>
                <a:srgbClr val="FFFFFF"/>
              </a:solidFill>
            </a:endParaRPr>
          </a:p>
        </p:txBody>
      </p:sp>
      <p:sp>
        <p:nvSpPr>
          <p:cNvPr id="26" name="Oval 29"/>
          <p:cNvSpPr>
            <a:spLocks noChangeArrowheads="1"/>
          </p:cNvSpPr>
          <p:nvPr/>
        </p:nvSpPr>
        <p:spPr bwMode="auto">
          <a:xfrm>
            <a:off x="9409114" y="333376"/>
            <a:ext cx="936625" cy="936625"/>
          </a:xfrm>
          <a:prstGeom prst="ellipse">
            <a:avLst/>
          </a:prstGeom>
          <a:gradFill rotWithShape="1">
            <a:gsLst>
              <a:gs pos="0">
                <a:srgbClr val="FF3300"/>
              </a:gs>
              <a:gs pos="100000">
                <a:srgbClr val="CC3300"/>
              </a:gs>
            </a:gsLst>
            <a:lin ang="5400000" scaled="1"/>
          </a:gradFill>
          <a:ln w="76200">
            <a:solidFill>
              <a:srgbClr val="C0C0C0"/>
            </a:solidFill>
            <a:round/>
            <a:headEnd/>
            <a:tailEnd/>
          </a:ln>
          <a:effectLst>
            <a:outerShdw dist="53882" dir="2700000" algn="ctr" rotWithShape="0">
              <a:srgbClr val="996633">
                <a:alpha val="50000"/>
              </a:srgbClr>
            </a:outerShdw>
          </a:effectLst>
        </p:spPr>
        <p:txBody>
          <a:bodyPr wrap="none" anchor="ctr"/>
          <a:lstStyle/>
          <a:p>
            <a:pPr fontAlgn="base">
              <a:spcBef>
                <a:spcPct val="0"/>
              </a:spcBef>
              <a:spcAft>
                <a:spcPct val="0"/>
              </a:spcAft>
              <a:defRPr/>
            </a:pPr>
            <a:endParaRPr lang="es-ES">
              <a:solidFill>
                <a:srgbClr val="000000"/>
              </a:solidFill>
              <a:latin typeface="Arial" charset="0"/>
            </a:endParaRPr>
          </a:p>
        </p:txBody>
      </p:sp>
      <p:sp>
        <p:nvSpPr>
          <p:cNvPr id="27" name="Oval 30"/>
          <p:cNvSpPr>
            <a:spLocks noChangeArrowheads="1"/>
          </p:cNvSpPr>
          <p:nvPr/>
        </p:nvSpPr>
        <p:spPr bwMode="auto">
          <a:xfrm>
            <a:off x="9409114" y="333376"/>
            <a:ext cx="936625" cy="936625"/>
          </a:xfrm>
          <a:prstGeom prst="ellipse">
            <a:avLst/>
          </a:prstGeom>
          <a:gradFill rotWithShape="1">
            <a:gsLst>
              <a:gs pos="0">
                <a:srgbClr val="00FF00"/>
              </a:gs>
              <a:gs pos="100000">
                <a:srgbClr val="009900"/>
              </a:gs>
            </a:gsLst>
            <a:lin ang="5400000" scaled="1"/>
          </a:gradFill>
          <a:ln w="76200">
            <a:solidFill>
              <a:srgbClr val="C0C0C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ru-RU" altLang="ru-RU">
              <a:solidFill>
                <a:srgbClr val="000000"/>
              </a:solidFill>
            </a:endParaRPr>
          </a:p>
        </p:txBody>
      </p:sp>
      <p:sp>
        <p:nvSpPr>
          <p:cNvPr id="28" name="Text Box 31"/>
          <p:cNvSpPr txBox="1">
            <a:spLocks noChangeArrowheads="1"/>
          </p:cNvSpPr>
          <p:nvPr/>
        </p:nvSpPr>
        <p:spPr bwMode="auto">
          <a:xfrm>
            <a:off x="9480551" y="549275"/>
            <a:ext cx="792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s-ES" altLang="ru-RU" sz="1400" b="1">
                <a:solidFill>
                  <a:srgbClr val="FFFFFF"/>
                </a:solidFill>
              </a:rPr>
              <a:t>TIME’S UP</a:t>
            </a:r>
          </a:p>
        </p:txBody>
      </p:sp>
      <p:pic>
        <p:nvPicPr>
          <p:cNvPr id="29" name="Picture 21" descr="Adelante">
            <a:hlinkClick r:id="" action="ppaction://hlinkshowjump?jump=nextslid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5014" y="5734051"/>
            <a:ext cx="7889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966261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2000"/>
                                        <p:tgtEl>
                                          <p:spTgt spid="25"/>
                                        </p:tgtEl>
                                      </p:cBhvr>
                                    </p:animEffect>
                                  </p:childTnLst>
                                </p:cTn>
                              </p:par>
                            </p:childTnLst>
                          </p:cTn>
                        </p:par>
                        <p:par>
                          <p:cTn id="8" fill="hold" nodeType="afterGroup">
                            <p:stCondLst>
                              <p:cond delay="2000"/>
                            </p:stCondLst>
                            <p:childTnLst>
                              <p:par>
                                <p:cTn id="9" presetID="21" presetClass="exit" presetSubtype="1" fill="hold" grpId="0" nodeType="afterEffect">
                                  <p:stCondLst>
                                    <p:cond delay="0"/>
                                  </p:stCondLst>
                                  <p:childTnLst>
                                    <p:animEffect transition="out" filter="wheel(1)">
                                      <p:cBhvr>
                                        <p:cTn id="10" dur="3000"/>
                                        <p:tgtEl>
                                          <p:spTgt spid="27"/>
                                        </p:tgtEl>
                                      </p:cBhvr>
                                    </p:animEffect>
                                    <p:set>
                                      <p:cBhvr>
                                        <p:cTn id="11" dur="1" fill="hold">
                                          <p:stCondLst>
                                            <p:cond delay="2999"/>
                                          </p:stCondLst>
                                        </p:cTn>
                                        <p:tgtEl>
                                          <p:spTgt spid="27"/>
                                        </p:tgtEl>
                                        <p:attrNameLst>
                                          <p:attrName>style.visibility</p:attrName>
                                        </p:attrNameLst>
                                      </p:cBhvr>
                                      <p:to>
                                        <p:strVal val="hidden"/>
                                      </p:to>
                                    </p:set>
                                  </p:childTnLst>
                                </p:cTn>
                              </p:par>
                            </p:childTnLst>
                          </p:cTn>
                        </p:par>
                        <p:par>
                          <p:cTn id="12" fill="hold" nodeType="afterGroup">
                            <p:stCondLst>
                              <p:cond delay="5000"/>
                            </p:stCondLst>
                            <p:childTnLst>
                              <p:par>
                                <p:cTn id="13" presetID="23" presetClass="entr" presetSubtype="16"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500" fill="hold"/>
                                        <p:tgtEl>
                                          <p:spTgt spid="28"/>
                                        </p:tgtEl>
                                        <p:attrNameLst>
                                          <p:attrName>ppt_w</p:attrName>
                                        </p:attrNameLst>
                                      </p:cBhvr>
                                      <p:tavLst>
                                        <p:tav tm="0">
                                          <p:val>
                                            <p:fltVal val="0"/>
                                          </p:val>
                                        </p:tav>
                                        <p:tav tm="100000">
                                          <p:val>
                                            <p:strVal val="#ppt_w"/>
                                          </p:val>
                                        </p:tav>
                                      </p:tavLst>
                                    </p:anim>
                                    <p:anim calcmode="lin" valueType="num">
                                      <p:cBhvr>
                                        <p:cTn id="16" dur="500" fill="hold"/>
                                        <p:tgtEl>
                                          <p:spTgt spid="2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Sirena.wav"/>
                                        </p:tgtEl>
                                      </p:cMediaNode>
                                    </p:audio>
                                  </p:subTnLst>
                                </p:cTn>
                              </p:par>
                            </p:childTnLst>
                          </p:cTn>
                        </p:par>
                        <p:par>
                          <p:cTn id="17" fill="hold" nodeType="afterGroup">
                            <p:stCondLst>
                              <p:cond delay="5500"/>
                            </p:stCondLst>
                            <p:childTnLst>
                              <p:par>
                                <p:cTn id="18" presetID="22" presetClass="entr" presetSubtype="8" fill="hold" grpId="0" nodeType="afterEffect">
                                  <p:stCondLst>
                                    <p:cond delay="500"/>
                                  </p:stCondLst>
                                  <p:childTnLst>
                                    <p:set>
                                      <p:cBhvr>
                                        <p:cTn id="19" dur="1" fill="hold">
                                          <p:stCondLst>
                                            <p:cond delay="0"/>
                                          </p:stCondLst>
                                        </p:cTn>
                                        <p:tgtEl>
                                          <p:spTgt spid="6185"/>
                                        </p:tgtEl>
                                        <p:attrNameLst>
                                          <p:attrName>style.visibility</p:attrName>
                                        </p:attrNameLst>
                                      </p:cBhvr>
                                      <p:to>
                                        <p:strVal val="visible"/>
                                      </p:to>
                                    </p:set>
                                    <p:animEffect transition="in" filter="wipe(left)">
                                      <p:cBhvr>
                                        <p:cTn id="20" dur="1000"/>
                                        <p:tgtEl>
                                          <p:spTgt spid="6185"/>
                                        </p:tgtEl>
                                      </p:cBhvr>
                                    </p:animEffect>
                                  </p:childTnLst>
                                </p:cTn>
                              </p:par>
                              <p:par>
                                <p:cTn id="21" presetID="54" presetClass="exit" presetSubtype="0" decel="100000" fill="hold" nodeType="withEffect">
                                  <p:stCondLst>
                                    <p:cond delay="0"/>
                                  </p:stCondLst>
                                  <p:childTnLst>
                                    <p:anim calcmode="lin" valueType="num">
                                      <p:cBhvr>
                                        <p:cTn id="22" dur="1000"/>
                                        <p:tgtEl>
                                          <p:spTgt spid="24"/>
                                        </p:tgtEl>
                                        <p:attrNameLst>
                                          <p:attrName>ppt_w</p:attrName>
                                        </p:attrNameLst>
                                      </p:cBhvr>
                                      <p:tavLst>
                                        <p:tav tm="0">
                                          <p:val>
                                            <p:strVal val="ppt_w"/>
                                          </p:val>
                                        </p:tav>
                                        <p:tav tm="100000">
                                          <p:val>
                                            <p:strVal val="ppt_w*0.05"/>
                                          </p:val>
                                        </p:tav>
                                      </p:tavLst>
                                    </p:anim>
                                    <p:anim calcmode="lin" valueType="num">
                                      <p:cBhvr>
                                        <p:cTn id="23" dur="1000"/>
                                        <p:tgtEl>
                                          <p:spTgt spid="24"/>
                                        </p:tgtEl>
                                        <p:attrNameLst>
                                          <p:attrName>ppt_h</p:attrName>
                                        </p:attrNameLst>
                                      </p:cBhvr>
                                      <p:tavLst>
                                        <p:tav tm="0">
                                          <p:val>
                                            <p:strVal val="ppt_h"/>
                                          </p:val>
                                        </p:tav>
                                        <p:tav tm="100000">
                                          <p:val>
                                            <p:strVal val="ppt_h"/>
                                          </p:val>
                                        </p:tav>
                                      </p:tavLst>
                                    </p:anim>
                                    <p:anim calcmode="lin" valueType="num">
                                      <p:cBhvr>
                                        <p:cTn id="24" dur="1000"/>
                                        <p:tgtEl>
                                          <p:spTgt spid="24"/>
                                        </p:tgtEl>
                                        <p:attrNameLst>
                                          <p:attrName>ppt_x</p:attrName>
                                        </p:attrNameLst>
                                      </p:cBhvr>
                                      <p:tavLst>
                                        <p:tav tm="0">
                                          <p:val>
                                            <p:strVal val="ppt_x"/>
                                          </p:val>
                                        </p:tav>
                                        <p:tav tm="100000">
                                          <p:val>
                                            <p:strVal val="ppt_x-.2"/>
                                          </p:val>
                                        </p:tav>
                                      </p:tavLst>
                                    </p:anim>
                                    <p:anim calcmode="lin" valueType="num">
                                      <p:cBhvr>
                                        <p:cTn id="25" dur="1000"/>
                                        <p:tgtEl>
                                          <p:spTgt spid="24"/>
                                        </p:tgtEl>
                                        <p:attrNameLst>
                                          <p:attrName>ppt_y</p:attrName>
                                        </p:attrNameLst>
                                      </p:cBhvr>
                                      <p:tavLst>
                                        <p:tav tm="0">
                                          <p:val>
                                            <p:strVal val="ppt_y"/>
                                          </p:val>
                                        </p:tav>
                                        <p:tav tm="100000">
                                          <p:val>
                                            <p:strVal val="ppt_y"/>
                                          </p:val>
                                        </p:tav>
                                      </p:tavLst>
                                    </p:anim>
                                    <p:animEffect transition="out" filter="fade">
                                      <p:cBhvr>
                                        <p:cTn id="26" dur="1000"/>
                                        <p:tgtEl>
                                          <p:spTgt spid="24"/>
                                        </p:tgtEl>
                                      </p:cBhvr>
                                    </p:animEffect>
                                    <p:set>
                                      <p:cBhvr>
                                        <p:cTn id="27" dur="1" fill="hold">
                                          <p:stCondLst>
                                            <p:cond delay="999"/>
                                          </p:stCondLst>
                                        </p:cTn>
                                        <p:tgtEl>
                                          <p:spTgt spid="24"/>
                                        </p:tgtEl>
                                        <p:attrNameLst>
                                          <p:attrName>style.visibility</p:attrName>
                                        </p:attrNameLst>
                                      </p:cBhvr>
                                      <p:to>
                                        <p:strVal val="hidden"/>
                                      </p:to>
                                    </p:set>
                                  </p:childTnLst>
                                </p:cTn>
                              </p:par>
                            </p:childTnLst>
                          </p:cTn>
                        </p:par>
                        <p:par>
                          <p:cTn id="28" fill="hold" nodeType="afterGroup">
                            <p:stCondLst>
                              <p:cond delay="7000"/>
                            </p:stCondLst>
                            <p:childTnLst>
                              <p:par>
                                <p:cTn id="29" presetID="2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 grpId="0" animBg="1"/>
      <p:bldP spid="25" grpId="0"/>
      <p:bldP spid="27" grpId="0" animBg="1"/>
      <p:bldP spid="2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Llamada ovalada"/>
          <p:cNvSpPr/>
          <p:nvPr/>
        </p:nvSpPr>
        <p:spPr>
          <a:xfrm>
            <a:off x="2280270" y="836737"/>
            <a:ext cx="4680520" cy="1800200"/>
          </a:xfrm>
          <a:prstGeom prst="wedgeEllipseCallout">
            <a:avLst>
              <a:gd name="adj1" fmla="val 43953"/>
              <a:gd name="adj2" fmla="val 67218"/>
            </a:avLst>
          </a:prstGeom>
          <a:solidFill>
            <a:schemeClr val="bg1"/>
          </a:solidFill>
          <a:ln>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 sz="4000" b="1" dirty="0">
                <a:solidFill>
                  <a:srgbClr val="000000"/>
                </a:solidFill>
                <a:latin typeface="Comic Sans MS" pitchFamily="66" charset="0"/>
              </a:rPr>
              <a:t>GOOD JOB!</a:t>
            </a:r>
          </a:p>
        </p:txBody>
      </p:sp>
      <p:grpSp>
        <p:nvGrpSpPr>
          <p:cNvPr id="2" name="12 Grupo"/>
          <p:cNvGrpSpPr/>
          <p:nvPr/>
        </p:nvGrpSpPr>
        <p:grpSpPr>
          <a:xfrm>
            <a:off x="6600056" y="2204865"/>
            <a:ext cx="2900362" cy="3711575"/>
            <a:chOff x="5076056" y="2204864"/>
            <a:chExt cx="2900362" cy="3711575"/>
          </a:xfrm>
          <a:effectLst>
            <a:outerShdw blurRad="50800" dist="38100" dir="2700000" algn="tl" rotWithShape="0">
              <a:prstClr val="black">
                <a:alpha val="40000"/>
              </a:prstClr>
            </a:outerShdw>
          </a:effectLst>
        </p:grpSpPr>
        <p:sp>
          <p:nvSpPr>
            <p:cNvPr id="12" name="11 Elipse"/>
            <p:cNvSpPr/>
            <p:nvPr/>
          </p:nvSpPr>
          <p:spPr>
            <a:xfrm rot="1124761">
              <a:off x="5716218" y="2612031"/>
              <a:ext cx="905912" cy="9965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endParaRPr>
            </a:p>
          </p:txBody>
        </p:sp>
        <p:pic>
          <p:nvPicPr>
            <p:cNvPr id="11" name="Picture 22" descr="here_I_am_boy_cartoon"/>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076056" y="2204864"/>
              <a:ext cx="2900362" cy="3711575"/>
            </a:xfrm>
            <a:prstGeom prst="rect">
              <a:avLst/>
            </a:prstGeom>
            <a:noFill/>
            <a:ln w="9525">
              <a:noFill/>
              <a:miter lim="800000"/>
              <a:headEnd/>
              <a:tailEnd/>
            </a:ln>
          </p:spPr>
        </p:pic>
      </p:grpSp>
    </p:spTree>
    <p:extLst>
      <p:ext uri="{BB962C8B-B14F-4D97-AF65-F5344CB8AC3E}">
        <p14:creationId xmlns:p14="http://schemas.microsoft.com/office/powerpoint/2010/main" val="1642497178"/>
      </p:ext>
    </p:extLst>
  </p:cSld>
  <p:clrMapOvr>
    <a:masterClrMapping/>
  </p:clrMapOvr>
  <p:transition>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050" name="Picture 2" descr="Pin on Ns"/>
          <p:cNvPicPr>
            <a:picLocks noChangeAspect="1" noChangeArrowheads="1" noCrop="1"/>
          </p:cNvPicPr>
          <p:nvPr/>
        </p:nvPicPr>
        <p:blipFill>
          <a:blip r:embed="rId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030071" y="1082064"/>
            <a:ext cx="5185895" cy="4852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477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8"/>
            <a:ext cx="9620250" cy="2786337"/>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3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What animal says “Oink-oink”?</a:t>
            </a:r>
          </a:p>
          <a:p>
            <a:pPr marL="0" marR="0" lvl="0" indent="0" algn="ctr" defTabSz="914400" rtl="0" eaLnBrk="1" fontAlgn="auto" latinLnBrk="0" hangingPunct="1">
              <a:lnSpc>
                <a:spcPct val="300000"/>
              </a:lnSpc>
              <a:spcBef>
                <a:spcPts val="0"/>
              </a:spcBef>
              <a:spcAft>
                <a:spcPts val="0"/>
              </a:spcAft>
              <a:buClrTx/>
              <a:buSzTx/>
              <a:buFontTx/>
              <a:buNone/>
              <a:tabLst/>
              <a:defRPr/>
            </a:pPr>
            <a:r>
              <a:rPr lang="en-US" sz="3200" dirty="0" smtClean="0">
                <a:solidFill>
                  <a:prstClr val="white"/>
                </a:solidFill>
                <a:latin typeface="Tahoma" panose="020B0604030504040204" pitchFamily="34" charset="0"/>
                <a:ea typeface="Tahoma" panose="020B0604030504040204" pitchFamily="34" charset="0"/>
                <a:cs typeface="Tahoma" panose="020B0604030504040204" pitchFamily="34" charset="0"/>
              </a:rPr>
              <a:t>A.                B.                  C. </a:t>
            </a:r>
            <a:endPar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0" y="4847323"/>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 </a:t>
            </a:r>
            <a:endPar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RABBIT TEAM</a:t>
            </a:r>
          </a:p>
        </p:txBody>
      </p:sp>
      <p:pic>
        <p:nvPicPr>
          <p:cNvPr id="6" name="Picture 5"/>
          <p:cNvPicPr>
            <a:picLocks noChangeAspect="1"/>
          </p:cNvPicPr>
          <p:nvPr/>
        </p:nvPicPr>
        <p:blipFill>
          <a:blip r:embed="rId7">
            <a:clrChange>
              <a:clrFrom>
                <a:srgbClr val="F7F7F7"/>
              </a:clrFrom>
              <a:clrTo>
                <a:srgbClr val="F7F7F7">
                  <a:alpha val="0"/>
                </a:srgbClr>
              </a:clrTo>
            </a:clrChange>
            <a:extLst>
              <a:ext uri="{BEBA8EAE-BF5A-486C-A8C5-ECC9F3942E4B}">
                <a14:imgProps xmlns:a14="http://schemas.microsoft.com/office/drawing/2010/main">
                  <a14:imgLayer r:embed="rId8">
                    <a14:imgEffect>
                      <a14:backgroundRemoval t="455" b="99091" l="0" r="96070"/>
                    </a14:imgEffect>
                  </a14:imgLayer>
                </a14:imgProps>
              </a:ext>
            </a:extLst>
          </a:blip>
          <a:stretch>
            <a:fillRect/>
          </a:stretch>
        </p:blipFill>
        <p:spPr>
          <a:xfrm>
            <a:off x="6060142" y="2634839"/>
            <a:ext cx="1493846" cy="1435136"/>
          </a:xfrm>
          <a:prstGeom prst="rect">
            <a:avLst/>
          </a:prstGeom>
        </p:spPr>
      </p:pic>
      <p:pic>
        <p:nvPicPr>
          <p:cNvPr id="8" name="Picture 7"/>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0" b="100000" l="0" r="99123"/>
                    </a14:imgEffect>
                  </a14:imgLayer>
                </a14:imgProps>
              </a:ext>
            </a:extLst>
          </a:blip>
          <a:stretch>
            <a:fillRect/>
          </a:stretch>
        </p:blipFill>
        <p:spPr>
          <a:xfrm>
            <a:off x="3741122" y="2849927"/>
            <a:ext cx="1208604" cy="1171498"/>
          </a:xfrm>
          <a:prstGeom prst="rect">
            <a:avLst/>
          </a:prstGeom>
        </p:spPr>
      </p:pic>
      <p:pic>
        <p:nvPicPr>
          <p:cNvPr id="9" name="Picture 2" descr="Wings Clipart Duck - Duck Cartoon Png, Transparent Png - kindpng"/>
          <p:cNvPicPr>
            <a:picLocks noChangeAspect="1" noChangeArrowheads="1"/>
          </p:cNvPicPr>
          <p:nvPr/>
        </p:nvPicPr>
        <p:blipFill>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9134636" y="2557797"/>
            <a:ext cx="995482" cy="14636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0" b="100000" l="0" r="99123"/>
                    </a14:imgEffect>
                  </a14:imgLayer>
                </a14:imgProps>
              </a:ext>
            </a:extLst>
          </a:blip>
          <a:stretch>
            <a:fillRect/>
          </a:stretch>
        </p:blipFill>
        <p:spPr>
          <a:xfrm>
            <a:off x="6345384" y="4835427"/>
            <a:ext cx="1208604" cy="1171498"/>
          </a:xfrm>
          <a:prstGeom prst="rect">
            <a:avLst/>
          </a:prstGeom>
        </p:spPr>
      </p:pic>
    </p:spTree>
    <p:extLst>
      <p:ext uri="{BB962C8B-B14F-4D97-AF65-F5344CB8AC3E}">
        <p14:creationId xmlns:p14="http://schemas.microsoft.com/office/powerpoint/2010/main" val="74555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3" name="cashreg.wav"/>
                                        </p:tgtEl>
                                      </p:cMediaNode>
                                    </p:audio>
                                  </p:sub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3" name="cashreg.wav"/>
                                        </p:tgtEl>
                                      </p:cMediaNode>
                                    </p:audio>
                                  </p:subTnLst>
                                </p:cTn>
                              </p:par>
                              <p:par>
                                <p:cTn id="27" presetID="53" presetClass="entr" presetSubtype="16"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8"/>
            <a:ext cx="9620250" cy="303734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3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Which one is the goat?</a:t>
            </a:r>
          </a:p>
          <a:p>
            <a:pPr marL="0" marR="0" lvl="0" indent="0" algn="ctr" defTabSz="914400" rtl="0" eaLnBrk="1" fontAlgn="auto" latinLnBrk="0" hangingPunct="1">
              <a:lnSpc>
                <a:spcPct val="300000"/>
              </a:lnSpc>
              <a:spcBef>
                <a:spcPts val="0"/>
              </a:spcBef>
              <a:spcAft>
                <a:spcPts val="0"/>
              </a:spcAft>
              <a:buClrTx/>
              <a:buSzTx/>
              <a:buFontTx/>
              <a:buNone/>
              <a:tabLst/>
              <a:defRPr/>
            </a:pPr>
            <a:r>
              <a:rPr lang="en-US" sz="3200" noProof="0" dirty="0" smtClean="0">
                <a:solidFill>
                  <a:prstClr val="white"/>
                </a:solidFill>
                <a:latin typeface="Tahoma" panose="020B0604030504040204" pitchFamily="34" charset="0"/>
                <a:ea typeface="Tahoma" panose="020B0604030504040204" pitchFamily="34" charset="0"/>
                <a:cs typeface="Tahoma" panose="020B0604030504040204" pitchFamily="34" charset="0"/>
              </a:rPr>
              <a:t>A.                B.               C. </a:t>
            </a:r>
            <a:endPar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0" y="5015638"/>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 </a:t>
            </a:r>
            <a:endPar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RABBIT TEAM</a:t>
            </a:r>
          </a:p>
        </p:txBody>
      </p:sp>
      <p:pic>
        <p:nvPicPr>
          <p:cNvPr id="6" name="Picture 5"/>
          <p:cNvPicPr>
            <a:picLocks noChangeAspect="1"/>
          </p:cNvPicPr>
          <p:nvPr/>
        </p:nvPicPr>
        <p:blipFill>
          <a:blip r:embed="rId7">
            <a:clrChange>
              <a:clrFrom>
                <a:srgbClr val="F7F7F7"/>
              </a:clrFrom>
              <a:clrTo>
                <a:srgbClr val="F7F7F7">
                  <a:alpha val="0"/>
                </a:srgbClr>
              </a:clrTo>
            </a:clrChange>
            <a:extLst>
              <a:ext uri="{BEBA8EAE-BF5A-486C-A8C5-ECC9F3942E4B}">
                <a14:imgProps xmlns:a14="http://schemas.microsoft.com/office/drawing/2010/main">
                  <a14:imgLayer r:embed="rId8">
                    <a14:imgEffect>
                      <a14:backgroundRemoval t="455" b="99091" l="0" r="96070"/>
                    </a14:imgEffect>
                  </a14:imgLayer>
                </a14:imgProps>
              </a:ext>
            </a:extLst>
          </a:blip>
          <a:stretch>
            <a:fillRect/>
          </a:stretch>
        </p:blipFill>
        <p:spPr>
          <a:xfrm>
            <a:off x="6060142" y="2634839"/>
            <a:ext cx="1493846" cy="1435136"/>
          </a:xfrm>
          <a:prstGeom prst="rect">
            <a:avLst/>
          </a:prstGeom>
        </p:spPr>
      </p:pic>
      <p:pic>
        <p:nvPicPr>
          <p:cNvPr id="8" name="Picture 2" descr="Wings Clipart Duck - Duck Cartoon Png, Transparent Png - kindpng"/>
          <p:cNvPicPr>
            <a:picLocks noChangeAspect="1" noChangeArrowheads="1"/>
          </p:cNvPicPr>
          <p:nvPr/>
        </p:nvPicPr>
        <p:blipFill>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9134636" y="2557797"/>
            <a:ext cx="995482" cy="14636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0">
            <a:clrChange>
              <a:clrFrom>
                <a:srgbClr val="FFFFFF"/>
              </a:clrFrom>
              <a:clrTo>
                <a:srgbClr val="FFFFFF">
                  <a:alpha val="0"/>
                </a:srgbClr>
              </a:clrTo>
            </a:clrChange>
          </a:blip>
          <a:stretch>
            <a:fillRect/>
          </a:stretch>
        </p:blipFill>
        <p:spPr>
          <a:xfrm>
            <a:off x="3970806" y="2869759"/>
            <a:ext cx="1512185" cy="1142931"/>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6346452" y="5015638"/>
            <a:ext cx="1512185" cy="1142931"/>
          </a:xfrm>
          <a:prstGeom prst="rect">
            <a:avLst/>
          </a:prstGeom>
        </p:spPr>
      </p:pic>
    </p:spTree>
    <p:extLst>
      <p:ext uri="{BB962C8B-B14F-4D97-AF65-F5344CB8AC3E}">
        <p14:creationId xmlns:p14="http://schemas.microsoft.com/office/powerpoint/2010/main" val="333920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3" name="cashreg.wav"/>
                                        </p:tgtEl>
                                      </p:cMediaNode>
                                    </p:audio>
                                  </p:sub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3" name="cashreg.wav"/>
                                        </p:tgtEl>
                                      </p:cMediaNode>
                                    </p:audio>
                                  </p:subTnLst>
                                </p:cTn>
                              </p:par>
                              <p:par>
                                <p:cTn id="27" presetID="53" presetClass="entr" presetSubtype="16"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3" name="cashreg.wav"/>
                                        </p:tgtEl>
                                      </p:cMediaNode>
                                    </p:audio>
                                  </p:subTnLst>
                                </p:cTn>
                              </p:par>
                              <p:par>
                                <p:cTn id="32" presetID="53" presetClass="entr" presetSubtype="16"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What animal is this?</a:t>
            </a:r>
            <a:endPar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It’s a cow.</a:t>
            </a:r>
            <a:endPar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RABBIT TEAM</a:t>
            </a:r>
          </a:p>
        </p:txBody>
      </p:sp>
      <p:sp>
        <p:nvSpPr>
          <p:cNvPr id="2" name="Hexagon 1"/>
          <p:cNvSpPr/>
          <p:nvPr/>
        </p:nvSpPr>
        <p:spPr>
          <a:xfrm>
            <a:off x="8169346" y="1590679"/>
            <a:ext cx="2312894" cy="1431811"/>
          </a:xfrm>
          <a:prstGeom prst="hexagon">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7">
            <a:clrChange>
              <a:clrFrom>
                <a:srgbClr val="FFFFFF"/>
              </a:clrFrom>
              <a:clrTo>
                <a:srgbClr val="FFFFFF">
                  <a:alpha val="0"/>
                </a:srgbClr>
              </a:clrTo>
            </a:clrChange>
          </a:blip>
          <a:stretch>
            <a:fillRect/>
          </a:stretch>
        </p:blipFill>
        <p:spPr>
          <a:xfrm>
            <a:off x="8497469" y="1735119"/>
            <a:ext cx="1512185" cy="1142931"/>
          </a:xfrm>
          <a:prstGeom prst="rect">
            <a:avLst/>
          </a:prstGeom>
        </p:spPr>
      </p:pic>
    </p:spTree>
    <p:extLst>
      <p:ext uri="{BB962C8B-B14F-4D97-AF65-F5344CB8AC3E}">
        <p14:creationId xmlns:p14="http://schemas.microsoft.com/office/powerpoint/2010/main" val="157518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What animal is this?</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It’s a pig.</a:t>
            </a:r>
            <a:endPar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TIGER TEAM</a:t>
            </a:r>
          </a:p>
        </p:txBody>
      </p:sp>
      <p:pic>
        <p:nvPicPr>
          <p:cNvPr id="6" name="Picture 5"/>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0" b="100000" l="0" r="99123"/>
                    </a14:imgEffect>
                  </a14:imgLayer>
                </a14:imgProps>
              </a:ext>
            </a:extLst>
          </a:blip>
          <a:stretch>
            <a:fillRect/>
          </a:stretch>
        </p:blipFill>
        <p:spPr>
          <a:xfrm>
            <a:off x="8295193" y="1631340"/>
            <a:ext cx="1208604" cy="1171498"/>
          </a:xfrm>
          <a:prstGeom prst="rect">
            <a:avLst/>
          </a:prstGeom>
        </p:spPr>
      </p:pic>
    </p:spTree>
    <p:extLst>
      <p:ext uri="{BB962C8B-B14F-4D97-AF65-F5344CB8AC3E}">
        <p14:creationId xmlns:p14="http://schemas.microsoft.com/office/powerpoint/2010/main" val="331670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What animal is this?</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It’s a goat.</a:t>
            </a:r>
            <a:endParaRPr kumimoji="0" lang="vi-VN"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TIGER TEAM</a:t>
            </a:r>
          </a:p>
        </p:txBody>
      </p:sp>
      <p:pic>
        <p:nvPicPr>
          <p:cNvPr id="6" name="Picture 5"/>
          <p:cNvPicPr>
            <a:picLocks noChangeAspect="1"/>
          </p:cNvPicPr>
          <p:nvPr/>
        </p:nvPicPr>
        <p:blipFill>
          <a:blip r:embed="rId7">
            <a:clrChange>
              <a:clrFrom>
                <a:srgbClr val="F7F7F7"/>
              </a:clrFrom>
              <a:clrTo>
                <a:srgbClr val="F7F7F7">
                  <a:alpha val="0"/>
                </a:srgbClr>
              </a:clrTo>
            </a:clrChange>
            <a:extLst>
              <a:ext uri="{BEBA8EAE-BF5A-486C-A8C5-ECC9F3942E4B}">
                <a14:imgProps xmlns:a14="http://schemas.microsoft.com/office/drawing/2010/main">
                  <a14:imgLayer r:embed="rId8">
                    <a14:imgEffect>
                      <a14:backgroundRemoval t="455" b="99091" l="0" r="96070"/>
                    </a14:imgEffect>
                  </a14:imgLayer>
                </a14:imgProps>
              </a:ext>
            </a:extLst>
          </a:blip>
          <a:stretch>
            <a:fillRect/>
          </a:stretch>
        </p:blipFill>
        <p:spPr>
          <a:xfrm>
            <a:off x="8328064" y="1499521"/>
            <a:ext cx="1493846" cy="1435136"/>
          </a:xfrm>
          <a:prstGeom prst="rect">
            <a:avLst/>
          </a:prstGeom>
        </p:spPr>
      </p:pic>
    </p:spTree>
    <p:extLst>
      <p:ext uri="{BB962C8B-B14F-4D97-AF65-F5344CB8AC3E}">
        <p14:creationId xmlns:p14="http://schemas.microsoft.com/office/powerpoint/2010/main" val="155398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1963</TotalTime>
  <Words>414</Words>
  <Application>Microsoft Office PowerPoint</Application>
  <PresentationFormat>Widescreen</PresentationFormat>
  <Paragraphs>118</Paragraphs>
  <Slides>42</Slides>
  <Notes>0</Notes>
  <HiddenSlides>0</HiddenSlides>
  <MMClips>9</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42</vt:i4>
      </vt:variant>
    </vt:vector>
  </HeadingPairs>
  <TitlesOfParts>
    <vt:vector size="54" baseType="lpstr">
      <vt:lpstr>Arial</vt:lpstr>
      <vt:lpstr>Arial Black</vt:lpstr>
      <vt:lpstr>Calibri</vt:lpstr>
      <vt:lpstr>Calibri Light</vt:lpstr>
      <vt:lpstr>Comic Sans MS</vt:lpstr>
      <vt:lpstr>Dotline</vt:lpstr>
      <vt:lpstr>Tahoma</vt:lpstr>
      <vt:lpstr>Times New Roman</vt:lpstr>
      <vt:lpstr>Office Theme</vt:lpstr>
      <vt:lpstr>Motyw pakietu Office</vt:lpstr>
      <vt:lpstr>1_Office Theme</vt:lpstr>
      <vt:lpstr>Diseño predeterminado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write letter Rr?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write letter 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47</cp:revision>
  <dcterms:created xsi:type="dcterms:W3CDTF">2021-07-11T01:03:09Z</dcterms:created>
  <dcterms:modified xsi:type="dcterms:W3CDTF">2021-08-28T07:11:06Z</dcterms:modified>
</cp:coreProperties>
</file>