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284" r:id="rId3"/>
    <p:sldId id="285" r:id="rId4"/>
    <p:sldId id="304" r:id="rId5"/>
    <p:sldId id="305" r:id="rId6"/>
    <p:sldId id="306" r:id="rId7"/>
    <p:sldId id="307" r:id="rId8"/>
    <p:sldId id="308" r:id="rId9"/>
    <p:sldId id="310" r:id="rId10"/>
    <p:sldId id="311" r:id="rId11"/>
    <p:sldId id="258" r:id="rId12"/>
    <p:sldId id="267" r:id="rId13"/>
    <p:sldId id="269" r:id="rId14"/>
    <p:sldId id="260" r:id="rId15"/>
    <p:sldId id="313" r:id="rId16"/>
    <p:sldId id="264" r:id="rId17"/>
    <p:sldId id="315" r:id="rId18"/>
    <p:sldId id="266" r:id="rId19"/>
    <p:sldId id="281" r:id="rId20"/>
    <p:sldId id="312" r:id="rId21"/>
    <p:sldId id="280" r:id="rId22"/>
    <p:sldId id="268" r:id="rId23"/>
    <p:sldId id="270" r:id="rId24"/>
    <p:sldId id="272" r:id="rId25"/>
    <p:sldId id="314" r:id="rId26"/>
    <p:sldId id="265" r:id="rId27"/>
    <p:sldId id="316" r:id="rId28"/>
    <p:sldId id="263" r:id="rId29"/>
    <p:sldId id="282" r:id="rId30"/>
    <p:sldId id="30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AF6C8-ACA3-44B5-B8ED-56CABB2FD23E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7B46B-6305-4866-9170-56FC6EAE2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6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5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78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DDFC3-76B8-4898-9303-0994C65622A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E86D67-04C9-4B65-BA25-5EFB191F6703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043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6840B-CDB2-4299-9DFF-1DE450E7620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747146-28AC-4E37-8685-049E55EDF527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84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29E05-C9E3-40AF-96F6-29685E1BB2DE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4CFD06-B368-46B2-99A5-9DB9B22726E4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609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D1FE5-8F2D-4166-90E0-38D9C29B5B33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9C023C-B48A-4C00-9895-FEC19E7DE981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015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882A5-CC66-41B3-B384-3BFB37F8D10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6616D4-FCB9-4CB1-94D5-527026863E1F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615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B3C03-25C0-4BC0-BE51-998EBA91E8DD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827823-282C-45F2-867C-8A0AA5C04DBE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89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7A526-59A0-4669-AB35-DC867BCE5DF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06C6DE-EBFE-45BA-865D-907363110ED7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4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8AE32-2052-4F4F-B205-A52A26FC1854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E55DCA-0AB4-4844-A400-89C6D261A55A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36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49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850E1-3507-4B0C-B597-A1808202CF31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7CBF3B-74C2-43F1-A8B0-0A46391B26B4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93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4FD3C-9473-4005-967A-786B657604D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D328C7-735C-4B90-9009-38486EC6A38B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503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042E4-EACA-48B8-B3A2-FE8D7320F83C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0ECD03-4F7F-4F4A-ACB8-40FCB6947454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026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3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52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03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65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6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D2B58-BFE9-4B17-97EB-A2669F7857EF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504B8-6DAF-4DFC-BE69-18D9BDCD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n-US" smtClean="0"/>
              <a:t>Kliknij, aby edytować style wzorca tekstu</a:t>
            </a:r>
          </a:p>
          <a:p>
            <a:pPr lvl="1"/>
            <a:r>
              <a:rPr lang="pl-PL" altLang="en-US" smtClean="0"/>
              <a:t>Drugi poziom</a:t>
            </a:r>
          </a:p>
          <a:p>
            <a:pPr lvl="2"/>
            <a:r>
              <a:rPr lang="pl-PL" altLang="en-US" smtClean="0"/>
              <a:t>Trzeci poziom</a:t>
            </a:r>
          </a:p>
          <a:p>
            <a:pPr lvl="3"/>
            <a:r>
              <a:rPr lang="pl-PL" altLang="en-US" smtClean="0"/>
              <a:t>Czwarty poziom</a:t>
            </a:r>
          </a:p>
          <a:p>
            <a:pPr lvl="4"/>
            <a:r>
              <a:rPr lang="pl-PL" altLang="en-US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C038B4-5FA4-40ED-B608-30D79CEAECAB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28.08.2021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5FC28A-1B98-468B-AE55-3317B51658FE}" type="slidenum">
              <a:rPr lang="pl-PL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2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1686000" y="171000"/>
            <a:ext cx="8820000" cy="6516000"/>
          </a:xfrm>
          <a:prstGeom prst="roundRect">
            <a:avLst>
              <a:gd name="adj" fmla="val 8818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1" y="254001"/>
            <a:ext cx="5810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254001"/>
            <a:ext cx="5810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889" y="254001"/>
            <a:ext cx="5810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53668" y="3345926"/>
            <a:ext cx="4585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 Quiz</a:t>
            </a:r>
            <a:endParaRPr lang="en-US" sz="5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2888" y="1074269"/>
            <a:ext cx="4585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up: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Children&amp;#39;s Corner - Bev Gilliard? MINISTRY, CONSULTING, and Coaching -  ClipArt Best - ClipArt Bes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130" y="2436126"/>
            <a:ext cx="48768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508" y="5380672"/>
            <a:ext cx="4441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Rule: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This game is played individually.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 You have to choose the correct option that shown on each slide..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44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2.59259E-6 L 2.70833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791" y="2000060"/>
            <a:ext cx="90003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Letter </a:t>
            </a:r>
            <a:r>
              <a:rPr lang="en-US" sz="13800" dirty="0">
                <a:solidFill>
                  <a:srgbClr val="FF0000"/>
                </a:solidFill>
              </a:rPr>
              <a:t>T</a:t>
            </a:r>
            <a:r>
              <a:rPr lang="en-US" sz="5400" dirty="0" smtClean="0"/>
              <a:t> makes the sound </a:t>
            </a:r>
            <a:r>
              <a:rPr lang="en-US" sz="115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2918" y="896530"/>
            <a:ext cx="327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solidFill>
                  <a:srgbClr val="00B050"/>
                </a:solidFill>
              </a:rPr>
              <a:t>Introduction:</a:t>
            </a:r>
            <a:endParaRPr lang="en-US" sz="3600" b="1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50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880" y="299810"/>
            <a:ext cx="5562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How to write letter Pp?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1403" y="526664"/>
            <a:ext cx="3553097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800" dirty="0" smtClean="0"/>
              <a:t>T</a:t>
            </a:r>
            <a:endParaRPr lang="en-US" sz="41800" dirty="0"/>
          </a:p>
        </p:txBody>
      </p:sp>
      <p:sp>
        <p:nvSpPr>
          <p:cNvPr id="8" name="TextBox 7"/>
          <p:cNvSpPr txBox="1"/>
          <p:nvPr/>
        </p:nvSpPr>
        <p:spPr>
          <a:xfrm>
            <a:off x="7322820" y="1812709"/>
            <a:ext cx="355309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0" dirty="0">
                <a:latin typeface="Comic Sans MS" panose="030F0702030302020204" pitchFamily="66" charset="0"/>
              </a:rPr>
              <a:t>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849880" y="2646366"/>
            <a:ext cx="0" cy="1443889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889967" y="3933653"/>
            <a:ext cx="52250" cy="729787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125981" y="1959428"/>
            <a:ext cx="1052648" cy="0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576457" y="3252651"/>
            <a:ext cx="483328" cy="8709"/>
          </a:xfrm>
          <a:prstGeom prst="straightConnector1">
            <a:avLst/>
          </a:prstGeom>
          <a:ln w="762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39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29684" y="509451"/>
            <a:ext cx="4874426" cy="42153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65330" y="5052639"/>
            <a:ext cx="6561996" cy="1323439"/>
            <a:chOff x="3065330" y="5052639"/>
            <a:chExt cx="6561996" cy="1323439"/>
          </a:xfrm>
        </p:grpSpPr>
        <p:sp>
          <p:nvSpPr>
            <p:cNvPr id="4" name="Rounded Rectangle 3"/>
            <p:cNvSpPr/>
            <p:nvPr/>
          </p:nvSpPr>
          <p:spPr>
            <a:xfrm>
              <a:off x="3065330" y="5129412"/>
              <a:ext cx="6160633" cy="11698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pple text">
              <a:extLst>
                <a:ext uri="{FF2B5EF4-FFF2-40B4-BE49-F238E27FC236}">
                  <a16:creationId xmlns:a16="http://schemas.microsoft.com/office/drawing/2014/main" id="{69727052-028D-4DC1-AAC9-7DB18D4E15CF}"/>
                </a:ext>
              </a:extLst>
            </p:cNvPr>
            <p:cNvSpPr/>
            <p:nvPr/>
          </p:nvSpPr>
          <p:spPr>
            <a:xfrm>
              <a:off x="3211158" y="5052639"/>
              <a:ext cx="64161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8000" b="1" dirty="0" smtClean="0">
                  <a:ln/>
                  <a:solidFill>
                    <a:srgbClr val="00B050"/>
                  </a:solidFill>
                </a:rPr>
                <a:t>Tt       tiger</a:t>
              </a:r>
              <a:endParaRPr lang="en-US" sz="8000" b="1" cap="none" spc="0" dirty="0">
                <a:ln/>
                <a:solidFill>
                  <a:srgbClr val="00B050"/>
                </a:solidFill>
                <a:effectLst/>
              </a:endParaRPr>
            </a:p>
          </p:txBody>
        </p:sp>
      </p:grpSp>
      <p:pic>
        <p:nvPicPr>
          <p:cNvPr id="3074" name="Picture 2" descr="Tiger Cartoon , Png Download - Transparent Background Tiger Cartoon Png, Png  Download , Transparent Png Image - PNGitem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58" y="1222158"/>
            <a:ext cx="2975219" cy="291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g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4043" y="772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29684" y="509451"/>
            <a:ext cx="4874426" cy="42153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013935" y="4972333"/>
            <a:ext cx="6416168" cy="1323439"/>
            <a:chOff x="3211158" y="5348851"/>
            <a:chExt cx="6416168" cy="1323439"/>
          </a:xfrm>
        </p:grpSpPr>
        <p:sp>
          <p:nvSpPr>
            <p:cNvPr id="4" name="Rounded Rectangle 3"/>
            <p:cNvSpPr/>
            <p:nvPr/>
          </p:nvSpPr>
          <p:spPr>
            <a:xfrm>
              <a:off x="3244624" y="5502396"/>
              <a:ext cx="6160633" cy="11698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pple text">
              <a:extLst>
                <a:ext uri="{FF2B5EF4-FFF2-40B4-BE49-F238E27FC236}">
                  <a16:creationId xmlns:a16="http://schemas.microsoft.com/office/drawing/2014/main" id="{69727052-028D-4DC1-AAC9-7DB18D4E15CF}"/>
                </a:ext>
              </a:extLst>
            </p:cNvPr>
            <p:cNvSpPr/>
            <p:nvPr/>
          </p:nvSpPr>
          <p:spPr>
            <a:xfrm>
              <a:off x="3211158" y="5348851"/>
              <a:ext cx="64161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8000" b="1" dirty="0" smtClean="0">
                  <a:ln/>
                  <a:solidFill>
                    <a:srgbClr val="00B050"/>
                  </a:solidFill>
                </a:rPr>
                <a:t>Tt      top</a:t>
              </a:r>
              <a:endParaRPr lang="en-US" sz="8000" b="1" cap="none" spc="0" dirty="0">
                <a:ln/>
                <a:solidFill>
                  <a:srgbClr val="00B050"/>
                </a:solidFill>
                <a:effectLst/>
              </a:endParaRPr>
            </a:p>
          </p:txBody>
        </p:sp>
      </p:grpSp>
      <p:pic>
        <p:nvPicPr>
          <p:cNvPr id="1028" name="Picture 4" descr="Illustration Spinning Top - Transparent PNG &amp; SVG Vector File #2901988 -  PNG Images - PNGi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664" y="1034756"/>
            <a:ext cx="3008102" cy="300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2766" y="653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88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051" y="1796528"/>
            <a:ext cx="93681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Part B: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Listen and repeat. Write.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2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070802" y="4628271"/>
            <a:ext cx="4960745" cy="844062"/>
            <a:chOff x="972907" y="4628271"/>
            <a:chExt cx="4960745" cy="844062"/>
          </a:xfrm>
        </p:grpSpPr>
        <p:sp>
          <p:nvSpPr>
            <p:cNvPr id="19" name="Rounded Rectangle 18"/>
            <p:cNvSpPr/>
            <p:nvPr/>
          </p:nvSpPr>
          <p:spPr>
            <a:xfrm>
              <a:off x="972907" y="4628271"/>
              <a:ext cx="4285496" cy="84406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10057" y="4696359"/>
              <a:ext cx="48235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Dotline" panose="00000400000000000000" pitchFamily="2" charset="0"/>
                </a:rPr>
                <a:t>t</a:t>
              </a:r>
              <a:r>
                <a:rPr lang="en-US" sz="3200" dirty="0" smtClean="0">
                  <a:latin typeface="Dotline" panose="00000400000000000000" pitchFamily="2" charset="0"/>
                </a:rPr>
                <a:t>  </a:t>
              </a:r>
              <a:r>
                <a:rPr lang="en-US" sz="3200" dirty="0" err="1">
                  <a:latin typeface="Dotline" panose="00000400000000000000" pitchFamily="2" charset="0"/>
                </a:rPr>
                <a:t>t</a:t>
              </a:r>
              <a:r>
                <a:rPr lang="en-US" sz="3200" dirty="0" smtClean="0">
                  <a:latin typeface="Dotline" panose="00000400000000000000" pitchFamily="2" charset="0"/>
                </a:rPr>
                <a:t>   </a:t>
              </a:r>
              <a:r>
                <a:rPr lang="en-US" sz="3200" dirty="0" smtClean="0"/>
                <a:t>  __</a:t>
              </a:r>
              <a:r>
                <a:rPr lang="en-US" sz="4000" dirty="0" smtClean="0"/>
                <a:t>op</a:t>
              </a:r>
              <a:endParaRPr lang="en-US" sz="4000" dirty="0">
                <a:latin typeface="Dotline" panose="00000400000000000000" pitchFamily="2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72907" y="4628271"/>
            <a:ext cx="4960745" cy="844062"/>
            <a:chOff x="972907" y="4628271"/>
            <a:chExt cx="4960745" cy="844062"/>
          </a:xfrm>
        </p:grpSpPr>
        <p:sp>
          <p:nvSpPr>
            <p:cNvPr id="15" name="Rounded Rectangle 14"/>
            <p:cNvSpPr/>
            <p:nvPr/>
          </p:nvSpPr>
          <p:spPr>
            <a:xfrm>
              <a:off x="972907" y="4628271"/>
              <a:ext cx="4285496" cy="84406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10057" y="4696359"/>
              <a:ext cx="48235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Dotline" panose="00000400000000000000" pitchFamily="2" charset="0"/>
                </a:rPr>
                <a:t>t</a:t>
              </a:r>
              <a:r>
                <a:rPr lang="en-US" sz="3200" dirty="0" smtClean="0">
                  <a:latin typeface="Dotline" panose="00000400000000000000" pitchFamily="2" charset="0"/>
                </a:rPr>
                <a:t>  </a:t>
              </a:r>
              <a:r>
                <a:rPr lang="en-US" sz="3200" dirty="0" err="1">
                  <a:latin typeface="Dotline" panose="00000400000000000000" pitchFamily="2" charset="0"/>
                </a:rPr>
                <a:t>t</a:t>
              </a:r>
              <a:r>
                <a:rPr lang="en-US" sz="3200" dirty="0" smtClean="0">
                  <a:latin typeface="Dotline" panose="00000400000000000000" pitchFamily="2" charset="0"/>
                </a:rPr>
                <a:t>  </a:t>
              </a:r>
              <a:r>
                <a:rPr lang="en-US" sz="3200" dirty="0" smtClean="0"/>
                <a:t>  __</a:t>
              </a:r>
              <a:r>
                <a:rPr lang="en-US" sz="4000" dirty="0" err="1" smtClean="0"/>
                <a:t>iger</a:t>
              </a:r>
              <a:endParaRPr lang="en-US" sz="4000" dirty="0">
                <a:latin typeface="Dotline" panose="00000400000000000000" pitchFamily="2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54158" y="4548276"/>
            <a:ext cx="1392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t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40964" y="4549003"/>
            <a:ext cx="1392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t</a:t>
            </a:r>
          </a:p>
        </p:txBody>
      </p:sp>
      <p:pic>
        <p:nvPicPr>
          <p:cNvPr id="22" name="Picture 4" descr="Illustration Spinning Top - Transparent PNG &amp; SVG Vector File #2901988 -  PNG Images - PNGi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380" y="1990483"/>
            <a:ext cx="2378339" cy="237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iger Cartoon , Png Download - Transparent Background Tiger Cartoon Png, Png  Download , Transparent Png Image - PNGite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26" y="2226502"/>
            <a:ext cx="2090867" cy="205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768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3726" y="1587522"/>
            <a:ext cx="93681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Part G: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Sing.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4874" y="3328297"/>
            <a:ext cx="3478970" cy="27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66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2125" y="1136469"/>
            <a:ext cx="6818812" cy="53791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45991" y="1801041"/>
            <a:ext cx="41278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i="1" dirty="0" smtClean="0"/>
              <a:t>I can see a           ,</a:t>
            </a:r>
          </a:p>
          <a:p>
            <a:pPr algn="ctr">
              <a:lnSpc>
                <a:spcPct val="150000"/>
              </a:lnSpc>
            </a:pPr>
            <a:r>
              <a:rPr lang="en-US" sz="4400" i="1" dirty="0">
                <a:solidFill>
                  <a:srgbClr val="FF0000"/>
                </a:solidFill>
              </a:rPr>
              <a:t>t</a:t>
            </a:r>
            <a:r>
              <a:rPr lang="en-US" sz="4400" i="1" dirty="0" smtClean="0"/>
              <a:t>, </a:t>
            </a:r>
            <a:r>
              <a:rPr lang="en-US" sz="4400" i="1" dirty="0">
                <a:solidFill>
                  <a:srgbClr val="FF0000"/>
                </a:solidFill>
              </a:rPr>
              <a:t>t</a:t>
            </a:r>
            <a:r>
              <a:rPr lang="en-US" sz="4400" i="1" dirty="0" smtClean="0"/>
              <a:t>,         .</a:t>
            </a:r>
          </a:p>
          <a:p>
            <a:pPr algn="ctr">
              <a:lnSpc>
                <a:spcPct val="150000"/>
              </a:lnSpc>
            </a:pPr>
            <a:r>
              <a:rPr lang="en-US" sz="4400" i="1" dirty="0"/>
              <a:t>I can see </a:t>
            </a:r>
            <a:r>
              <a:rPr lang="en-US" sz="4400" i="1" dirty="0" smtClean="0"/>
              <a:t>a          ,</a:t>
            </a:r>
            <a:endParaRPr lang="en-US" sz="4400" i="1" dirty="0"/>
          </a:p>
          <a:p>
            <a:pPr algn="ctr">
              <a:lnSpc>
                <a:spcPct val="150000"/>
              </a:lnSpc>
            </a:pPr>
            <a:r>
              <a:rPr lang="en-US" sz="4400" i="1" dirty="0">
                <a:solidFill>
                  <a:srgbClr val="FF0000"/>
                </a:solidFill>
              </a:rPr>
              <a:t>t</a:t>
            </a:r>
            <a:r>
              <a:rPr lang="en-US" sz="4400" i="1" dirty="0" smtClean="0"/>
              <a:t>, </a:t>
            </a:r>
            <a:r>
              <a:rPr lang="en-US" sz="4400" i="1" dirty="0">
                <a:solidFill>
                  <a:srgbClr val="FF0000"/>
                </a:solidFill>
              </a:rPr>
              <a:t>t</a:t>
            </a:r>
            <a:r>
              <a:rPr lang="en-US" sz="4400" i="1" dirty="0" smtClean="0"/>
              <a:t>,</a:t>
            </a:r>
            <a:r>
              <a:rPr lang="en-US" sz="4400" i="1" dirty="0" smtClean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FF0000"/>
                </a:solidFill>
              </a:rPr>
              <a:t>t</a:t>
            </a:r>
            <a:r>
              <a:rPr lang="en-US" sz="4400" i="1" dirty="0" smtClean="0"/>
              <a:t>.</a:t>
            </a:r>
            <a:endParaRPr lang="en-US" sz="4400" i="1" dirty="0"/>
          </a:p>
        </p:txBody>
      </p:sp>
      <p:pic>
        <p:nvPicPr>
          <p:cNvPr id="16" name="Picture 2" descr="Tiger Cartoon , Png Download - Transparent Background Tiger Cartoon Png, Png  Download , Transparent Png Image - PNGitem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27" y="1801041"/>
            <a:ext cx="1133356" cy="111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iger Cartoon , Png Download - Transparent Background Tiger Cartoon Png, Png  Download , Transparent Png Image - PNGitem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27" y="2751252"/>
            <a:ext cx="1133356" cy="111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ger Cartoon , Png Download - Transparent Background Tiger Cartoon Png, Png  Download , Transparent Png Image - PNGitem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005" y="3797503"/>
            <a:ext cx="1133356" cy="111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D1-TRACK 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14114" y="172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16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 - ABC Alphabet - Fun Phonics - How to Read - Made by Kids vs Phonic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8923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3097" y="2332105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Letter 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Uu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4874" y="3328297"/>
            <a:ext cx="3478970" cy="27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70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1686000" y="171000"/>
            <a:ext cx="8820000" cy="6516000"/>
          </a:xfrm>
          <a:prstGeom prst="roundRect">
            <a:avLst>
              <a:gd name="adj" fmla="val 8818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6458178" y="2521152"/>
            <a:ext cx="3708000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b="1" dirty="0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Play soccer</a:t>
            </a:r>
            <a:endParaRPr lang="es-ES" sz="44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6458178" y="4085831"/>
            <a:ext cx="3708000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b="1" dirty="0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Play </a:t>
            </a:r>
            <a:r>
              <a:rPr lang="es-ES" sz="4000" b="1" dirty="0" err="1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tag</a:t>
            </a:r>
            <a:endParaRPr lang="es-ES" sz="40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2603402" y="5021831"/>
            <a:ext cx="379462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800" b="1" dirty="0" smtClean="0">
                <a:ln w="315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Play soccer.</a:t>
            </a:r>
            <a:endParaRPr lang="pl-PL" sz="4800" b="1" dirty="0">
              <a:ln w="3155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0099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9380" y="1095692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5" y="477838"/>
            <a:ext cx="58578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4" y="481013"/>
            <a:ext cx="5857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4" y="481013"/>
            <a:ext cx="5857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196362" y="1789611"/>
            <a:ext cx="3263912" cy="3153561"/>
            <a:chOff x="2196362" y="2289688"/>
            <a:chExt cx="2504154" cy="2653484"/>
          </a:xfrm>
        </p:grpSpPr>
        <p:sp>
          <p:nvSpPr>
            <p:cNvPr id="16" name="Rounded Rectangle 15"/>
            <p:cNvSpPr/>
            <p:nvPr/>
          </p:nvSpPr>
          <p:spPr>
            <a:xfrm>
              <a:off x="2243315" y="2401852"/>
              <a:ext cx="2375321" cy="22994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4" descr="Soccer Photostock Vector Dad And Son Playing Football - Vector Play Football  Clipart Png, Transparent Png - kind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362" y="2289688"/>
              <a:ext cx="2504154" cy="2653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243315" y="477838"/>
            <a:ext cx="479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Choose the correct option.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7228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5288" y="1969241"/>
            <a:ext cx="90003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 </a:t>
            </a: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makes the sound 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9854" y="870404"/>
            <a:ext cx="327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Introduction: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0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880" y="299810"/>
            <a:ext cx="5562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How to write letter </a:t>
            </a:r>
            <a:r>
              <a:rPr lang="en-US" b="1" dirty="0" err="1" smtClean="0">
                <a:solidFill>
                  <a:srgbClr val="0070C0"/>
                </a:solidFill>
              </a:rPr>
              <a:t>Uu</a:t>
            </a:r>
            <a:r>
              <a:rPr lang="en-US" b="1" dirty="0" smtClean="0">
                <a:solidFill>
                  <a:srgbClr val="0070C0"/>
                </a:solidFill>
              </a:rPr>
              <a:t>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7232" y="962591"/>
            <a:ext cx="3553097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09758" y="2060903"/>
            <a:ext cx="355309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0" dirty="0"/>
              <a:t>u</a:t>
            </a:r>
          </a:p>
        </p:txBody>
      </p:sp>
      <p:sp>
        <p:nvSpPr>
          <p:cNvPr id="3" name="Circular Arrow 2"/>
          <p:cNvSpPr/>
          <p:nvPr/>
        </p:nvSpPr>
        <p:spPr>
          <a:xfrm flipV="1">
            <a:off x="2849880" y="3814353"/>
            <a:ext cx="1617616" cy="1895695"/>
          </a:xfrm>
          <a:prstGeom prst="circularArrow">
            <a:avLst>
              <a:gd name="adj1" fmla="val 2890"/>
              <a:gd name="adj2" fmla="val 1142319"/>
              <a:gd name="adj3" fmla="val 20120995"/>
              <a:gd name="adj4" fmla="val 10627834"/>
              <a:gd name="adj5" fmla="val 13348"/>
            </a:avLst>
          </a:prstGeom>
          <a:ln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ircular Arrow 11"/>
          <p:cNvSpPr/>
          <p:nvPr/>
        </p:nvSpPr>
        <p:spPr>
          <a:xfrm flipV="1">
            <a:off x="7929154" y="4338447"/>
            <a:ext cx="822960" cy="1021329"/>
          </a:xfrm>
          <a:prstGeom prst="circularArrow">
            <a:avLst>
              <a:gd name="adj1" fmla="val 2890"/>
              <a:gd name="adj2" fmla="val 1142319"/>
              <a:gd name="adj3" fmla="val 20120995"/>
              <a:gd name="adj4" fmla="val 10592215"/>
              <a:gd name="adj5" fmla="val 13348"/>
            </a:avLst>
          </a:prstGeom>
          <a:ln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9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29684" y="509451"/>
            <a:ext cx="4874426" cy="42153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758813" y="4972333"/>
            <a:ext cx="6416168" cy="1323439"/>
            <a:chOff x="3211158" y="5348851"/>
            <a:chExt cx="6416168" cy="1323439"/>
          </a:xfrm>
        </p:grpSpPr>
        <p:sp>
          <p:nvSpPr>
            <p:cNvPr id="4" name="Rounded Rectangle 3"/>
            <p:cNvSpPr/>
            <p:nvPr/>
          </p:nvSpPr>
          <p:spPr>
            <a:xfrm>
              <a:off x="3244624" y="5502396"/>
              <a:ext cx="6160633" cy="11698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pple text">
              <a:extLst>
                <a:ext uri="{FF2B5EF4-FFF2-40B4-BE49-F238E27FC236}">
                  <a16:creationId xmlns:a16="http://schemas.microsoft.com/office/drawing/2014/main" id="{69727052-028D-4DC1-AAC9-7DB18D4E15CF}"/>
                </a:ext>
              </a:extLst>
            </p:cNvPr>
            <p:cNvSpPr/>
            <p:nvPr/>
          </p:nvSpPr>
          <p:spPr>
            <a:xfrm>
              <a:off x="3211158" y="5348851"/>
              <a:ext cx="64161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8000" b="1" dirty="0" err="1" smtClean="0">
                  <a:ln/>
                  <a:solidFill>
                    <a:srgbClr val="00B050"/>
                  </a:solidFill>
                </a:rPr>
                <a:t>Uu</a:t>
              </a:r>
              <a:r>
                <a:rPr lang="en-US" sz="8000" b="1" dirty="0" smtClean="0">
                  <a:ln/>
                  <a:solidFill>
                    <a:srgbClr val="00B050"/>
                  </a:solidFill>
                </a:rPr>
                <a:t>    umbrella</a:t>
              </a:r>
              <a:endParaRPr lang="en-US" sz="8000" b="1" cap="none" spc="0" dirty="0">
                <a:ln/>
                <a:solidFill>
                  <a:srgbClr val="00B050"/>
                </a:solidFill>
                <a:effectLst/>
              </a:endParaRPr>
            </a:p>
          </p:txBody>
        </p:sp>
      </p:grpSp>
      <p:pic>
        <p:nvPicPr>
          <p:cNvPr id="4098" name="Picture 2" descr="Yellow Umbrella Clip Art at Clker.com - vector clip art online, royalty  free &amp; public domain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1289819"/>
            <a:ext cx="3173528" cy="219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umbrel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3903" y="7374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3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29684" y="509451"/>
            <a:ext cx="4874426" cy="42153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758813" y="4901397"/>
            <a:ext cx="6416168" cy="1323439"/>
            <a:chOff x="3211158" y="5348851"/>
            <a:chExt cx="6416168" cy="1323439"/>
          </a:xfrm>
        </p:grpSpPr>
        <p:sp>
          <p:nvSpPr>
            <p:cNvPr id="4" name="Rounded Rectangle 3"/>
            <p:cNvSpPr/>
            <p:nvPr/>
          </p:nvSpPr>
          <p:spPr>
            <a:xfrm>
              <a:off x="3244624" y="5502396"/>
              <a:ext cx="6160633" cy="11698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pple text">
              <a:extLst>
                <a:ext uri="{FF2B5EF4-FFF2-40B4-BE49-F238E27FC236}">
                  <a16:creationId xmlns:a16="http://schemas.microsoft.com/office/drawing/2014/main" id="{69727052-028D-4DC1-AAC9-7DB18D4E15CF}"/>
                </a:ext>
              </a:extLst>
            </p:cNvPr>
            <p:cNvSpPr/>
            <p:nvPr/>
          </p:nvSpPr>
          <p:spPr>
            <a:xfrm>
              <a:off x="3211158" y="5348851"/>
              <a:ext cx="6416168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8000" b="1" dirty="0" err="1" smtClean="0">
                  <a:ln/>
                  <a:solidFill>
                    <a:srgbClr val="00B050"/>
                  </a:solidFill>
                </a:rPr>
                <a:t>Uu</a:t>
              </a:r>
              <a:r>
                <a:rPr lang="en-US" sz="8000" b="1" dirty="0" smtClean="0">
                  <a:ln/>
                  <a:solidFill>
                    <a:srgbClr val="00B050"/>
                  </a:solidFill>
                </a:rPr>
                <a:t>       uncle</a:t>
              </a:r>
              <a:endParaRPr lang="en-US" sz="8000" b="1" cap="none" spc="0" dirty="0">
                <a:ln/>
                <a:solidFill>
                  <a:srgbClr val="00B050"/>
                </a:solidFill>
                <a:effectLst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723" y="1175657"/>
            <a:ext cx="2595802" cy="3036026"/>
          </a:xfrm>
          <a:prstGeom prst="rect">
            <a:avLst/>
          </a:prstGeom>
        </p:spPr>
      </p:pic>
      <p:pic>
        <p:nvPicPr>
          <p:cNvPr id="5" name="unc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4517" y="566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56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051" y="1796528"/>
            <a:ext cx="93681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Part F: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Listen and repeat. Write.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582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4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435341" y="4628271"/>
            <a:ext cx="4281327" cy="8440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972907" y="4628271"/>
            <a:ext cx="4285496" cy="84406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27194" y="4566715"/>
            <a:ext cx="1392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07269" y="4566714"/>
            <a:ext cx="1392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17216" y="4628271"/>
            <a:ext cx="4823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Dotline" panose="00000400000000000000" pitchFamily="2" charset="0"/>
              </a:rPr>
              <a:t>s</a:t>
            </a:r>
            <a:r>
              <a:rPr lang="en-US" sz="3200" dirty="0" smtClean="0">
                <a:latin typeface="Dotline" panose="00000400000000000000" pitchFamily="2" charset="0"/>
              </a:rPr>
              <a:t>    </a:t>
            </a:r>
            <a:r>
              <a:rPr lang="en-US" sz="3200" dirty="0" err="1">
                <a:latin typeface="Dotline" panose="00000400000000000000" pitchFamily="2" charset="0"/>
              </a:rPr>
              <a:t>s</a:t>
            </a:r>
            <a:r>
              <a:rPr lang="en-US" sz="3200" dirty="0" smtClean="0">
                <a:latin typeface="Dotline" panose="00000400000000000000" pitchFamily="2" charset="0"/>
              </a:rPr>
              <a:t>  </a:t>
            </a:r>
            <a:r>
              <a:rPr lang="en-US" sz="3200" dirty="0" smtClean="0"/>
              <a:t>  __</a:t>
            </a:r>
            <a:r>
              <a:rPr lang="en-US" sz="4000" dirty="0" smtClean="0"/>
              <a:t>un</a:t>
            </a:r>
            <a:endParaRPr lang="en-US" sz="4000" dirty="0">
              <a:latin typeface="Dotline" panose="000004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9873" y="4628271"/>
            <a:ext cx="4823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Dotline" panose="00000400000000000000" pitchFamily="2" charset="0"/>
              </a:rPr>
              <a:t>s</a:t>
            </a:r>
            <a:r>
              <a:rPr lang="en-US" sz="3200" dirty="0" smtClean="0">
                <a:latin typeface="Dotline" panose="00000400000000000000" pitchFamily="2" charset="0"/>
              </a:rPr>
              <a:t>   </a:t>
            </a:r>
            <a:r>
              <a:rPr lang="en-US" sz="3200" dirty="0" err="1" smtClean="0">
                <a:latin typeface="Dotline" panose="00000400000000000000" pitchFamily="2" charset="0"/>
              </a:rPr>
              <a:t>s</a:t>
            </a:r>
            <a:r>
              <a:rPr lang="en-US" sz="3200" dirty="0" smtClean="0">
                <a:latin typeface="Dotline" panose="00000400000000000000" pitchFamily="2" charset="0"/>
              </a:rPr>
              <a:t>   </a:t>
            </a:r>
            <a:r>
              <a:rPr lang="en-US" sz="3200" dirty="0" smtClean="0"/>
              <a:t>  __</a:t>
            </a:r>
            <a:r>
              <a:rPr lang="en-US" sz="4000" dirty="0" err="1" smtClean="0"/>
              <a:t>ea</a:t>
            </a:r>
            <a:endParaRPr lang="en-US" sz="4000" dirty="0">
              <a:latin typeface="Dotline" panose="00000400000000000000" pitchFamily="2" charset="0"/>
            </a:endParaRPr>
          </a:p>
        </p:txBody>
      </p:sp>
      <p:pic>
        <p:nvPicPr>
          <p:cNvPr id="19" name="Picture 2" descr="Yellow Umbrella Clip Art at Clker.com - vector clip art online, royalty  free &amp; public domai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68" y="2501370"/>
            <a:ext cx="2367271" cy="163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771" y="1833487"/>
            <a:ext cx="2138466" cy="250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23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3726" y="1587522"/>
            <a:ext cx="93681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Part G: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Sing.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4874" y="3328297"/>
            <a:ext cx="3478970" cy="27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22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5583" y="1209387"/>
            <a:ext cx="7222396" cy="55315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81933" y="1950132"/>
            <a:ext cx="47084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i="1" dirty="0" smtClean="0"/>
              <a:t>This is my             ,</a:t>
            </a:r>
          </a:p>
          <a:p>
            <a:pPr algn="ctr">
              <a:lnSpc>
                <a:spcPct val="150000"/>
              </a:lnSpc>
            </a:pPr>
            <a:r>
              <a:rPr lang="en-US" sz="4400" i="1" dirty="0">
                <a:solidFill>
                  <a:srgbClr val="FF0000"/>
                </a:solidFill>
              </a:rPr>
              <a:t>u</a:t>
            </a:r>
            <a:r>
              <a:rPr lang="en-US" sz="4400" i="1" dirty="0" smtClean="0"/>
              <a:t>, </a:t>
            </a:r>
            <a:r>
              <a:rPr lang="en-US" sz="4400" i="1" dirty="0">
                <a:solidFill>
                  <a:srgbClr val="FF0000"/>
                </a:solidFill>
              </a:rPr>
              <a:t>u</a:t>
            </a:r>
            <a:r>
              <a:rPr lang="en-US" sz="4400" i="1" dirty="0" smtClean="0"/>
              <a:t>,            .</a:t>
            </a:r>
          </a:p>
          <a:p>
            <a:pPr algn="ctr">
              <a:lnSpc>
                <a:spcPct val="150000"/>
              </a:lnSpc>
            </a:pPr>
            <a:r>
              <a:rPr lang="en-US" sz="4400" i="1" dirty="0"/>
              <a:t>This is </a:t>
            </a:r>
            <a:r>
              <a:rPr lang="en-US" sz="4400" i="1" dirty="0" smtClean="0"/>
              <a:t>my            </a:t>
            </a:r>
            <a:r>
              <a:rPr lang="en-US" sz="4400" i="1" dirty="0"/>
              <a:t>,</a:t>
            </a:r>
          </a:p>
          <a:p>
            <a:pPr algn="ctr">
              <a:lnSpc>
                <a:spcPct val="150000"/>
              </a:lnSpc>
            </a:pPr>
            <a:r>
              <a:rPr lang="en-US" sz="4400" i="1" dirty="0">
                <a:solidFill>
                  <a:srgbClr val="FF0000"/>
                </a:solidFill>
              </a:rPr>
              <a:t>u</a:t>
            </a:r>
            <a:r>
              <a:rPr lang="en-US" sz="4400" i="1" dirty="0" smtClean="0"/>
              <a:t>, </a:t>
            </a:r>
            <a:r>
              <a:rPr lang="en-US" sz="4400" i="1" dirty="0">
                <a:solidFill>
                  <a:srgbClr val="FF0000"/>
                </a:solidFill>
              </a:rPr>
              <a:t>u</a:t>
            </a:r>
            <a:r>
              <a:rPr lang="en-US" sz="4400" i="1" dirty="0" smtClean="0"/>
              <a:t>, </a:t>
            </a:r>
            <a:r>
              <a:rPr lang="en-US" sz="4400" i="1" dirty="0">
                <a:solidFill>
                  <a:srgbClr val="FF0000"/>
                </a:solidFill>
              </a:rPr>
              <a:t>u</a:t>
            </a:r>
            <a:r>
              <a:rPr lang="en-US" sz="4400" i="1" dirty="0" smtClean="0"/>
              <a:t>.</a:t>
            </a:r>
            <a:endParaRPr lang="en-US" sz="4400" i="1" dirty="0"/>
          </a:p>
        </p:txBody>
      </p:sp>
      <p:pic>
        <p:nvPicPr>
          <p:cNvPr id="13" name="Picture 2" descr="Yellow Umbrella Clip Art at Clker.com - vector clip art online, royalty  free &amp; public domain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58" y="2026108"/>
            <a:ext cx="1286350" cy="89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Yellow Umbrella Clip Art at Clker.com - vector clip art online, royalty  free &amp; public domain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144" y="2993001"/>
            <a:ext cx="1286350" cy="89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Yellow Umbrella Clip Art at Clker.com - vector clip art online, royalty  free &amp; public domain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58" y="4065612"/>
            <a:ext cx="1286350" cy="89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D1-TRACK 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7979" y="172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79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u - Fun Phonics - How to Read - Made by Kids vs Phon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1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11178988" cy="6191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351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1686000" y="171000"/>
            <a:ext cx="8820000" cy="6516000"/>
          </a:xfrm>
          <a:prstGeom prst="roundRect">
            <a:avLst>
              <a:gd name="adj" fmla="val 8818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6529208" y="2416489"/>
            <a:ext cx="3708000" cy="1456509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b="1" dirty="0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Play </a:t>
            </a:r>
            <a:r>
              <a:rPr lang="es-ES" sz="3600" b="1" dirty="0" err="1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hide</a:t>
            </a:r>
            <a:r>
              <a:rPr lang="es-ES" sz="3600" b="1" dirty="0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 and </a:t>
            </a:r>
            <a:r>
              <a:rPr lang="es-ES" sz="3600" b="1" dirty="0" err="1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seek</a:t>
            </a:r>
            <a:endParaRPr lang="es-ES" sz="36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6529208" y="4305799"/>
            <a:ext cx="3708000" cy="868312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b="1" dirty="0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Play </a:t>
            </a:r>
            <a:r>
              <a:rPr lang="es-ES" sz="4000" b="1" dirty="0" err="1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hopscotch</a:t>
            </a:r>
            <a:endParaRPr lang="es-ES" sz="40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2243315" y="5243900"/>
            <a:ext cx="406713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dirty="0" smtClean="0">
                <a:ln w="315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Play </a:t>
            </a:r>
            <a:r>
              <a:rPr lang="es-ES" sz="3200" b="1" dirty="0" err="1" smtClean="0">
                <a:ln w="315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hide</a:t>
            </a:r>
            <a:r>
              <a:rPr lang="es-ES" sz="3200" b="1" dirty="0" smtClean="0">
                <a:ln w="315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and </a:t>
            </a:r>
            <a:r>
              <a:rPr lang="es-ES" sz="3200" b="1" dirty="0" err="1" smtClean="0">
                <a:ln w="315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seek</a:t>
            </a:r>
            <a:r>
              <a:rPr lang="es-ES" sz="3200" b="1" dirty="0" smtClean="0">
                <a:ln w="315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.</a:t>
            </a:r>
            <a:endParaRPr lang="pl-PL" sz="3200" b="1" dirty="0">
              <a:ln w="3155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0099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9380" y="1095692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5" y="477838"/>
            <a:ext cx="58578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4" y="481013"/>
            <a:ext cx="5857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4" y="481013"/>
            <a:ext cx="5857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43315" y="477838"/>
            <a:ext cx="479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Choose the correct option.</a:t>
            </a:r>
            <a:endParaRPr lang="en-US" sz="3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493389" y="2175192"/>
            <a:ext cx="2705991" cy="2711161"/>
            <a:chOff x="3015540" y="494417"/>
            <a:chExt cx="5592883" cy="4790127"/>
          </a:xfrm>
        </p:grpSpPr>
        <p:sp>
          <p:nvSpPr>
            <p:cNvPr id="15" name="Rounded Rectangle 14"/>
            <p:cNvSpPr/>
            <p:nvPr/>
          </p:nvSpPr>
          <p:spPr>
            <a:xfrm>
              <a:off x="3015540" y="494417"/>
              <a:ext cx="5592883" cy="4790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4" descr="Hide and seek clipart 8 » Clipart Station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5540" y="1136469"/>
              <a:ext cx="5592883" cy="3565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0557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1686000" y="171000"/>
            <a:ext cx="8820000" cy="6516000"/>
          </a:xfrm>
          <a:prstGeom prst="roundRect">
            <a:avLst>
              <a:gd name="adj" fmla="val 8818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6458178" y="2521152"/>
            <a:ext cx="3708000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400" b="1" dirty="0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Play </a:t>
            </a:r>
            <a:r>
              <a:rPr lang="es-ES" sz="4400" b="1" dirty="0" err="1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tag</a:t>
            </a:r>
            <a:endParaRPr lang="es-ES" sz="44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6458178" y="4085831"/>
            <a:ext cx="3708000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b="1" dirty="0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Play soccer</a:t>
            </a:r>
            <a:endParaRPr lang="es-ES" sz="40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2603402" y="5021831"/>
            <a:ext cx="285687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800" b="1" dirty="0" smtClean="0">
                <a:ln w="315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Play </a:t>
            </a:r>
            <a:r>
              <a:rPr lang="es-ES" sz="4800" b="1" dirty="0" err="1" smtClean="0">
                <a:ln w="315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tag</a:t>
            </a:r>
            <a:r>
              <a:rPr lang="es-ES" sz="4800" b="1" dirty="0" smtClean="0">
                <a:ln w="315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.</a:t>
            </a:r>
            <a:endParaRPr lang="pl-PL" sz="4800" b="1" dirty="0">
              <a:ln w="3155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0099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9380" y="1095692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5" y="477838"/>
            <a:ext cx="58578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4" y="481013"/>
            <a:ext cx="5857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4" y="481013"/>
            <a:ext cx="5857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43315" y="477838"/>
            <a:ext cx="479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Choose the correct option.</a:t>
            </a:r>
            <a:endParaRPr lang="en-US" sz="3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603402" y="2164859"/>
            <a:ext cx="2745180" cy="2528281"/>
            <a:chOff x="3015540" y="494417"/>
            <a:chExt cx="5592883" cy="4790127"/>
          </a:xfrm>
        </p:grpSpPr>
        <p:sp>
          <p:nvSpPr>
            <p:cNvPr id="15" name="Rounded Rectangle 14"/>
            <p:cNvSpPr/>
            <p:nvPr/>
          </p:nvSpPr>
          <p:spPr>
            <a:xfrm>
              <a:off x="3015540" y="494417"/>
              <a:ext cx="5592883" cy="4790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 descr="The Art of Being Conflicted: I've Been Tagged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446" y="1293223"/>
              <a:ext cx="3317098" cy="3244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3804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1686000" y="171000"/>
            <a:ext cx="8820000" cy="6516000"/>
          </a:xfrm>
          <a:prstGeom prst="roundRect">
            <a:avLst>
              <a:gd name="adj" fmla="val 8818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6529208" y="3184707"/>
            <a:ext cx="3708000" cy="688291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b="1" dirty="0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Play </a:t>
            </a:r>
            <a:r>
              <a:rPr lang="es-ES" sz="3600" b="1" dirty="0" err="1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hopscotch</a:t>
            </a:r>
            <a:endParaRPr lang="es-ES" sz="36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6529208" y="4305799"/>
            <a:ext cx="3708000" cy="868312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b="1" dirty="0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Play </a:t>
            </a:r>
            <a:r>
              <a:rPr lang="es-ES" sz="4000" b="1" dirty="0" err="1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tag</a:t>
            </a:r>
            <a:endParaRPr lang="es-ES" sz="40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2243315" y="5243900"/>
            <a:ext cx="327044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dirty="0" smtClean="0">
                <a:ln w="315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Play </a:t>
            </a:r>
            <a:r>
              <a:rPr lang="es-ES" sz="3200" b="1" dirty="0" err="1" smtClean="0">
                <a:ln w="315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hopscotch</a:t>
            </a:r>
            <a:r>
              <a:rPr lang="es-ES" sz="3200" b="1" dirty="0" smtClean="0">
                <a:ln w="315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.</a:t>
            </a:r>
            <a:endParaRPr lang="pl-PL" sz="3200" b="1" dirty="0">
              <a:ln w="3155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0099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9380" y="1095692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5" y="477838"/>
            <a:ext cx="58578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4" y="481013"/>
            <a:ext cx="5857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4" y="481013"/>
            <a:ext cx="5857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43315" y="477838"/>
            <a:ext cx="479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Choose the correct option.</a:t>
            </a:r>
            <a:endParaRPr lang="en-US" sz="3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702394" y="2276988"/>
            <a:ext cx="2496986" cy="2462967"/>
            <a:chOff x="3015540" y="494417"/>
            <a:chExt cx="5592883" cy="4790127"/>
          </a:xfrm>
        </p:grpSpPr>
        <p:sp>
          <p:nvSpPr>
            <p:cNvPr id="18" name="Rounded Rectangle 17"/>
            <p:cNvSpPr/>
            <p:nvPr/>
          </p:nvSpPr>
          <p:spPr>
            <a:xfrm>
              <a:off x="3015540" y="494417"/>
              <a:ext cx="5592883" cy="4790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38880" y="1175657"/>
              <a:ext cx="4963151" cy="3202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272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opscot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1686000" y="171000"/>
            <a:ext cx="8820000" cy="6516000"/>
          </a:xfrm>
          <a:prstGeom prst="roundRect">
            <a:avLst>
              <a:gd name="adj" fmla="val 8818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6458178" y="2175192"/>
            <a:ext cx="3708000" cy="128196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b="1" dirty="0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Play </a:t>
            </a:r>
            <a:r>
              <a:rPr lang="es-ES" sz="3600" b="1" dirty="0" err="1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hide</a:t>
            </a:r>
            <a:r>
              <a:rPr lang="es-ES" sz="3600" b="1" dirty="0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 and </a:t>
            </a:r>
            <a:r>
              <a:rPr lang="es-ES" sz="3600" b="1" dirty="0" err="1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seek</a:t>
            </a:r>
            <a:endParaRPr lang="es-ES" sz="36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6458178" y="4085831"/>
            <a:ext cx="3708000" cy="936000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b="1" dirty="0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Play soccer</a:t>
            </a:r>
            <a:endParaRPr lang="es-ES" sz="40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2603402" y="5021831"/>
            <a:ext cx="379462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800" b="1" dirty="0" smtClean="0">
                <a:ln w="315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Play soccer.</a:t>
            </a:r>
            <a:endParaRPr lang="pl-PL" sz="4800" b="1" dirty="0">
              <a:ln w="3155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0099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9380" y="1095692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5" y="477838"/>
            <a:ext cx="58578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4" y="481013"/>
            <a:ext cx="5857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4" y="481013"/>
            <a:ext cx="5857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196362" y="1789611"/>
            <a:ext cx="3263912" cy="3153561"/>
            <a:chOff x="2196362" y="2289688"/>
            <a:chExt cx="2504154" cy="2653484"/>
          </a:xfrm>
        </p:grpSpPr>
        <p:sp>
          <p:nvSpPr>
            <p:cNvPr id="16" name="Rounded Rectangle 15"/>
            <p:cNvSpPr/>
            <p:nvPr/>
          </p:nvSpPr>
          <p:spPr>
            <a:xfrm>
              <a:off x="2243315" y="2401852"/>
              <a:ext cx="2375321" cy="22994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4" descr="Soccer Photostock Vector Dad And Son Playing Football - Vector Play Football  Clipart Png, Transparent Png - kind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362" y="2289688"/>
              <a:ext cx="2504154" cy="2653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243315" y="477838"/>
            <a:ext cx="479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Choose the correct option.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3298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1686000" y="171000"/>
            <a:ext cx="8820000" cy="6516000"/>
          </a:xfrm>
          <a:prstGeom prst="roundRect">
            <a:avLst>
              <a:gd name="adj" fmla="val 8818"/>
            </a:avLst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Prostokąt zaokrąglony 7"/>
          <p:cNvSpPr/>
          <p:nvPr/>
        </p:nvSpPr>
        <p:spPr>
          <a:xfrm>
            <a:off x="6529208" y="3056709"/>
            <a:ext cx="3708000" cy="816289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600" b="1" dirty="0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Play </a:t>
            </a:r>
            <a:r>
              <a:rPr lang="es-ES" sz="3600" b="1" dirty="0" err="1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tag</a:t>
            </a:r>
            <a:endParaRPr lang="es-ES" sz="36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9" name="Prostokąt zaokrąglony 8"/>
          <p:cNvSpPr/>
          <p:nvPr/>
        </p:nvSpPr>
        <p:spPr>
          <a:xfrm>
            <a:off x="6529208" y="4305799"/>
            <a:ext cx="3708000" cy="868312"/>
          </a:xfrm>
          <a:prstGeom prst="roundRect">
            <a:avLst>
              <a:gd name="adj" fmla="val 15761"/>
            </a:avLst>
          </a:prstGeom>
          <a:solidFill>
            <a:srgbClr val="00CC00"/>
          </a:solidFill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b="1" dirty="0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Play </a:t>
            </a:r>
            <a:r>
              <a:rPr lang="es-ES" sz="4000" b="1" dirty="0" err="1" smtClean="0">
                <a:ln w="28575">
                  <a:solidFill>
                    <a:srgbClr val="0099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srgbClr val="009900"/>
                  </a:outerShdw>
                </a:effectLst>
                <a:latin typeface="Berlin Sans FB Demi" pitchFamily="34" charset="0"/>
              </a:rPr>
              <a:t>hopscotch</a:t>
            </a:r>
            <a:endParaRPr lang="es-ES" sz="4000" b="1" dirty="0">
              <a:ln w="28575">
                <a:solidFill>
                  <a:srgbClr val="009900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srgbClr val="009900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2243315" y="5243900"/>
            <a:ext cx="196560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dirty="0" smtClean="0">
                <a:ln w="315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Play </a:t>
            </a:r>
            <a:r>
              <a:rPr lang="es-ES" sz="3200" b="1" dirty="0" err="1" smtClean="0">
                <a:ln w="315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tag</a:t>
            </a:r>
            <a:r>
              <a:rPr lang="es-ES" sz="3200" b="1" dirty="0" smtClean="0">
                <a:ln w="3155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99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.</a:t>
            </a:r>
            <a:endParaRPr lang="pl-PL" sz="3200" b="1" dirty="0">
              <a:ln w="3155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0099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9380" y="1095692"/>
            <a:ext cx="1841500" cy="10795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475" y="477838"/>
            <a:ext cx="58578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4" y="481013"/>
            <a:ext cx="5857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4" y="481013"/>
            <a:ext cx="585787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43315" y="477838"/>
            <a:ext cx="4797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Choose the correct option.</a:t>
            </a:r>
            <a:endParaRPr lang="en-US" sz="32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603402" y="2164859"/>
            <a:ext cx="2745180" cy="2528281"/>
            <a:chOff x="3015540" y="494417"/>
            <a:chExt cx="5592883" cy="4790127"/>
          </a:xfrm>
        </p:grpSpPr>
        <p:sp>
          <p:nvSpPr>
            <p:cNvPr id="18" name="Rounded Rectangle 17"/>
            <p:cNvSpPr/>
            <p:nvPr/>
          </p:nvSpPr>
          <p:spPr>
            <a:xfrm>
              <a:off x="3015540" y="494417"/>
              <a:ext cx="5592883" cy="4790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" descr="The Art of Being Conflicted: I've Been Tagged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446" y="1293223"/>
              <a:ext cx="3317098" cy="3244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9801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006" y="294612"/>
            <a:ext cx="105286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00B05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5: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00B05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Free time activities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00B05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00B050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Picture 2" descr="Kidspark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591" y="2194559"/>
            <a:ext cx="7572135" cy="335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85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ashreg.wav"/>
          </p:stSnd>
        </p:sndAc>
      </p:transition>
    </mc:Choice>
    <mc:Fallback xmlns="">
      <p:transition spd="slow">
        <p:split orient="vert"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3097" y="2332105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Letter Tt.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AGOldFace-Outline" panose="02020500000000000000" pitchFamily="18" charset="0"/>
              <a:cs typeface="AGOldFace-Outline" panose="02020500000000000000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4874" y="3328297"/>
            <a:ext cx="3478970" cy="27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64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248</Words>
  <Application>Microsoft Office PowerPoint</Application>
  <PresentationFormat>Widescreen</PresentationFormat>
  <Paragraphs>72</Paragraphs>
  <Slides>29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AGOldFace-Outline</vt:lpstr>
      <vt:lpstr>Arial</vt:lpstr>
      <vt:lpstr>Berlin Sans FB</vt:lpstr>
      <vt:lpstr>Berlin Sans FB Demi</vt:lpstr>
      <vt:lpstr>Calibri</vt:lpstr>
      <vt:lpstr>Calibri Light</vt:lpstr>
      <vt:lpstr>Comic Sans MS</vt:lpstr>
      <vt:lpstr>Dotline</vt:lpstr>
      <vt:lpstr>Office Theme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write letter Pp?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write letter Uu?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48</cp:revision>
  <dcterms:created xsi:type="dcterms:W3CDTF">2021-07-11T01:03:09Z</dcterms:created>
  <dcterms:modified xsi:type="dcterms:W3CDTF">2021-08-28T07:51:47Z</dcterms:modified>
</cp:coreProperties>
</file>