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1" r:id="rId3"/>
    <p:sldId id="296" r:id="rId4"/>
    <p:sldId id="297" r:id="rId5"/>
    <p:sldId id="295" r:id="rId6"/>
    <p:sldId id="269" r:id="rId7"/>
    <p:sldId id="270" r:id="rId8"/>
    <p:sldId id="271" r:id="rId9"/>
    <p:sldId id="272" r:id="rId10"/>
    <p:sldId id="298" r:id="rId11"/>
    <p:sldId id="264" r:id="rId12"/>
    <p:sldId id="277" r:id="rId13"/>
    <p:sldId id="278" r:id="rId14"/>
    <p:sldId id="279" r:id="rId15"/>
    <p:sldId id="280" r:id="rId16"/>
    <p:sldId id="275" r:id="rId17"/>
    <p:sldId id="299" r:id="rId18"/>
    <p:sldId id="267" r:id="rId19"/>
    <p:sldId id="276" r:id="rId20"/>
    <p:sldId id="300" r:id="rId21"/>
    <p:sldId id="293" r:id="rId22"/>
    <p:sldId id="29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7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3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5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6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6001" y="842683"/>
            <a:ext cx="4123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Warm-up: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9916" y="2770112"/>
            <a:ext cx="52501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 the actions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ORO CEIP GUINDALERA | BLOG AMPA GUINDALERA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17" y="3732672"/>
            <a:ext cx="5289177" cy="345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ldren - HRIT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009"/>
            <a:ext cx="5725272" cy="26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5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6493" y="2621133"/>
            <a:ext cx="5362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Listen and point.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28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2" y="1"/>
            <a:ext cx="11997795" cy="6858000"/>
          </a:xfrm>
          <a:prstGeom prst="rect">
            <a:avLst/>
          </a:prstGeom>
        </p:spPr>
      </p:pic>
      <p:pic>
        <p:nvPicPr>
          <p:cNvPr id="9" name="CD1-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741" y="285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6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2" y="1230541"/>
            <a:ext cx="11997795" cy="5627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426" y="1434353"/>
            <a:ext cx="2516862" cy="215153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232617" y="470917"/>
            <a:ext cx="860612" cy="8606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1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2844" y="495693"/>
            <a:ext cx="308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Let’s check.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84" y="83363"/>
            <a:ext cx="1501320" cy="1180880"/>
          </a:xfrm>
          <a:prstGeom prst="rect">
            <a:avLst/>
          </a:prstGeom>
        </p:spPr>
      </p:pic>
      <p:pic>
        <p:nvPicPr>
          <p:cNvPr id="2" name="I ride my bi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2069" y="291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3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2" y="1230541"/>
            <a:ext cx="11997795" cy="5627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082" y="1470212"/>
            <a:ext cx="2563906" cy="22591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704729" y="489765"/>
            <a:ext cx="860612" cy="8606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2844" y="495693"/>
            <a:ext cx="308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Let’s check.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84" y="83363"/>
            <a:ext cx="1501320" cy="1180880"/>
          </a:xfrm>
          <a:prstGeom prst="rect">
            <a:avLst/>
          </a:prstGeom>
        </p:spPr>
      </p:pic>
      <p:pic>
        <p:nvPicPr>
          <p:cNvPr id="2" name="I read book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2188" y="256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6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2" y="1230541"/>
            <a:ext cx="11997795" cy="56274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84493" y="4721106"/>
            <a:ext cx="860612" cy="8606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3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574" y="4159624"/>
            <a:ext cx="2431361" cy="2474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844" y="495693"/>
            <a:ext cx="308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Let’s check.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84" y="83363"/>
            <a:ext cx="1501320" cy="1180880"/>
          </a:xfrm>
          <a:prstGeom prst="rect">
            <a:avLst/>
          </a:prstGeom>
        </p:spPr>
      </p:pic>
      <p:pic>
        <p:nvPicPr>
          <p:cNvPr id="2" name="I listen to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3875" y="452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0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2" y="1230541"/>
            <a:ext cx="11997795" cy="56274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70375" y="4774894"/>
            <a:ext cx="860612" cy="8606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987" y="3962400"/>
            <a:ext cx="2734237" cy="2616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2844" y="495693"/>
            <a:ext cx="308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Let’s check.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84" y="83363"/>
            <a:ext cx="1501320" cy="1180880"/>
          </a:xfrm>
          <a:prstGeom prst="rect">
            <a:avLst/>
          </a:prstGeom>
        </p:spPr>
      </p:pic>
      <p:pic>
        <p:nvPicPr>
          <p:cNvPr id="2" name="i eat snak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5624" y="620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5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13" y="2057905"/>
            <a:ext cx="4873594" cy="1591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0480" y="709129"/>
            <a:ext cx="279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3312" y="2555740"/>
            <a:ext cx="443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ride my bike.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469491" y="4190479"/>
            <a:ext cx="1068342" cy="398605"/>
          </a:xfrm>
          <a:prstGeom prst="notched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0480" y="4089182"/>
            <a:ext cx="8046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57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6493" y="2621133"/>
            <a:ext cx="5362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 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Listen and read.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85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77444"/>
          </a:xfrm>
          <a:prstGeom prst="rect">
            <a:avLst/>
          </a:prstGeom>
        </p:spPr>
      </p:pic>
      <p:pic>
        <p:nvPicPr>
          <p:cNvPr id="7" name="CD1-TRACK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8697" y="93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7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88" y="2174009"/>
            <a:ext cx="4873594" cy="1591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2197" y="992441"/>
            <a:ext cx="2796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8201" y="2369621"/>
            <a:ext cx="4436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New Year!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/>
              </a:rPr>
              <a:t>Mery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/>
              </a:rPr>
              <a:t>Chrisrtmas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/>
              </a:rPr>
              <a:t>!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469491" y="4221217"/>
            <a:ext cx="1068342" cy="398605"/>
          </a:xfrm>
          <a:prstGeom prst="notched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2197" y="4158910"/>
            <a:ext cx="804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Lời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chúc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(</a:t>
            </a:r>
            <a:r>
              <a:rPr lang="en-US" sz="3600" dirty="0">
                <a:solidFill>
                  <a:srgbClr val="C00000"/>
                </a:solidFill>
                <a:latin typeface="Calibri" panose="020F0502020204030204"/>
              </a:rPr>
              <a:t>N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/>
              </a:rPr>
              <a:t>M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ới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/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Sinh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ai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949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on Words 2 - Talking Flashcar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6493" y="2621133"/>
            <a:ext cx="5362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 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Role-play.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882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35014" y="2038829"/>
            <a:ext cx="5082017" cy="3663942"/>
            <a:chOff x="3145367" y="1644285"/>
            <a:chExt cx="4811151" cy="3307543"/>
          </a:xfrm>
        </p:grpSpPr>
        <p:sp>
          <p:nvSpPr>
            <p:cNvPr id="6" name="Rectangle 5"/>
            <p:cNvSpPr/>
            <p:nvPr/>
          </p:nvSpPr>
          <p:spPr>
            <a:xfrm>
              <a:off x="3145367" y="1644285"/>
              <a:ext cx="4811151" cy="3307543"/>
            </a:xfrm>
            <a:prstGeom prst="rect">
              <a:avLst/>
            </a:prstGeom>
            <a:ln w="38100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Birthday Cake Cartoon Transparent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993" y="1719645"/>
              <a:ext cx="4245102" cy="300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275305" y="2022021"/>
            <a:ext cx="5082017" cy="3663942"/>
            <a:chOff x="653959" y="3373416"/>
            <a:chExt cx="4811151" cy="3307543"/>
          </a:xfrm>
        </p:grpSpPr>
        <p:sp>
          <p:nvSpPr>
            <p:cNvPr id="12" name="Rectangle 11"/>
            <p:cNvSpPr/>
            <p:nvPr/>
          </p:nvSpPr>
          <p:spPr>
            <a:xfrm>
              <a:off x="653959" y="3373416"/>
              <a:ext cx="4811151" cy="3307543"/>
            </a:xfrm>
            <a:prstGeom prst="rect">
              <a:avLst/>
            </a:prstGeom>
            <a:ln w="38100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Download Free png Happy new year cartoon png 3 » PNG Image - DLPNG.com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490" y="3607974"/>
              <a:ext cx="2838427" cy="2838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255159" y="2055637"/>
            <a:ext cx="5082017" cy="3663942"/>
            <a:chOff x="6668334" y="3200960"/>
            <a:chExt cx="4811151" cy="3307543"/>
          </a:xfrm>
        </p:grpSpPr>
        <p:sp>
          <p:nvSpPr>
            <p:cNvPr id="13" name="Rectangle 12"/>
            <p:cNvSpPr/>
            <p:nvPr/>
          </p:nvSpPr>
          <p:spPr>
            <a:xfrm>
              <a:off x="6668334" y="3200960"/>
              <a:ext cx="4811151" cy="3307543"/>
            </a:xfrm>
            <a:prstGeom prst="rect">
              <a:avLst/>
            </a:prstGeom>
            <a:ln w="38100"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hristmas Tree Carto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" b="100000" l="444" r="9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414" y="3482551"/>
              <a:ext cx="4538928" cy="3025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loud Callout 4"/>
          <p:cNvSpPr/>
          <p:nvPr/>
        </p:nvSpPr>
        <p:spPr>
          <a:xfrm>
            <a:off x="538794" y="1312250"/>
            <a:ext cx="3200400" cy="1541417"/>
          </a:xfrm>
          <a:prstGeom prst="cloudCallout">
            <a:avLst>
              <a:gd name="adj1" fmla="val -64506"/>
              <a:gd name="adj2" fmla="val 97246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8140553" y="1268120"/>
            <a:ext cx="3200400" cy="1541417"/>
          </a:xfrm>
          <a:prstGeom prst="cloudCallout">
            <a:avLst>
              <a:gd name="adj1" fmla="val 99576"/>
              <a:gd name="adj2" fmla="val 122670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Thank you!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666" y="1917045"/>
            <a:ext cx="2634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</a:rPr>
              <a:t>Happy birthday!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88497" y="1873405"/>
            <a:ext cx="2634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</a:rPr>
              <a:t>Happy </a:t>
            </a:r>
            <a:r>
              <a:rPr lang="en-US" sz="2400" b="1" dirty="0" smtClean="0">
                <a:solidFill>
                  <a:srgbClr val="FFFF00"/>
                </a:solidFill>
              </a:rPr>
              <a:t>New Year!</a:t>
            </a:r>
            <a:endParaRPr lang="en-US" sz="2400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33744" y="1875792"/>
            <a:ext cx="263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FFFF00"/>
                </a:solidFill>
              </a:rPr>
              <a:t>Merry Christmas!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22" grpId="0"/>
      <p:bldP spid="22" grpId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lay School Cartoon Png, Transparent Png - kind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7170"/>
            <a:ext cx="3711388" cy="30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10 Transparent Kids Cartoon 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64" y="2965392"/>
            <a:ext cx="4198658" cy="28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07662" y="2218339"/>
            <a:ext cx="63188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/>
              </a:rPr>
              <a:t>Playtime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Who’s faster?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25553" y="5414683"/>
            <a:ext cx="4754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Rule: Divide class into 2 teams. Look quickly the train that carrying a picture. Which team say the word first will get a point.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394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41 -0.0493 L -0.83217 -0.049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092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3 -0.00995 L 0.80755 -0.0298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43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228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73 0.86574 L 0.71783 -0.7159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78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79675 L -0.01459 0.8687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8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335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12 0.62824 L -0.36315 -0.8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-7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870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87107 L 0.13099 -0.8726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8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186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531 -0.74652 L 0.64583 0.6699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57" y="7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006" y="294612"/>
            <a:ext cx="10528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5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5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Free time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5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00B050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Picture 2" descr="Kidspar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91" y="2194559"/>
            <a:ext cx="7572135" cy="33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1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ashreg.wav"/>
          </p:stSnd>
        </p:sndAc>
      </p:transition>
    </mc:Choice>
    <mc:Fallback xmlns="">
      <p:transition spd="slow">
        <p:split orient="vert"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274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901 -0.03865 L 0.8457 -0.0386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162" y="2214300"/>
            <a:ext cx="87818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!</a:t>
            </a:r>
            <a:endParaRPr kumimoji="0" lang="en-US" sz="138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1078" y="2396050"/>
            <a:ext cx="7880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Listen and point. Repeat.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62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4952" y="0"/>
            <a:ext cx="549880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New words:</a:t>
            </a:r>
            <a:endParaRPr kumimoji="0" lang="en-US" sz="6000" b="1" i="0" u="none" strike="noStrike" kern="1200" cap="none" spc="50" normalizeH="0" baseline="0" noProof="0" dirty="0">
              <a:ln w="9525" cmpd="sng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03431" y="1465996"/>
            <a:ext cx="2261854" cy="2267024"/>
            <a:chOff x="3015540" y="494417"/>
            <a:chExt cx="5592883" cy="4790127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6" name="Rounded Rectangle 15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01292" y="1103421"/>
              <a:ext cx="3356746" cy="340190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1906" y="1472425"/>
            <a:ext cx="2261855" cy="2267024"/>
            <a:chOff x="3015540" y="494417"/>
            <a:chExt cx="5592883" cy="4790127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9" name="Rounded Rectangle 18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9223" y="1085049"/>
              <a:ext cx="3626439" cy="337741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203431" y="4196211"/>
            <a:ext cx="2343259" cy="2267024"/>
            <a:chOff x="3015540" y="494417"/>
            <a:chExt cx="5592883" cy="4790127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2" name="Rounded Rectangle 21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" descr="Kpop Chibi By Cesarnr - Kid Listening To Music Cartoon , Free Transparent  Clipart - ClipartKey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05"/>
            <a:stretch/>
          </p:blipFill>
          <p:spPr bwMode="auto">
            <a:xfrm>
              <a:off x="4075739" y="1267097"/>
              <a:ext cx="3151929" cy="3396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6348664" y="4196211"/>
            <a:ext cx="2315097" cy="2267024"/>
            <a:chOff x="3015540" y="494417"/>
            <a:chExt cx="5592883" cy="4790127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5" name="Rounded Rectangle 24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26541" y="1259541"/>
              <a:ext cx="3241021" cy="3241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82389" y="5406262"/>
            <a:ext cx="6230982" cy="11698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pple text">
            <a:extLst>
              <a:ext uri="{FF2B5EF4-FFF2-40B4-BE49-F238E27FC236}">
                <a16:creationId xmlns:a16="http://schemas.microsoft.com/office/drawing/2014/main" id="{69727052-028D-4DC1-AAC9-7DB18D4E15CF}"/>
              </a:ext>
            </a:extLst>
          </p:cNvPr>
          <p:cNvSpPr/>
          <p:nvPr/>
        </p:nvSpPr>
        <p:spPr>
          <a:xfrm>
            <a:off x="3015540" y="5252717"/>
            <a:ext cx="59174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/>
                <a:solidFill>
                  <a:srgbClr val="00B050"/>
                </a:solidFill>
                <a:latin typeface="Calibri" panose="020F0502020204030204"/>
              </a:rPr>
              <a:t>r</a:t>
            </a:r>
            <a:r>
              <a:rPr kumimoji="0" lang="en-US" sz="80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 my bike 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15540" y="494417"/>
            <a:ext cx="5592883" cy="4790127"/>
            <a:chOff x="3015540" y="494417"/>
            <a:chExt cx="5592883" cy="4790127"/>
          </a:xfrm>
        </p:grpSpPr>
        <p:sp>
          <p:nvSpPr>
            <p:cNvPr id="6" name="Rounded Rectangle 5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01292" y="1103421"/>
              <a:ext cx="3356746" cy="340190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33046" y="18288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84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de my b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28517" y="5478662"/>
            <a:ext cx="5166928" cy="11698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pple text">
            <a:extLst>
              <a:ext uri="{FF2B5EF4-FFF2-40B4-BE49-F238E27FC236}">
                <a16:creationId xmlns:a16="http://schemas.microsoft.com/office/drawing/2014/main" id="{69727052-028D-4DC1-AAC9-7DB18D4E15CF}"/>
              </a:ext>
            </a:extLst>
          </p:cNvPr>
          <p:cNvSpPr/>
          <p:nvPr/>
        </p:nvSpPr>
        <p:spPr>
          <a:xfrm>
            <a:off x="3015541" y="5325117"/>
            <a:ext cx="54883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/>
                <a:solidFill>
                  <a:srgbClr val="00B050"/>
                </a:solidFill>
                <a:latin typeface="Calibri" panose="020F0502020204030204"/>
              </a:rPr>
              <a:t>r</a:t>
            </a:r>
            <a:r>
              <a:rPr kumimoji="0" lang="en-US" sz="8000" b="1" i="0" u="none" strike="noStrike" kern="1200" cap="none" spc="0" normalizeH="0" baseline="0" noProof="0" dirty="0" err="1" smtClean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ead</a:t>
            </a:r>
            <a:r>
              <a:rPr kumimoji="0" lang="en-US" sz="80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books 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15540" y="494417"/>
            <a:ext cx="5592883" cy="4790127"/>
            <a:chOff x="3015540" y="494417"/>
            <a:chExt cx="5592883" cy="4790127"/>
          </a:xfrm>
        </p:grpSpPr>
        <p:sp>
          <p:nvSpPr>
            <p:cNvPr id="6" name="Rounded Rectangle 5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9223" y="1085049"/>
              <a:ext cx="3626439" cy="337741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33046" y="18288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90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ad boo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48295" y="5432495"/>
            <a:ext cx="6727371" cy="11698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pple text">
            <a:extLst>
              <a:ext uri="{FF2B5EF4-FFF2-40B4-BE49-F238E27FC236}">
                <a16:creationId xmlns:a16="http://schemas.microsoft.com/office/drawing/2014/main" id="{69727052-028D-4DC1-AAC9-7DB18D4E15CF}"/>
              </a:ext>
            </a:extLst>
          </p:cNvPr>
          <p:cNvSpPr/>
          <p:nvPr/>
        </p:nvSpPr>
        <p:spPr>
          <a:xfrm>
            <a:off x="2507077" y="5355722"/>
            <a:ext cx="66098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/>
                <a:solidFill>
                  <a:srgbClr val="00B050"/>
                </a:solidFill>
                <a:latin typeface="Calibri" panose="020F0502020204030204"/>
              </a:rPr>
              <a:t>l</a:t>
            </a:r>
            <a:r>
              <a:rPr kumimoji="0" lang="en-US" sz="8000" b="1" i="0" u="none" strike="noStrike" kern="1200" cap="none" spc="0" normalizeH="0" baseline="0" noProof="0" dirty="0" err="1" smtClean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isten</a:t>
            </a:r>
            <a:r>
              <a:rPr kumimoji="0" lang="en-US" sz="80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music 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15540" y="494417"/>
            <a:ext cx="5592883" cy="4790127"/>
            <a:chOff x="3015540" y="494417"/>
            <a:chExt cx="5592883" cy="4790127"/>
          </a:xfrm>
        </p:grpSpPr>
        <p:sp>
          <p:nvSpPr>
            <p:cNvPr id="6" name="Rounded Rectangle 5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74" name="Picture 2" descr="Kpop Chibi By Cesarnr - Kid Listening To Music Cartoon , Free Transparent  Clipart - ClipartKey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05"/>
            <a:stretch/>
          </p:blipFill>
          <p:spPr bwMode="auto">
            <a:xfrm>
              <a:off x="4075739" y="1267097"/>
              <a:ext cx="3151929" cy="3396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33046" y="18288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94376" y="5387533"/>
            <a:ext cx="5852160" cy="11698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pple text">
            <a:extLst>
              <a:ext uri="{FF2B5EF4-FFF2-40B4-BE49-F238E27FC236}">
                <a16:creationId xmlns:a16="http://schemas.microsoft.com/office/drawing/2014/main" id="{69727052-028D-4DC1-AAC9-7DB18D4E15CF}"/>
              </a:ext>
            </a:extLst>
          </p:cNvPr>
          <p:cNvSpPr/>
          <p:nvPr/>
        </p:nvSpPr>
        <p:spPr>
          <a:xfrm>
            <a:off x="2811496" y="5320821"/>
            <a:ext cx="6217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/>
                <a:solidFill>
                  <a:srgbClr val="00B050"/>
                </a:solidFill>
                <a:latin typeface="Calibri" panose="020F0502020204030204"/>
              </a:rPr>
              <a:t>e</a:t>
            </a:r>
            <a:r>
              <a:rPr kumimoji="0" lang="en-US" sz="72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snacks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15540" y="494417"/>
            <a:ext cx="5592883" cy="4790127"/>
            <a:chOff x="3015540" y="494417"/>
            <a:chExt cx="5592883" cy="4790127"/>
          </a:xfrm>
        </p:grpSpPr>
        <p:sp>
          <p:nvSpPr>
            <p:cNvPr id="6" name="Rounded Rectangle 5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26541" y="1259541"/>
              <a:ext cx="3241021" cy="324102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33046" y="18288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to listen to the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71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t snac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204</Words>
  <Application>Microsoft Office PowerPoint</Application>
  <PresentationFormat>Widescreen</PresentationFormat>
  <Paragraphs>45</Paragraphs>
  <Slides>31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2021-07-11T01:03:09Z</dcterms:created>
  <dcterms:modified xsi:type="dcterms:W3CDTF">2021-08-28T07:56:54Z</dcterms:modified>
</cp:coreProperties>
</file>