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3811C-9F1B-4E87-90A7-1D43FCB7CAA6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E1E5B-1BB9-4EC9-AC44-4C0091853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10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0063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D19B-7BB0-4084-A804-8A8EEE544AEC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0798-9561-4CA0-BC09-FCE3ACF4A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62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D19B-7BB0-4084-A804-8A8EEE544AEC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0798-9561-4CA0-BC09-FCE3ACF4A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40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D19B-7BB0-4084-A804-8A8EEE544AEC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0798-9561-4CA0-BC09-FCE3ACF4A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18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101600"/>
            <a:ext cx="9144000" cy="69596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762000"/>
            <a:ext cx="78387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524467"/>
            <a:ext cx="7836000" cy="4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735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D19B-7BB0-4084-A804-8A8EEE544AEC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0798-9561-4CA0-BC09-FCE3ACF4A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40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D19B-7BB0-4084-A804-8A8EEE544AEC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0798-9561-4CA0-BC09-FCE3ACF4A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35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D19B-7BB0-4084-A804-8A8EEE544AEC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0798-9561-4CA0-BC09-FCE3ACF4A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83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D19B-7BB0-4084-A804-8A8EEE544AEC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0798-9561-4CA0-BC09-FCE3ACF4A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91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D19B-7BB0-4084-A804-8A8EEE544AEC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0798-9561-4CA0-BC09-FCE3ACF4A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D19B-7BB0-4084-A804-8A8EEE544AEC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0798-9561-4CA0-BC09-FCE3ACF4A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2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D19B-7BB0-4084-A804-8A8EEE544AEC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0798-9561-4CA0-BC09-FCE3ACF4A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85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D19B-7BB0-4084-A804-8A8EEE544AEC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0798-9561-4CA0-BC09-FCE3ACF4A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72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2D19B-7BB0-4084-A804-8A8EEE544AEC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50798-9561-4CA0-BC09-FCE3ACF4A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5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gif"/><Relationship Id="rId5" Type="http://schemas.openxmlformats.org/officeDocument/2006/relationships/image" Target="../media/image29.sv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microsoft.com/office/2007/relationships/media" Target="../media/media3.mp3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.gif"/><Relationship Id="rId4" Type="http://schemas.openxmlformats.org/officeDocument/2006/relationships/audio" Target="../media/media3.mp3"/><Relationship Id="rId9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1"/>
            <a:ext cx="9143999" cy="6858000"/>
          </a:xfrm>
          <a:custGeom>
            <a:avLst/>
            <a:gdLst/>
            <a:ahLst/>
            <a:cxnLst/>
            <a:rect l="l" t="t" r="r" b="b"/>
            <a:pathLst>
              <a:path w="17765393" h="8882696">
                <a:moveTo>
                  <a:pt x="0" y="0"/>
                </a:moveTo>
                <a:lnTo>
                  <a:pt x="17765393" y="0"/>
                </a:lnTo>
                <a:lnTo>
                  <a:pt x="17765393" y="8882696"/>
                </a:lnTo>
                <a:lnTo>
                  <a:pt x="0" y="88826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0CEA748-8C27-FCD2-C2E8-1BBC5EBF5253}"/>
              </a:ext>
            </a:extLst>
          </p:cNvPr>
          <p:cNvGrpSpPr/>
          <p:nvPr/>
        </p:nvGrpSpPr>
        <p:grpSpPr>
          <a:xfrm>
            <a:off x="-5486885" y="1148025"/>
            <a:ext cx="3304220" cy="4093827"/>
            <a:chOff x="-7315846" y="1148024"/>
            <a:chExt cx="4405626" cy="409382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132B6431-E64B-1E92-D183-EBAF47579736}"/>
                </a:ext>
              </a:extLst>
            </p:cNvPr>
            <p:cNvGrpSpPr/>
            <p:nvPr/>
          </p:nvGrpSpPr>
          <p:grpSpPr>
            <a:xfrm>
              <a:off x="-7315846" y="1148024"/>
              <a:ext cx="4405626" cy="4093827"/>
              <a:chOff x="-262252" y="2764173"/>
              <a:chExt cx="4405626" cy="4093827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5745A4BC-2FD0-939E-3C29-65FDBE3317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62252" y="2825148"/>
                <a:ext cx="3041419" cy="4032852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xmlns="" id="{D42CAA0D-A725-D923-5A5F-7E8B9B18B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4025" y="2764173"/>
                <a:ext cx="2419349" cy="4007623"/>
              </a:xfrm>
              <a:prstGeom prst="rect">
                <a:avLst/>
              </a:prstGeom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BB58EA1F-C15B-5940-1A4E-B3CBB454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5839594" y="1953086"/>
              <a:ext cx="352425" cy="2381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6CD5A5D8-ECFF-A534-C1FF-A23FDB02F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4403776" y="1982583"/>
              <a:ext cx="371475" cy="238125"/>
            </a:xfrm>
            <a:prstGeom prst="rect">
              <a:avLst/>
            </a:prstGeom>
          </p:spPr>
        </p:pic>
      </p:grpSp>
      <p:pic>
        <p:nvPicPr>
          <p:cNvPr id="14" name="Video-chưa-đặt-tên-‐-Được-tạo-bằng-Clipchamp-_2_">
            <a:hlinkClick r:id="" action="ppaction://media"/>
            <a:extLst>
              <a:ext uri="{FF2B5EF4-FFF2-40B4-BE49-F238E27FC236}">
                <a16:creationId xmlns:a16="http://schemas.microsoft.com/office/drawing/2014/main" xmlns="" id="{56B85C00-0B00-EEB4-82C3-9838D8C91E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580103" y="295787"/>
            <a:ext cx="3048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079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94 0.20532 L 0.13294 0.20509 C 0.15221 0.20486 0.19414 0.20463 0.21523 0.20255 C 0.22851 0.20116 0.24128 0.19884 0.25404 0.19699 C 0.26198 0.19583 0.26953 0.19421 0.27773 0.19375 L 0.30378 0.19236 L 0.45625 0.19329 C 0.7724 0.19653 0.42226 0.19421 0.66055 0.1956 C 0.67734 0.19583 0.69414 0.1963 0.71107 0.19653 L 1.02917 0.19838 C 1.04232 0.19861 1.05495 0.2007 1.06797 0.20162 C 1.0957 0.20324 1.11628 0.20301 1.14479 0.20347 C 1.16276 0.20301 1.18099 0.20278 1.19896 0.20208 C 1.20156 0.20185 1.20378 0.20093 1.20625 0.2007 C 1.20885 0.20023 1.21159 0.19977 1.21445 0.19931 " pathEditMode="relative" rAng="0" ptsTypes="AAAAAAAAAAAAA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76" y="-6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651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14C6579-C26E-424F-8D12-8A3B5E77B2AB}"/>
              </a:ext>
            </a:extLst>
          </p:cNvPr>
          <p:cNvSpPr/>
          <p:nvPr/>
        </p:nvSpPr>
        <p:spPr>
          <a:xfrm>
            <a:off x="0" y="-76200"/>
            <a:ext cx="9144000" cy="693420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BD5B4C6C-4353-ACC3-142F-3999E464685C}"/>
              </a:ext>
            </a:extLst>
          </p:cNvPr>
          <p:cNvSpPr/>
          <p:nvPr/>
        </p:nvSpPr>
        <p:spPr>
          <a:xfrm>
            <a:off x="2686051" y="0"/>
            <a:ext cx="3649424" cy="5095876"/>
          </a:xfrm>
          <a:custGeom>
            <a:avLst/>
            <a:gdLst/>
            <a:ahLst/>
            <a:cxnLst/>
            <a:rect l="l" t="t" r="r" b="b"/>
            <a:pathLst>
              <a:path w="7252035" h="7524810">
                <a:moveTo>
                  <a:pt x="0" y="0"/>
                </a:moveTo>
                <a:lnTo>
                  <a:pt x="7252035" y="0"/>
                </a:lnTo>
                <a:lnTo>
                  <a:pt x="7252035" y="7524810"/>
                </a:lnTo>
                <a:lnTo>
                  <a:pt x="0" y="75248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3694FF9-1D44-C9AA-1DF8-AB28BC77F1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30" y="2651775"/>
            <a:ext cx="2281064" cy="40328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DC50F18-4B34-D107-F273-08498E78B9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9406" y="2600326"/>
            <a:ext cx="1824399" cy="4007623"/>
          </a:xfrm>
          <a:prstGeom prst="rect">
            <a:avLst/>
          </a:prstGeom>
        </p:spPr>
      </p:pic>
      <p:pic>
        <p:nvPicPr>
          <p:cNvPr id="23" name="Video-chưa-đặt-tên-‐-Được-tạo-bằng-Clipchamp">
            <a:hlinkClick r:id="" action="ppaction://media"/>
            <a:extLst>
              <a:ext uri="{FF2B5EF4-FFF2-40B4-BE49-F238E27FC236}">
                <a16:creationId xmlns:a16="http://schemas.microsoft.com/office/drawing/2014/main" xmlns="" id="{0D9365DE-715E-BF81-C789-B62DE73D7D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26281" y="2130425"/>
            <a:ext cx="304800" cy="406400"/>
          </a:xfrm>
          <a:prstGeom prst="rect">
            <a:avLst/>
          </a:prstGeom>
        </p:spPr>
      </p:pic>
      <p:pic>
        <p:nvPicPr>
          <p:cNvPr id="24" name="Video-chưa-đặt-tên-‐-Được-tạo-bằng-Clipchamp-_1_">
            <a:hlinkClick r:id="" action="ppaction://media"/>
            <a:extLst>
              <a:ext uri="{FF2B5EF4-FFF2-40B4-BE49-F238E27FC236}">
                <a16:creationId xmlns:a16="http://schemas.microsoft.com/office/drawing/2014/main" xmlns="" id="{946A3DA2-AC73-B6B1-7686-AAAFE55F1D9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12869" y="2130425"/>
            <a:ext cx="304800" cy="40640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E10D32BF-C188-CFAB-ED65-CF7DB5D8F8A4}"/>
              </a:ext>
            </a:extLst>
          </p:cNvPr>
          <p:cNvSpPr/>
          <p:nvPr/>
        </p:nvSpPr>
        <p:spPr>
          <a:xfrm>
            <a:off x="1107282" y="942975"/>
            <a:ext cx="2207419" cy="1524000"/>
          </a:xfrm>
          <a:prstGeom prst="wedgeRoundRectCallout">
            <a:avLst>
              <a:gd name="adj1" fmla="val -26982"/>
              <a:gd name="adj2" fmla="val 63750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kia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tầng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tầng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3,2 m.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FE7127F1-390C-19B0-0C1C-EC7C82A97AB5}"/>
              </a:ext>
            </a:extLst>
          </p:cNvPr>
          <p:cNvSpPr/>
          <p:nvPr/>
        </p:nvSpPr>
        <p:spPr>
          <a:xfrm>
            <a:off x="6557963" y="485775"/>
            <a:ext cx="2207419" cy="1524000"/>
          </a:xfrm>
          <a:prstGeom prst="wedgeRoundRectCallout">
            <a:avLst>
              <a:gd name="adj1" fmla="val -18568"/>
              <a:gd name="adj2" fmla="val 74375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E826F6-7997-2254-A4B2-B0F12514DE73}"/>
              </a:ext>
            </a:extLst>
          </p:cNvPr>
          <p:cNvSpPr txBox="1"/>
          <p:nvPr/>
        </p:nvSpPr>
        <p:spPr>
          <a:xfrm>
            <a:off x="221456" y="276226"/>
            <a:ext cx="671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973643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07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7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77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24</Words>
  <Application>Microsoft Office PowerPoint</Application>
  <PresentationFormat>On-screen Show (4:3)</PresentationFormat>
  <Paragraphs>3</Paragraphs>
  <Slides>2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2025-01-04T09:26:11Z</dcterms:created>
  <dcterms:modified xsi:type="dcterms:W3CDTF">2025-01-04T09:33:10Z</dcterms:modified>
</cp:coreProperties>
</file>